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0.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1.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883" r:id="rId3"/>
    <p:sldMasterId id="2147483957" r:id="rId4"/>
    <p:sldMasterId id="2147484179" r:id="rId5"/>
    <p:sldMasterId id="2147484253" r:id="rId6"/>
    <p:sldMasterId id="2147484327" r:id="rId7"/>
    <p:sldMasterId id="2147484401" r:id="rId8"/>
    <p:sldMasterId id="2147484475" r:id="rId9"/>
    <p:sldMasterId id="2147484549" r:id="rId10"/>
    <p:sldMasterId id="2147484621" r:id="rId11"/>
    <p:sldMasterId id="2147484634" r:id="rId12"/>
    <p:sldMasterId id="2147484660" r:id="rId13"/>
  </p:sldMasterIdLst>
  <p:notesMasterIdLst>
    <p:notesMasterId r:id="rId51"/>
  </p:notesMasterIdLst>
  <p:sldIdLst>
    <p:sldId id="256" r:id="rId14"/>
    <p:sldId id="257" r:id="rId15"/>
    <p:sldId id="258" r:id="rId16"/>
    <p:sldId id="259" r:id="rId17"/>
    <p:sldId id="260" r:id="rId18"/>
    <p:sldId id="2007577744"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007577750" r:id="rId33"/>
    <p:sldId id="2007577751" r:id="rId34"/>
    <p:sldId id="2007577752" r:id="rId35"/>
    <p:sldId id="2007577753" r:id="rId36"/>
    <p:sldId id="2007577754" r:id="rId37"/>
    <p:sldId id="2007577755" r:id="rId38"/>
    <p:sldId id="2007577756" r:id="rId39"/>
    <p:sldId id="278" r:id="rId40"/>
    <p:sldId id="279" r:id="rId41"/>
    <p:sldId id="280" r:id="rId42"/>
    <p:sldId id="281" r:id="rId43"/>
    <p:sldId id="282" r:id="rId44"/>
    <p:sldId id="283" r:id="rId45"/>
    <p:sldId id="284" r:id="rId46"/>
    <p:sldId id="285" r:id="rId47"/>
    <p:sldId id="286" r:id="rId48"/>
    <p:sldId id="287" r:id="rId49"/>
    <p:sldId id="288" r:id="rId50"/>
  </p:sldIdLst>
  <p:sldSz cx="12192000" cy="6858000"/>
  <p:notesSz cx="6858000" cy="9144000"/>
  <p:defaultTex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60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t>2022/8/3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t>‹#›</a:t>
            </a:fld>
            <a:endParaRPr kumimoji="1" lang="zh-CN" altLang="en-US"/>
          </a:p>
        </p:txBody>
      </p:sp>
    </p:spTree>
    <p:extLst>
      <p:ext uri="{BB962C8B-B14F-4D97-AF65-F5344CB8AC3E}">
        <p14:creationId xmlns:p14="http://schemas.microsoft.com/office/powerpoint/2010/main"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en-SG" altLang="zh-CN" dirty="0"/>
          </a:p>
          <a:p>
            <a:pPr marL="0" indent="0" algn="l" defTabSz="412709">
              <a:lnSpc>
                <a:spcPct val="125000"/>
              </a:lnSpc>
              <a:buFont typeface="Arial"/>
              <a:buNone/>
            </a:pPr>
            <a:endParaRPr lang="en-US" sz="1200" b="0" dirty="0">
              <a:solidFill>
                <a:srgbClr val="333333"/>
              </a:solidFill>
              <a:latin typeface="Arial" panose="020B0604020202020204" pitchFamily="34" charset="0"/>
              <a:ea typeface="Times New Roman"/>
              <a:cs typeface="Arial" panose="020B0604020202020204" pitchFamily="34" charset="0"/>
            </a:endParaRPr>
          </a:p>
          <a:p>
            <a:endParaRPr 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sz="1200" b="0" i="0" kern="1200">
                <a:solidFill>
                  <a:schemeClr val="tx1"/>
                </a:solidFill>
                <a:latin typeface="等线"/>
                <a:ea typeface="等线"/>
              </a:rPr>
              <a:t>PCI SSC </a:t>
            </a:r>
            <a:r>
              <a:rPr lang="zh-CN" sz="1200" b="0" i="0" kern="1200">
                <a:solidFill>
                  <a:schemeClr val="tx1"/>
                </a:solidFill>
                <a:latin typeface="等线"/>
                <a:ea typeface="等线"/>
              </a:rPr>
              <a:t>是由美国运通（</a:t>
            </a:r>
            <a:r>
              <a:rPr lang="en-US" sz="1200" b="0" i="0" kern="1200">
                <a:solidFill>
                  <a:schemeClr val="tx1"/>
                </a:solidFill>
                <a:latin typeface="等线"/>
                <a:ea typeface="等线"/>
              </a:rPr>
              <a:t>American Express</a:t>
            </a:r>
            <a:r>
              <a:rPr lang="zh-CN" sz="1200" b="0" i="0" kern="1200">
                <a:solidFill>
                  <a:schemeClr val="tx1"/>
                </a:solidFill>
                <a:latin typeface="等线"/>
                <a:ea typeface="等线"/>
              </a:rPr>
              <a:t>）、美国发现金融服务（</a:t>
            </a:r>
            <a:r>
              <a:rPr lang="en-US" sz="1200" b="0" i="0" kern="1200">
                <a:solidFill>
                  <a:schemeClr val="tx1"/>
                </a:solidFill>
                <a:latin typeface="等线"/>
                <a:ea typeface="等线"/>
              </a:rPr>
              <a:t>Discover Financial Services</a:t>
            </a:r>
            <a:r>
              <a:rPr lang="zh-CN" sz="1200" b="0" i="0" kern="1200">
                <a:solidFill>
                  <a:schemeClr val="tx1"/>
                </a:solidFill>
                <a:latin typeface="等线"/>
                <a:ea typeface="等线"/>
              </a:rPr>
              <a:t>）、</a:t>
            </a:r>
            <a:r>
              <a:rPr lang="en-US" sz="1200" b="0" i="0" kern="1200">
                <a:solidFill>
                  <a:schemeClr val="tx1"/>
                </a:solidFill>
                <a:latin typeface="等线"/>
                <a:ea typeface="等线"/>
              </a:rPr>
              <a:t>JCB</a:t>
            </a:r>
            <a:r>
              <a:rPr lang="zh-CN" sz="1200" b="0" i="0" kern="1200">
                <a:solidFill>
                  <a:schemeClr val="tx1"/>
                </a:solidFill>
                <a:latin typeface="等线"/>
                <a:ea typeface="等线"/>
              </a:rPr>
              <a:t>、万事达（</a:t>
            </a:r>
            <a:r>
              <a:rPr lang="en-US" sz="1200" b="0" i="0" kern="1200">
                <a:solidFill>
                  <a:schemeClr val="tx1"/>
                </a:solidFill>
                <a:latin typeface="等线"/>
                <a:ea typeface="等线"/>
              </a:rPr>
              <a:t>Master Card Worldwide</a:t>
            </a:r>
            <a:r>
              <a:rPr lang="zh-CN" sz="1200" b="0" i="0" kern="1200">
                <a:solidFill>
                  <a:schemeClr val="tx1"/>
                </a:solidFill>
                <a:latin typeface="等线"/>
                <a:ea typeface="等线"/>
              </a:rPr>
              <a:t>）和 </a:t>
            </a:r>
            <a:r>
              <a:rPr lang="en-US" sz="1200" b="0" i="0" kern="1200">
                <a:solidFill>
                  <a:schemeClr val="tx1"/>
                </a:solidFill>
                <a:latin typeface="等线"/>
                <a:ea typeface="等线"/>
              </a:rPr>
              <a:t>Visa </a:t>
            </a:r>
            <a:r>
              <a:rPr lang="zh-CN" sz="1200" b="0" i="0" kern="1200">
                <a:solidFill>
                  <a:schemeClr val="tx1"/>
                </a:solidFill>
                <a:latin typeface="等线"/>
                <a:ea typeface="等线"/>
              </a:rPr>
              <a:t>国际组织五家支付品牌主导的支付卡行业数据安全标准</a:t>
            </a:r>
            <a:endParaRPr lang="en-US" sz="1200" b="0" i="0" kern="1200">
              <a:solidFill>
                <a:schemeClr val="tx1"/>
              </a:solidFill>
              <a:latin typeface="等线"/>
              <a:ea typeface="等线"/>
            </a:endParaRPr>
          </a:p>
          <a:p>
            <a:endParaRPr lang="zh-CN"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t>把这一页做成两个层级的</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t>把这一页做成两个层级的</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封面">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470233"/>
            <a:ext cx="9144000" cy="2387600"/>
          </a:xfrm>
        </p:spPr>
        <p:txBody>
          <a:bodyPr anchor="b"/>
          <a:lstStyle>
            <a:lvl1pPr lvl="0" algn="ctr">
              <a:defRPr sz="6000"/>
            </a:lvl1pPr>
          </a:lstStyle>
          <a:p>
            <a:r>
              <a:rPr lang="zh-CN"/>
              <a:t>单击此处编辑母版标题样式</a:t>
            </a:r>
          </a:p>
        </p:txBody>
      </p:sp>
      <p:sp>
        <p:nvSpPr>
          <p:cNvPr id="3" name="副标题 2"/>
          <p:cNvSpPr>
            <a:spLocks noGrp="1"/>
          </p:cNvSpPr>
          <p:nvPr>
            <p:ph type="subTitle" idx="1"/>
          </p:nvPr>
        </p:nvSpPr>
        <p:spPr>
          <a:xfrm>
            <a:off x="1524000" y="394990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三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a:xfrm>
            <a:off x="838200" y="1825625"/>
            <a:ext cx="3299791"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内容占位符 3"/>
          <p:cNvSpPr>
            <a:spLocks noGrp="1"/>
          </p:cNvSpPr>
          <p:nvPr>
            <p:ph idx="2"/>
          </p:nvPr>
        </p:nvSpPr>
        <p:spPr>
          <a:xfrm>
            <a:off x="4446104" y="1825625"/>
            <a:ext cx="3299791"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内容占位符 3"/>
          <p:cNvSpPr>
            <a:spLocks noGrp="1"/>
          </p:cNvSpPr>
          <p:nvPr>
            <p:ph idx="10"/>
          </p:nvPr>
        </p:nvSpPr>
        <p:spPr>
          <a:xfrm>
            <a:off x="8054009" y="1825625"/>
            <a:ext cx="3299791"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846"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图片占位符 6"/>
          <p:cNvSpPr>
            <a:spLocks noGrp="1"/>
          </p:cNvSpPr>
          <p:nvPr>
            <p:ph type="pic" idx="12" hasCustomPrompt="1"/>
          </p:nvPr>
        </p:nvSpPr>
        <p:spPr>
          <a:xfrm>
            <a:off x="6116682"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10" name="矩形"/>
          <p:cNvSpPr/>
          <p:nvPr/>
        </p:nvSpPr>
        <p:spPr>
          <a:xfrm>
            <a:off x="6128040" y="3984228"/>
            <a:ext cx="6066291"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726" y="3984228"/>
            <a:ext cx="6059276"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42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538684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0987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63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12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4764"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3898"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428"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679"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490"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241"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533" y="1492705"/>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533" y="4261382"/>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278" y="1243460"/>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59" lvl="0" indent="-317459" algn="ctr"/>
            <a:r>
              <a:rPr lang="en-US"/>
              <a:t>点击添加图片</a:t>
            </a:r>
          </a:p>
        </p:txBody>
      </p:sp>
      <p:sp>
        <p:nvSpPr>
          <p:cNvPr id="17" name="Picture Placeholder 8"/>
          <p:cNvSpPr>
            <a:spLocks noGrp="1"/>
          </p:cNvSpPr>
          <p:nvPr>
            <p:ph type="pic" idx="19" hasCustomPrompt="1"/>
          </p:nvPr>
        </p:nvSpPr>
        <p:spPr>
          <a:xfrm>
            <a:off x="1394278" y="4008884"/>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微软雅黑"/>
              </a:defRPr>
            </a:lvl1pPr>
          </a:lstStyle>
          <a:p>
            <a:pPr lvl="0" algn="ctr"/>
            <a:r>
              <a:rPr lang="en-US"/>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533" y="1877610"/>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533" y="4646288"/>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099"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369"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787"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5924"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471"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640"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551"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187"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146"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1"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3840" y="176512"/>
            <a:ext cx="2910043"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6725" y="176512"/>
            <a:ext cx="2910043" cy="650786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3840" y="3488810"/>
            <a:ext cx="2910043" cy="319599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548" y="3488810"/>
            <a:ext cx="5959090" cy="319315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548" y="176511"/>
            <a:ext cx="2986110"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021" y="176510"/>
            <a:ext cx="2802616" cy="314150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3"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720"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808"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192"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280"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608"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0696"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117"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204"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89942" y="193477"/>
            <a:ext cx="827043" cy="368574"/>
          </a:xfrm>
          <a:prstGeom prst="rect">
            <a:avLst/>
          </a:prstGeom>
        </p:spPr>
      </p:pic>
      <p:sp>
        <p:nvSpPr>
          <p:cNvPr id="4"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772"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56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354"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14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600" lvl="0" indent="-228600"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404" y="1978511"/>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404" y="231821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348" y="1977107"/>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348" y="231680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348" y="4286736"/>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348" y="462643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404" y="4289688"/>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404" y="4629388"/>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805"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805"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057"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057"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452" y="171756"/>
            <a:ext cx="2809185"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6725" y="3488810"/>
            <a:ext cx="2979542"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6725" y="171756"/>
            <a:ext cx="2979542"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452" y="3488808"/>
            <a:ext cx="2809185"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2"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256"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122"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499"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0877"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59" lvl="0" indent="-317459" algn="ctr"/>
            <a:r>
              <a:rPr lang="zh-CN"/>
              <a:t>点击添加图片</a:t>
            </a:r>
          </a:p>
        </p:txBody>
      </p:sp>
      <p:sp>
        <p:nvSpPr>
          <p:cNvPr id="7" name="矩形"/>
          <p:cNvSpPr/>
          <p:nvPr/>
        </p:nvSpPr>
        <p:spPr>
          <a:xfrm>
            <a:off x="794" y="3388912"/>
            <a:ext cx="12190412" cy="3480956"/>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8829" y="512277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210" y="553100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15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536"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127"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508"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40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19787"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4579" y="6540948"/>
            <a:ext cx="232406"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两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4" name="内容占位符 3"/>
          <p:cNvSpPr>
            <a:spLocks noGrp="1"/>
          </p:cNvSpPr>
          <p:nvPr>
            <p:ph idx="10"/>
          </p:nvPr>
        </p:nvSpPr>
        <p:spPr>
          <a:xfrm>
            <a:off x="838200" y="1690688"/>
            <a:ext cx="10515600" cy="2172811"/>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内容占位符 3"/>
          <p:cNvSpPr>
            <a:spLocks noGrp="1"/>
          </p:cNvSpPr>
          <p:nvPr>
            <p:ph idx="11"/>
          </p:nvPr>
        </p:nvSpPr>
        <p:spPr>
          <a:xfrm>
            <a:off x="838200" y="3863500"/>
            <a:ext cx="10515600" cy="2241232"/>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450" y="1856654"/>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629" y="1856653"/>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4808" y="185665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450" y="430071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26" name="图片占位符 2"/>
          <p:cNvSpPr>
            <a:spLocks noGrp="1"/>
          </p:cNvSpPr>
          <p:nvPr>
            <p:ph type="pic" idx="19" hasCustomPrompt="1"/>
          </p:nvPr>
        </p:nvSpPr>
        <p:spPr>
          <a:xfrm>
            <a:off x="4475629"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4808"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89942" y="193477"/>
            <a:ext cx="827043" cy="368574"/>
          </a:xfrm>
          <a:prstGeom prst="rect">
            <a:avLst/>
          </a:prstGeom>
        </p:spPr>
      </p:pic>
      <p:sp>
        <p:nvSpPr>
          <p:cNvPr id="10"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5945" y="1125985"/>
            <a:ext cx="2303162" cy="2303162"/>
          </a:xfrm>
          <a:prstGeom prst="rect">
            <a:avLst/>
          </a:prstGeom>
          <a:solidFill>
            <a:schemeClr val="accent1"/>
          </a:solidFill>
          <a:ln>
            <a:noFill/>
          </a:ln>
        </p:spPr>
        <p:txBody>
          <a:bodyPr lIns="288000" bIns="288000" anchor="b"/>
          <a:lstStyle/>
          <a:p>
            <a:pPr marL="0" lvl="0" indent="0" algn="ctr" defTabSz="412750">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359" y="1397476"/>
            <a:ext cx="2073381" cy="722219"/>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359" y="2036842"/>
            <a:ext cx="2073381"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674" y="1125985"/>
            <a:ext cx="230346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674"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49748"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6917" y="1125985"/>
            <a:ext cx="426328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638" y="3576404"/>
            <a:ext cx="3185597"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black-空白">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左右-版式1">
    <p:spTree>
      <p:nvGrpSpPr>
        <p:cNvPr id="1" name=""/>
        <p:cNvGrpSpPr/>
        <p:nvPr/>
      </p:nvGrpSpPr>
      <p:grpSpPr>
        <a:xfrm>
          <a:off x="0" y="0"/>
          <a:ext cx="0" cy="0"/>
          <a:chOff x="0" y="0"/>
          <a:chExt cx="0" cy="0"/>
        </a:xfrm>
      </p:grpSpPr>
      <p:sp>
        <p:nvSpPr>
          <p:cNvPr id="13"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6853" y="2290898"/>
            <a:ext cx="4841682"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456"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160"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3" hasCustomPrompt="1"/>
          </p:nvPr>
        </p:nvSpPr>
        <p:spPr>
          <a:xfrm>
            <a:off x="426965" y="39625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8"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5579376"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670"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2881" y="5324478"/>
            <a:ext cx="4004722"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3"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4"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6801784" y="1176785"/>
            <a:ext cx="4816526"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多张图片">
    <p:spTree>
      <p:nvGrpSpPr>
        <p:cNvPr id="1" name=""/>
        <p:cNvGrpSpPr/>
        <p:nvPr/>
      </p:nvGrpSpPr>
      <p:grpSpPr>
        <a:xfrm>
          <a:off x="0" y="0"/>
          <a:ext cx="0" cy="0"/>
          <a:chOff x="0" y="0"/>
          <a:chExt cx="0" cy="0"/>
        </a:xfrm>
      </p:grpSpPr>
      <p:sp>
        <p:nvSpPr>
          <p:cNvPr id="3" name="标题 1"/>
          <p:cNvSpPr>
            <a:spLocks noGrp="1"/>
          </p:cNvSpPr>
          <p:nvPr>
            <p:ph type="title"/>
          </p:nvPr>
        </p:nvSpPr>
        <p:spPr>
          <a:xfrm>
            <a:off x="838200" y="365125"/>
            <a:ext cx="10515600" cy="1325563"/>
          </a:xfrm>
        </p:spPr>
        <p:txBody>
          <a:bodyPr/>
          <a:lstStyle/>
          <a:p>
            <a:r>
              <a:rPr lang="zh-CN"/>
              <a:t>单击此处编辑母版标题样式</a:t>
            </a:r>
          </a:p>
        </p:txBody>
      </p:sp>
      <p:sp>
        <p:nvSpPr>
          <p:cNvPr id="7" name="图片占位符 6"/>
          <p:cNvSpPr>
            <a:spLocks noGrp="1"/>
          </p:cNvSpPr>
          <p:nvPr>
            <p:ph type="pic" idx="10"/>
          </p:nvPr>
        </p:nvSpPr>
        <p:spPr>
          <a:xfrm>
            <a:off x="838200" y="1690689"/>
            <a:ext cx="5257800" cy="2338886"/>
          </a:xfrm>
        </p:spPr>
        <p:txBody>
          <a:bodyPr/>
          <a:lstStyle/>
          <a:p>
            <a:endParaRPr lang="zh-CN"/>
          </a:p>
        </p:txBody>
      </p:sp>
      <p:sp>
        <p:nvSpPr>
          <p:cNvPr id="8" name="图片占位符 6"/>
          <p:cNvSpPr>
            <a:spLocks noGrp="1"/>
          </p:cNvSpPr>
          <p:nvPr>
            <p:ph type="pic" idx="11"/>
          </p:nvPr>
        </p:nvSpPr>
        <p:spPr>
          <a:xfrm>
            <a:off x="6096001" y="1690689"/>
            <a:ext cx="5257802" cy="2338886"/>
          </a:xfrm>
        </p:spPr>
        <p:txBody>
          <a:bodyPr/>
          <a:lstStyle/>
          <a:p>
            <a:endParaRPr lang="zh-CN"/>
          </a:p>
        </p:txBody>
      </p:sp>
      <p:sp>
        <p:nvSpPr>
          <p:cNvPr id="9" name="图片占位符 6"/>
          <p:cNvSpPr>
            <a:spLocks noGrp="1"/>
          </p:cNvSpPr>
          <p:nvPr>
            <p:ph type="pic" idx="12"/>
          </p:nvPr>
        </p:nvSpPr>
        <p:spPr>
          <a:xfrm>
            <a:off x="838200" y="4029575"/>
            <a:ext cx="5257800" cy="2338886"/>
          </a:xfrm>
        </p:spPr>
        <p:txBody>
          <a:bodyPr/>
          <a:lstStyle/>
          <a:p>
            <a:endParaRPr lang="zh-CN"/>
          </a:p>
        </p:txBody>
      </p:sp>
      <p:sp>
        <p:nvSpPr>
          <p:cNvPr id="10" name="图片占位符 6"/>
          <p:cNvSpPr>
            <a:spLocks noGrp="1"/>
          </p:cNvSpPr>
          <p:nvPr>
            <p:ph type="pic" idx="13"/>
          </p:nvPr>
        </p:nvSpPr>
        <p:spPr>
          <a:xfrm>
            <a:off x="6096001" y="4029575"/>
            <a:ext cx="5257802" cy="2338886"/>
          </a:xfrm>
        </p:spPr>
        <p:txBody>
          <a:bodyPr/>
          <a:lstStyle/>
          <a:p>
            <a:endParaRPr lang="zh-C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572"/>
            <a:ext cx="10514231" cy="1325390"/>
          </a:xfrm>
        </p:spPr>
        <p:txBody>
          <a:bodyPr/>
          <a:lstStyle/>
          <a:p>
            <a:r>
              <a:rPr lang="zh-CN"/>
              <a:t>单击此处编辑母版标题样式</a:t>
            </a:r>
          </a:p>
        </p:txBody>
      </p:sp>
      <p:sp>
        <p:nvSpPr>
          <p:cNvPr id="3" name="日期占位符 2"/>
          <p:cNvSpPr>
            <a:spLocks noGrp="1"/>
          </p:cNvSpPr>
          <p:nvPr>
            <p:ph type="dt" idx="10"/>
          </p:nvPr>
        </p:nvSpPr>
        <p:spPr>
          <a:xfrm>
            <a:off x="838091" y="6356796"/>
            <a:ext cx="2742843" cy="365077"/>
          </a:xfrm>
        </p:spPr>
        <p:txBody>
          <a:bodyPr/>
          <a:lstStyle/>
          <a:p>
            <a:fld id="{7633EA9F-8C8B-4288-BCAB-D86C15FE9D17}" type="datetimeFigureOut">
              <a:rPr lang="en-US"/>
              <a:t>8/3/2022</a:t>
            </a:fld>
            <a:endParaRPr lang="zh-CN"/>
          </a:p>
        </p:txBody>
      </p:sp>
      <p:sp>
        <p:nvSpPr>
          <p:cNvPr id="4" name="页脚占位符 3"/>
          <p:cNvSpPr>
            <a:spLocks noGrp="1"/>
          </p:cNvSpPr>
          <p:nvPr>
            <p:ph type="ftr" idx="11"/>
          </p:nvPr>
        </p:nvSpPr>
        <p:spPr>
          <a:xfrm>
            <a:off x="4038074" y="6356796"/>
            <a:ext cx="4114264" cy="365077"/>
          </a:xfrm>
        </p:spPr>
        <p:txBody>
          <a:bodyPr/>
          <a:lstStyle/>
          <a:p>
            <a:endParaRPr lang="zh-CN"/>
          </a:p>
        </p:txBody>
      </p:sp>
      <p:sp>
        <p:nvSpPr>
          <p:cNvPr id="5" name="灯片编号占位符 4"/>
          <p:cNvSpPr>
            <a:spLocks noGrp="1"/>
          </p:cNvSpPr>
          <p:nvPr>
            <p:ph type="sldNum" idx="12"/>
          </p:nvPr>
        </p:nvSpPr>
        <p:spPr/>
        <p:txBody>
          <a:bodyPr/>
          <a:lstStyle/>
          <a:p>
            <a:fld id="{7633EA9F-8C8B-4288-BCAB-D86C15FE9D17}" type="slidenum">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629"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643"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2026"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713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713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7135" y="396910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C000"/>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4"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451"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629"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3004"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713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713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4" hasCustomPrompt="1"/>
          </p:nvPr>
        </p:nvSpPr>
        <p:spPr>
          <a:xfrm>
            <a:off x="42713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518" y="1632397"/>
            <a:ext cx="5219321" cy="3126976"/>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矩形"/>
          <p:cNvSpPr/>
          <p:nvPr/>
        </p:nvSpPr>
        <p:spPr>
          <a:xfrm>
            <a:off x="-2629"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672" y="5098264"/>
            <a:ext cx="4572254"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713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713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713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0" name="文本占位符 20"/>
          <p:cNvSpPr>
            <a:spLocks noGrp="1"/>
          </p:cNvSpPr>
          <p:nvPr>
            <p:ph type="body" idx="33" hasCustomPrompt="1"/>
          </p:nvPr>
        </p:nvSpPr>
        <p:spPr>
          <a:xfrm>
            <a:off x="42713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1" name="文本占位符 20"/>
          <p:cNvSpPr>
            <a:spLocks noGrp="1"/>
          </p:cNvSpPr>
          <p:nvPr>
            <p:ph type="body" idx="38" hasCustomPrompt="1"/>
          </p:nvPr>
        </p:nvSpPr>
        <p:spPr>
          <a:xfrm>
            <a:off x="42713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图文-人物图片">
    <p:spTree>
      <p:nvGrpSpPr>
        <p:cNvPr id="1" name=""/>
        <p:cNvGrpSpPr/>
        <p:nvPr/>
      </p:nvGrpSpPr>
      <p:grpSpPr>
        <a:xfrm>
          <a:off x="0" y="0"/>
          <a:ext cx="0" cy="0"/>
          <a:chOff x="0" y="0"/>
          <a:chExt cx="0" cy="0"/>
        </a:xfrm>
      </p:grpSpPr>
      <p:sp>
        <p:nvSpPr>
          <p:cNvPr id="4"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32"/>
          <p:cNvSpPr>
            <a:spLocks noGrp="1"/>
          </p:cNvSpPr>
          <p:nvPr>
            <p:ph type="body" idx="12" hasCustomPrompt="1"/>
          </p:nvPr>
        </p:nvSpPr>
        <p:spPr>
          <a:xfrm>
            <a:off x="515086" y="1375005"/>
            <a:ext cx="6254172" cy="4471478"/>
          </a:xfrm>
          <a:prstGeom prst="rect">
            <a:avLst/>
          </a:prstGeom>
        </p:spPr>
        <p:txBody>
          <a:bodyPr anchor="ctr">
            <a:normAutofit/>
          </a:bodyPr>
          <a:lstStyle>
            <a:lvl1pPr marL="0" lvl="0" indent="0" algn="l">
              <a:lnSpc>
                <a:spcPct val="150000"/>
              </a:lnSpc>
              <a:buNone/>
              <a:defRPr sz="2000" b="1" i="0">
                <a:solidFill>
                  <a:srgbClr val="0060F0"/>
                </a:solidFill>
                <a:latin typeface="腾讯体 W7"/>
                <a:ea typeface="腾讯体 W7"/>
              </a:defRPr>
            </a:lvl1pPr>
            <a:lvl5pPr marL="1270000" lvl="4" indent="0">
              <a:buNone/>
            </a:lvl5pPr>
          </a:lstStyle>
          <a:p>
            <a:pPr lvl="0"/>
            <a:r>
              <a:rPr lang="zh-CN"/>
              <a:t>内容</a:t>
            </a:r>
          </a:p>
        </p:txBody>
      </p:sp>
      <p:sp>
        <p:nvSpPr>
          <p:cNvPr id="3" name="图片占位符 2"/>
          <p:cNvSpPr>
            <a:spLocks noGrp="1"/>
          </p:cNvSpPr>
          <p:nvPr>
            <p:ph type="pic" idx="13" hasCustomPrompt="1"/>
          </p:nvPr>
        </p:nvSpPr>
        <p:spPr>
          <a:xfrm>
            <a:off x="7763231" y="1375005"/>
            <a:ext cx="3914215" cy="44714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7" name="文本占位符 32"/>
          <p:cNvSpPr>
            <a:spLocks noGrp="1"/>
          </p:cNvSpPr>
          <p:nvPr>
            <p:ph type="body" idx="14" hasCustomPrompt="1"/>
          </p:nvPr>
        </p:nvSpPr>
        <p:spPr>
          <a:xfrm>
            <a:off x="7763229" y="6009436"/>
            <a:ext cx="3914215" cy="576618"/>
          </a:xfrm>
          <a:prstGeom prst="rect">
            <a:avLst/>
          </a:prstGeom>
        </p:spPr>
        <p:txBody>
          <a:bodyPr>
            <a:normAutofit/>
          </a:bodyPr>
          <a:lstStyle>
            <a:lvl1pPr marL="0" lvl="0" indent="0" algn="r">
              <a:lnSpc>
                <a:spcPct val="120000"/>
              </a:lnSpc>
              <a:buNone/>
              <a:defRPr sz="1200" b="1" i="0">
                <a:solidFill>
                  <a:schemeClr val="tx2"/>
                </a:solidFill>
                <a:latin typeface="腾讯体 W7"/>
                <a:ea typeface="腾讯体 W7"/>
              </a:defRPr>
            </a:lvl1pPr>
            <a:lvl5pPr marL="1270000" lvl="4" indent="0">
              <a:buNone/>
            </a:lvl5pPr>
          </a:lstStyle>
          <a:p>
            <a:pPr lvl="0"/>
            <a:r>
              <a:rPr lang="zh-CN"/>
              <a:t>人物名称</a:t>
            </a:r>
          </a:p>
        </p:txBody>
      </p:sp>
      <p:pic>
        <p:nvPicPr>
          <p:cNvPr id="12" name="图片 11"/>
          <p:cNvPicPr>
            <a:picLocks noChangeAspect="1"/>
          </p:cNvPicPr>
          <p:nvPr/>
        </p:nvPicPr>
        <p:blipFill>
          <a:blip r:embed="rId2"/>
          <a:stretch/>
        </p:blipFill>
        <p:spPr>
          <a:xfrm>
            <a:off x="11090389" y="193477"/>
            <a:ext cx="827043" cy="368574"/>
          </a:xfrm>
          <a:prstGeom prst="rect">
            <a:avLst/>
          </a:prstGeom>
        </p:spPr>
      </p:pic>
      <p:sp>
        <p:nvSpPr>
          <p:cNvPr id="8"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967" y="2283276"/>
            <a:ext cx="11158547" cy="40624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520" y="1630720"/>
            <a:ext cx="7198374" cy="547616"/>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sz="1000">
                <a:latin typeface="FZLanTingHei-R-GBK"/>
                <a:ea typeface="FZLanTingHei-R-GBK"/>
              </a:rPr>
              <a:t>此处为正文，字体方正兰亭黑，字号</a:t>
            </a:r>
            <a:r>
              <a:rPr lang="en-US" sz="1000">
                <a:latin typeface="FZLanTingHei-R-GBK"/>
                <a:ea typeface="FZLanTingHei-R-GBK"/>
              </a:rPr>
              <a:t>10</a:t>
            </a:r>
            <a:r>
              <a:rPr lang="zh-CN" sz="1000">
                <a:latin typeface="FZLanTingHei-R-GBK"/>
                <a:ea typeface="FZLanTingHei-R-GBK"/>
              </a:rPr>
              <a:t>磅，字重</a:t>
            </a:r>
            <a:r>
              <a:rPr lang="en-GB" sz="1000">
                <a:latin typeface="FZLanTingHei-R-GBK"/>
                <a:ea typeface="FZLanTingHei-R-GBK"/>
              </a:rPr>
              <a:t>Regular</a:t>
            </a:r>
            <a:r>
              <a:rPr lang="zh-CN" sz="1000">
                <a:latin typeface="FZLanTingHei-R-GBK"/>
                <a:ea typeface="FZLanTingHei-R-GBK"/>
              </a:rPr>
              <a:t>，行距</a:t>
            </a:r>
            <a:r>
              <a:rPr lang="en-US" sz="1000">
                <a:latin typeface="FZLanTingHei-R-GBK"/>
                <a:ea typeface="FZLanTingHei-R-GBK"/>
              </a:rPr>
              <a:t>1.5</a:t>
            </a:r>
            <a:r>
              <a:rPr lang="zh-CN" sz="1000">
                <a:latin typeface="FZLanTingHei-R-GBK"/>
                <a:ea typeface="FZLanTingHei-R-GBK"/>
              </a:rPr>
              <a:t>倍，色值</a:t>
            </a:r>
            <a:r>
              <a:rPr lang="en-US" sz="1000">
                <a:latin typeface="FZLanTingHei-R-GBK"/>
                <a:ea typeface="FZLanTingHei-R-GBK"/>
              </a:rPr>
              <a:t>#000000</a:t>
            </a:r>
            <a:r>
              <a:rPr lang="zh-CN" sz="1000">
                <a:latin typeface="FZLanTingHei-R-GBK"/>
                <a:ea typeface="FZLanTingHei-R-GBK"/>
              </a:rPr>
              <a:t>。</a:t>
            </a:r>
            <a:endParaRPr lang="zh-CN"/>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5018" y="1185484"/>
            <a:ext cx="11158547" cy="372572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816" y="5173874"/>
            <a:ext cx="2525485"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815"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9111"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9111"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494"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494"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687"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图片占位符 6"/>
          <p:cNvSpPr>
            <a:spLocks noGrp="1"/>
          </p:cNvSpPr>
          <p:nvPr>
            <p:ph type="pic" idx="12" hasCustomPrompt="1"/>
          </p:nvPr>
        </p:nvSpPr>
        <p:spPr>
          <a:xfrm>
            <a:off x="6117002"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10" name="矩形"/>
          <p:cNvSpPr/>
          <p:nvPr/>
        </p:nvSpPr>
        <p:spPr>
          <a:xfrm>
            <a:off x="6128359" y="3984228"/>
            <a:ext cx="6066291"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885" y="3984228"/>
            <a:ext cx="6059276"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768"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7023" y="325863"/>
            <a:ext cx="538684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10057"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815"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464"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5099"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4088"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776"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882"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684"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578"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837" y="1492705"/>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837" y="4261382"/>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473" y="1243460"/>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59" lvl="0" indent="-317459" algn="ctr"/>
            <a:r>
              <a:rPr lang="en-US"/>
              <a:t>点击添加图片</a:t>
            </a:r>
          </a:p>
        </p:txBody>
      </p:sp>
      <p:sp>
        <p:nvSpPr>
          <p:cNvPr id="17" name="Picture Placeholder 8"/>
          <p:cNvSpPr>
            <a:spLocks noGrp="1"/>
          </p:cNvSpPr>
          <p:nvPr>
            <p:ph type="pic" idx="19" hasCustomPrompt="1"/>
          </p:nvPr>
        </p:nvSpPr>
        <p:spPr>
          <a:xfrm>
            <a:off x="1394473" y="4008884"/>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微软雅黑"/>
              </a:defRPr>
            </a:lvl1pPr>
          </a:lstStyle>
          <a:p>
            <a:pPr lvl="0" algn="ctr"/>
            <a:r>
              <a:rPr lang="en-US"/>
              <a:t>点击添加图片</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837" y="1877610"/>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837" y="4646288"/>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355"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1724"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6965" y="396910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C000"/>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272"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555"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963"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6198"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846"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912"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835"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559"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530"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22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1" name="文本占位符 10"/>
          <p:cNvSpPr>
            <a:spLocks noGrp="1"/>
          </p:cNvSpPr>
          <p:nvPr>
            <p:ph type="body" idx="18" hasCustomPrompt="1"/>
          </p:nvPr>
        </p:nvSpPr>
        <p:spPr>
          <a:xfrm>
            <a:off x="41702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4237" y="176512"/>
            <a:ext cx="2910043"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7042" y="176512"/>
            <a:ext cx="2910043" cy="650786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4237" y="3488810"/>
            <a:ext cx="2910043" cy="319599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702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866" y="3488810"/>
            <a:ext cx="5959090" cy="319315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864" y="176511"/>
            <a:ext cx="2986110"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420" y="176510"/>
            <a:ext cx="2802616" cy="314150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702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22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3" name="文本占位符 10"/>
          <p:cNvSpPr>
            <a:spLocks noGrp="1"/>
          </p:cNvSpPr>
          <p:nvPr>
            <p:ph type="body" idx="18" hasCustomPrompt="1"/>
          </p:nvPr>
        </p:nvSpPr>
        <p:spPr>
          <a:xfrm>
            <a:off x="41702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903"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995"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443"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535"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928"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1019"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504"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594"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90389" y="193477"/>
            <a:ext cx="827043" cy="368574"/>
          </a:xfrm>
          <a:prstGeom prst="rect">
            <a:avLst/>
          </a:prstGeom>
        </p:spPr>
      </p:pic>
      <p:sp>
        <p:nvSpPr>
          <p:cNvPr id="4"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958"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817"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674"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532"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600" lvl="0" indent="-228600"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653" y="1978511"/>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653" y="231821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750" y="1977107"/>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750" y="231680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750" y="4286736"/>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750" y="462643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653" y="4289688"/>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653" y="4629388"/>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986"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986"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390"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390"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851" y="171756"/>
            <a:ext cx="2809185"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7042" y="3488810"/>
            <a:ext cx="2979542"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7042" y="171756"/>
            <a:ext cx="2979542"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851" y="3488808"/>
            <a:ext cx="2809185"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702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22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2" name="文本占位符 10"/>
          <p:cNvSpPr>
            <a:spLocks noGrp="1"/>
          </p:cNvSpPr>
          <p:nvPr>
            <p:ph type="body" idx="18" hasCustomPrompt="1"/>
          </p:nvPr>
        </p:nvSpPr>
        <p:spPr>
          <a:xfrm>
            <a:off x="41702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097"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360"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818"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1275"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59" lvl="0" indent="-317459" algn="ctr"/>
            <a:r>
              <a:rPr lang="zh-CN"/>
              <a:t>点击添加图片</a:t>
            </a:r>
          </a:p>
        </p:txBody>
      </p:sp>
      <p:sp>
        <p:nvSpPr>
          <p:cNvPr id="7" name="矩形"/>
          <p:cNvSpPr/>
          <p:nvPr/>
        </p:nvSpPr>
        <p:spPr>
          <a:xfrm>
            <a:off x="953" y="3388912"/>
            <a:ext cx="12190412" cy="3480956"/>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9000" y="512277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381" y="553100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40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786"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458"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838"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81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20197"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5043" y="6540948"/>
            <a:ext cx="232406"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7023" y="325863"/>
            <a:ext cx="635223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631" y="1856654"/>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905" y="1856653"/>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5178" y="185665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631" y="430071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26" name="图片占位符 2"/>
          <p:cNvSpPr>
            <a:spLocks noGrp="1"/>
          </p:cNvSpPr>
          <p:nvPr>
            <p:ph type="pic" idx="19" hasCustomPrompt="1"/>
          </p:nvPr>
        </p:nvSpPr>
        <p:spPr>
          <a:xfrm>
            <a:off x="4475905"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5178"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90389" y="193477"/>
            <a:ext cx="827043" cy="368574"/>
          </a:xfrm>
          <a:prstGeom prst="rect">
            <a:avLst/>
          </a:prstGeom>
        </p:spPr>
      </p:pic>
      <p:sp>
        <p:nvSpPr>
          <p:cNvPr id="10"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6208" y="1125985"/>
            <a:ext cx="2303162" cy="2303162"/>
          </a:xfrm>
          <a:prstGeom prst="rect">
            <a:avLst/>
          </a:prstGeom>
          <a:solidFill>
            <a:schemeClr val="accent1"/>
          </a:solidFill>
          <a:ln>
            <a:noFill/>
          </a:ln>
        </p:spPr>
        <p:txBody>
          <a:bodyPr lIns="288000" bIns="288000" anchor="b"/>
          <a:lstStyle/>
          <a:p>
            <a:pPr marL="0" lvl="0" indent="0" algn="ctr" defTabSz="412750">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624" y="1397476"/>
            <a:ext cx="2073381" cy="722219"/>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624" y="2036842"/>
            <a:ext cx="2073381"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873" y="1125985"/>
            <a:ext cx="230346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873"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50112"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7244" y="1125985"/>
            <a:ext cx="426328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915" y="3576404"/>
            <a:ext cx="3185597"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black-空白">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154"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2696"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左右-版式1">
    <p:spTree>
      <p:nvGrpSpPr>
        <p:cNvPr id="1" name=""/>
        <p:cNvGrpSpPr/>
        <p:nvPr/>
      </p:nvGrpSpPr>
      <p:grpSpPr>
        <a:xfrm>
          <a:off x="0" y="0"/>
          <a:ext cx="0" cy="0"/>
          <a:chOff x="0" y="0"/>
          <a:chExt cx="0" cy="0"/>
        </a:xfrm>
      </p:grpSpPr>
      <p:sp>
        <p:nvSpPr>
          <p:cNvPr id="13" name="矩形"/>
          <p:cNvSpPr/>
          <p:nvPr/>
        </p:nvSpPr>
        <p:spPr>
          <a:xfrm>
            <a:off x="-2629"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7023" y="2290898"/>
            <a:ext cx="4841682"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767"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455"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4" name="矩形"/>
          <p:cNvSpPr/>
          <p:nvPr/>
        </p:nvSpPr>
        <p:spPr>
          <a:xfrm>
            <a:off x="-2629"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713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713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3" hasCustomPrompt="1"/>
          </p:nvPr>
        </p:nvSpPr>
        <p:spPr>
          <a:xfrm>
            <a:off x="427135" y="39625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629"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713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713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8" name="文本占位符 20"/>
          <p:cNvSpPr>
            <a:spLocks noGrp="1"/>
          </p:cNvSpPr>
          <p:nvPr>
            <p:ph type="body" idx="34" hasCustomPrompt="1"/>
          </p:nvPr>
        </p:nvSpPr>
        <p:spPr>
          <a:xfrm>
            <a:off x="42713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5579682"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992"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3229" y="5324478"/>
            <a:ext cx="4004722"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629"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713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713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713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3" name="文本占位符 20"/>
          <p:cNvSpPr>
            <a:spLocks noGrp="1"/>
          </p:cNvSpPr>
          <p:nvPr>
            <p:ph type="body" idx="33" hasCustomPrompt="1"/>
          </p:nvPr>
        </p:nvSpPr>
        <p:spPr>
          <a:xfrm>
            <a:off x="42713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4" name="文本占位符 20"/>
          <p:cNvSpPr>
            <a:spLocks noGrp="1"/>
          </p:cNvSpPr>
          <p:nvPr>
            <p:ph type="body" idx="38" hasCustomPrompt="1"/>
          </p:nvPr>
        </p:nvSpPr>
        <p:spPr>
          <a:xfrm>
            <a:off x="42713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6802120" y="1176785"/>
            <a:ext cx="4816526"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72" y="365572"/>
            <a:ext cx="10514231" cy="1325390"/>
          </a:xfrm>
        </p:spPr>
        <p:txBody>
          <a:bodyPr/>
          <a:lstStyle/>
          <a:p>
            <a:r>
              <a:rPr lang="zh-CN"/>
              <a:t>单击此处编辑母版标题样式</a:t>
            </a:r>
          </a:p>
        </p:txBody>
      </p:sp>
      <p:sp>
        <p:nvSpPr>
          <p:cNvPr id="3" name="日期占位符 2"/>
          <p:cNvSpPr>
            <a:spLocks noGrp="1"/>
          </p:cNvSpPr>
          <p:nvPr>
            <p:ph type="dt" idx="10"/>
          </p:nvPr>
        </p:nvSpPr>
        <p:spPr>
          <a:xfrm>
            <a:off x="838272" y="6356796"/>
            <a:ext cx="2742843" cy="365077"/>
          </a:xfrm>
        </p:spPr>
        <p:txBody>
          <a:bodyPr/>
          <a:lstStyle/>
          <a:p>
            <a:fld id="{7633EA9F-8C8B-4288-BCAB-D86C15FE9D17}" type="datetimeFigureOut">
              <a:rPr lang="en-US"/>
              <a:t>8/3/2022</a:t>
            </a:fld>
            <a:endParaRPr lang="zh-CN"/>
          </a:p>
        </p:txBody>
      </p:sp>
      <p:sp>
        <p:nvSpPr>
          <p:cNvPr id="4" name="页脚占位符 3"/>
          <p:cNvSpPr>
            <a:spLocks noGrp="1"/>
          </p:cNvSpPr>
          <p:nvPr>
            <p:ph type="ftr" idx="11"/>
          </p:nvPr>
        </p:nvSpPr>
        <p:spPr>
          <a:xfrm>
            <a:off x="4038338" y="6356796"/>
            <a:ext cx="4114264" cy="365077"/>
          </a:xfrm>
        </p:spPr>
        <p:txBody>
          <a:bodyPr/>
          <a:lstStyle/>
          <a:p>
            <a:endParaRPr lang="zh-CN"/>
          </a:p>
        </p:txBody>
      </p:sp>
      <p:sp>
        <p:nvSpPr>
          <p:cNvPr id="5" name="灯片编号占位符 4"/>
          <p:cNvSpPr>
            <a:spLocks noGrp="1"/>
          </p:cNvSpPr>
          <p:nvPr>
            <p:ph type="sldNum" idx="12"/>
          </p:nvPr>
        </p:nvSpPr>
        <p:spPr/>
        <p:txBody>
          <a:bodyPr/>
          <a:lstStyle/>
          <a:p>
            <a:fld id="{7633EA9F-8C8B-4288-BCAB-D86C15FE9D17}" type="slidenum">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629"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643"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2026"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713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713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7135" y="396910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C000"/>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4"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451"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629"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3004"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713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713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4" hasCustomPrompt="1"/>
          </p:nvPr>
        </p:nvSpPr>
        <p:spPr>
          <a:xfrm>
            <a:off x="42713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187" y="1632397"/>
            <a:ext cx="5219321" cy="3126976"/>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326" y="5098264"/>
            <a:ext cx="4572254"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0"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1"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518" y="1632397"/>
            <a:ext cx="5219321" cy="3126976"/>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矩形"/>
          <p:cNvSpPr/>
          <p:nvPr/>
        </p:nvSpPr>
        <p:spPr>
          <a:xfrm>
            <a:off x="-2629"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672" y="5098264"/>
            <a:ext cx="4572254"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713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713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713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0" name="文本占位符 20"/>
          <p:cNvSpPr>
            <a:spLocks noGrp="1"/>
          </p:cNvSpPr>
          <p:nvPr>
            <p:ph type="body" idx="33" hasCustomPrompt="1"/>
          </p:nvPr>
        </p:nvSpPr>
        <p:spPr>
          <a:xfrm>
            <a:off x="42713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1" name="文本占位符 20"/>
          <p:cNvSpPr>
            <a:spLocks noGrp="1"/>
          </p:cNvSpPr>
          <p:nvPr>
            <p:ph type="body" idx="38" hasCustomPrompt="1"/>
          </p:nvPr>
        </p:nvSpPr>
        <p:spPr>
          <a:xfrm>
            <a:off x="42713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图文-人物图片">
    <p:spTree>
      <p:nvGrpSpPr>
        <p:cNvPr id="1" name=""/>
        <p:cNvGrpSpPr/>
        <p:nvPr/>
      </p:nvGrpSpPr>
      <p:grpSpPr>
        <a:xfrm>
          <a:off x="0" y="0"/>
          <a:ext cx="0" cy="0"/>
          <a:chOff x="0" y="0"/>
          <a:chExt cx="0" cy="0"/>
        </a:xfrm>
      </p:grpSpPr>
      <p:sp>
        <p:nvSpPr>
          <p:cNvPr id="4"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32"/>
          <p:cNvSpPr>
            <a:spLocks noGrp="1"/>
          </p:cNvSpPr>
          <p:nvPr>
            <p:ph type="body" idx="12" hasCustomPrompt="1"/>
          </p:nvPr>
        </p:nvSpPr>
        <p:spPr>
          <a:xfrm>
            <a:off x="515086" y="1375005"/>
            <a:ext cx="6254172" cy="4471478"/>
          </a:xfrm>
          <a:prstGeom prst="rect">
            <a:avLst/>
          </a:prstGeom>
        </p:spPr>
        <p:txBody>
          <a:bodyPr anchor="ctr">
            <a:normAutofit/>
          </a:bodyPr>
          <a:lstStyle>
            <a:lvl1pPr marL="0" lvl="0" indent="0" algn="l">
              <a:lnSpc>
                <a:spcPct val="150000"/>
              </a:lnSpc>
              <a:buNone/>
              <a:defRPr sz="2000" b="1" i="0">
                <a:solidFill>
                  <a:srgbClr val="0060F0"/>
                </a:solidFill>
                <a:latin typeface="腾讯体 W7"/>
                <a:ea typeface="腾讯体 W7"/>
              </a:defRPr>
            </a:lvl1pPr>
            <a:lvl5pPr marL="1270000" lvl="4" indent="0">
              <a:buNone/>
            </a:lvl5pPr>
          </a:lstStyle>
          <a:p>
            <a:pPr lvl="0"/>
            <a:r>
              <a:rPr lang="zh-CN"/>
              <a:t>内容</a:t>
            </a:r>
          </a:p>
        </p:txBody>
      </p:sp>
      <p:sp>
        <p:nvSpPr>
          <p:cNvPr id="3" name="图片占位符 2"/>
          <p:cNvSpPr>
            <a:spLocks noGrp="1"/>
          </p:cNvSpPr>
          <p:nvPr>
            <p:ph type="pic" idx="13" hasCustomPrompt="1"/>
          </p:nvPr>
        </p:nvSpPr>
        <p:spPr>
          <a:xfrm>
            <a:off x="7763231" y="1375005"/>
            <a:ext cx="3914215" cy="44714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7" name="文本占位符 32"/>
          <p:cNvSpPr>
            <a:spLocks noGrp="1"/>
          </p:cNvSpPr>
          <p:nvPr>
            <p:ph type="body" idx="14" hasCustomPrompt="1"/>
          </p:nvPr>
        </p:nvSpPr>
        <p:spPr>
          <a:xfrm>
            <a:off x="7763229" y="6009436"/>
            <a:ext cx="3914215" cy="576618"/>
          </a:xfrm>
          <a:prstGeom prst="rect">
            <a:avLst/>
          </a:prstGeom>
        </p:spPr>
        <p:txBody>
          <a:bodyPr>
            <a:normAutofit/>
          </a:bodyPr>
          <a:lstStyle>
            <a:lvl1pPr marL="0" lvl="0" indent="0" algn="r">
              <a:lnSpc>
                <a:spcPct val="120000"/>
              </a:lnSpc>
              <a:buNone/>
              <a:defRPr sz="1200" b="1" i="0">
                <a:solidFill>
                  <a:schemeClr val="tx2"/>
                </a:solidFill>
                <a:latin typeface="腾讯体 W7"/>
                <a:ea typeface="腾讯体 W7"/>
              </a:defRPr>
            </a:lvl1pPr>
            <a:lvl5pPr marL="1270000" lvl="4" indent="0">
              <a:buNone/>
            </a:lvl5pPr>
          </a:lstStyle>
          <a:p>
            <a:pPr lvl="0"/>
            <a:r>
              <a:rPr lang="zh-CN"/>
              <a:t>人物名称</a:t>
            </a:r>
          </a:p>
        </p:txBody>
      </p:sp>
      <p:pic>
        <p:nvPicPr>
          <p:cNvPr id="12" name="图片 11"/>
          <p:cNvPicPr>
            <a:picLocks noChangeAspect="1"/>
          </p:cNvPicPr>
          <p:nvPr/>
        </p:nvPicPr>
        <p:blipFill>
          <a:blip r:embed="rId2"/>
          <a:stretch/>
        </p:blipFill>
        <p:spPr>
          <a:xfrm>
            <a:off x="11090389" y="193477"/>
            <a:ext cx="827043" cy="368574"/>
          </a:xfrm>
          <a:prstGeom prst="rect">
            <a:avLst/>
          </a:prstGeom>
        </p:spPr>
      </p:pic>
      <p:sp>
        <p:nvSpPr>
          <p:cNvPr id="8"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967" y="2283276"/>
            <a:ext cx="11158547" cy="40624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520" y="1630720"/>
            <a:ext cx="7198374" cy="547616"/>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sz="1000">
                <a:latin typeface="FZLanTingHei-R-GBK"/>
                <a:ea typeface="FZLanTingHei-R-GBK"/>
              </a:rPr>
              <a:t>此处为正文，字体方正兰亭黑，字号</a:t>
            </a:r>
            <a:r>
              <a:rPr lang="en-US" sz="1000">
                <a:latin typeface="FZLanTingHei-R-GBK"/>
                <a:ea typeface="FZLanTingHei-R-GBK"/>
              </a:rPr>
              <a:t>10</a:t>
            </a:r>
            <a:r>
              <a:rPr lang="zh-CN" sz="1000">
                <a:latin typeface="FZLanTingHei-R-GBK"/>
                <a:ea typeface="FZLanTingHei-R-GBK"/>
              </a:rPr>
              <a:t>磅，字重</a:t>
            </a:r>
            <a:r>
              <a:rPr lang="en-GB" sz="1000">
                <a:latin typeface="FZLanTingHei-R-GBK"/>
                <a:ea typeface="FZLanTingHei-R-GBK"/>
              </a:rPr>
              <a:t>Regular</a:t>
            </a:r>
            <a:r>
              <a:rPr lang="zh-CN" sz="1000">
                <a:latin typeface="FZLanTingHei-R-GBK"/>
                <a:ea typeface="FZLanTingHei-R-GBK"/>
              </a:rPr>
              <a:t>，行距</a:t>
            </a:r>
            <a:r>
              <a:rPr lang="en-US" sz="1000">
                <a:latin typeface="FZLanTingHei-R-GBK"/>
                <a:ea typeface="FZLanTingHei-R-GBK"/>
              </a:rPr>
              <a:t>1.5</a:t>
            </a:r>
            <a:r>
              <a:rPr lang="zh-CN" sz="1000">
                <a:latin typeface="FZLanTingHei-R-GBK"/>
                <a:ea typeface="FZLanTingHei-R-GBK"/>
              </a:rPr>
              <a:t>倍，色值</a:t>
            </a:r>
            <a:r>
              <a:rPr lang="en-US" sz="1000">
                <a:latin typeface="FZLanTingHei-R-GBK"/>
                <a:ea typeface="FZLanTingHei-R-GBK"/>
              </a:rPr>
              <a:t>#000000</a:t>
            </a:r>
            <a:r>
              <a:rPr lang="zh-CN" sz="1000">
                <a:latin typeface="FZLanTingHei-R-GBK"/>
                <a:ea typeface="FZLanTingHei-R-GBK"/>
              </a:rPr>
              <a:t>。</a:t>
            </a:r>
            <a:endParaRPr lang="zh-CN"/>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5018" y="1185484"/>
            <a:ext cx="11158547" cy="372572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816" y="5173874"/>
            <a:ext cx="2525485"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815"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9111"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9111"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494"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494"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687"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图片占位符 6"/>
          <p:cNvSpPr>
            <a:spLocks noGrp="1"/>
          </p:cNvSpPr>
          <p:nvPr>
            <p:ph type="pic" idx="12" hasCustomPrompt="1"/>
          </p:nvPr>
        </p:nvSpPr>
        <p:spPr>
          <a:xfrm>
            <a:off x="6117002"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10" name="矩形"/>
          <p:cNvSpPr/>
          <p:nvPr/>
        </p:nvSpPr>
        <p:spPr>
          <a:xfrm>
            <a:off x="6128359" y="3984228"/>
            <a:ext cx="6066291"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885" y="3984228"/>
            <a:ext cx="6059276"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768"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7023" y="325863"/>
            <a:ext cx="538684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10057"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815"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464"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5099"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4088"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776"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882"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684"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578"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837" y="1492705"/>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837" y="4261382"/>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473" y="1243460"/>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59" lvl="0" indent="-317459" algn="ctr"/>
            <a:r>
              <a:rPr lang="en-US"/>
              <a:t>点击添加图片</a:t>
            </a:r>
          </a:p>
        </p:txBody>
      </p:sp>
      <p:sp>
        <p:nvSpPr>
          <p:cNvPr id="17" name="Picture Placeholder 8"/>
          <p:cNvSpPr>
            <a:spLocks noGrp="1"/>
          </p:cNvSpPr>
          <p:nvPr>
            <p:ph type="pic" idx="19" hasCustomPrompt="1"/>
          </p:nvPr>
        </p:nvSpPr>
        <p:spPr>
          <a:xfrm>
            <a:off x="1394473" y="4008884"/>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微软雅黑"/>
              </a:defRPr>
            </a:lvl1pPr>
          </a:lstStyle>
          <a:p>
            <a:pPr lvl="0" algn="ctr"/>
            <a:r>
              <a:rPr lang="en-US"/>
              <a:t>点击添加图片</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837" y="1877610"/>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837" y="4646288"/>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272"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555"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963"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6198"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846"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912"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835"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559"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530"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22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1" name="文本占位符 10"/>
          <p:cNvSpPr>
            <a:spLocks noGrp="1"/>
          </p:cNvSpPr>
          <p:nvPr>
            <p:ph type="body" idx="18" hasCustomPrompt="1"/>
          </p:nvPr>
        </p:nvSpPr>
        <p:spPr>
          <a:xfrm>
            <a:off x="41702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4237" y="176512"/>
            <a:ext cx="2910043"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7042" y="176512"/>
            <a:ext cx="2910043" cy="650786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4237" y="3488810"/>
            <a:ext cx="2910043" cy="319599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702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866" y="3488810"/>
            <a:ext cx="5959090" cy="319315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864" y="176511"/>
            <a:ext cx="2986110"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420" y="176510"/>
            <a:ext cx="2802616" cy="314150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702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22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3" name="文本占位符 10"/>
          <p:cNvSpPr>
            <a:spLocks noGrp="1"/>
          </p:cNvSpPr>
          <p:nvPr>
            <p:ph type="body" idx="18" hasCustomPrompt="1"/>
          </p:nvPr>
        </p:nvSpPr>
        <p:spPr>
          <a:xfrm>
            <a:off x="41702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图文-人物图片">
    <p:spTree>
      <p:nvGrpSpPr>
        <p:cNvPr id="1" name=""/>
        <p:cNvGrpSpPr/>
        <p:nvPr/>
      </p:nvGrpSpPr>
      <p:grpSpPr>
        <a:xfrm>
          <a:off x="0" y="0"/>
          <a:ext cx="0" cy="0"/>
          <a:chOff x="0" y="0"/>
          <a:chExt cx="0" cy="0"/>
        </a:xfrm>
      </p:grpSpPr>
      <p:sp>
        <p:nvSpPr>
          <p:cNvPr id="4"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32"/>
          <p:cNvSpPr>
            <a:spLocks noGrp="1"/>
          </p:cNvSpPr>
          <p:nvPr>
            <p:ph type="body" idx="12" hasCustomPrompt="1"/>
          </p:nvPr>
        </p:nvSpPr>
        <p:spPr>
          <a:xfrm>
            <a:off x="514914" y="1375005"/>
            <a:ext cx="6254172" cy="4471478"/>
          </a:xfrm>
          <a:prstGeom prst="rect">
            <a:avLst/>
          </a:prstGeom>
        </p:spPr>
        <p:txBody>
          <a:bodyPr anchor="ctr">
            <a:normAutofit/>
          </a:bodyPr>
          <a:lstStyle>
            <a:lvl1pPr marL="0" lvl="0" indent="0" algn="l">
              <a:lnSpc>
                <a:spcPct val="150000"/>
              </a:lnSpc>
              <a:buNone/>
              <a:defRPr sz="2000" b="1" i="0">
                <a:solidFill>
                  <a:srgbClr val="0060F0"/>
                </a:solidFill>
                <a:latin typeface="腾讯体 W7"/>
                <a:ea typeface="腾讯体 W7"/>
              </a:defRPr>
            </a:lvl1pPr>
            <a:lvl5pPr marL="1270000" lvl="4" indent="0">
              <a:buNone/>
            </a:lvl5pPr>
          </a:lstStyle>
          <a:p>
            <a:pPr lvl="0"/>
            <a:r>
              <a:rPr lang="zh-CN"/>
              <a:t>内容</a:t>
            </a:r>
          </a:p>
        </p:txBody>
      </p:sp>
      <p:sp>
        <p:nvSpPr>
          <p:cNvPr id="3" name="图片占位符 2"/>
          <p:cNvSpPr>
            <a:spLocks noGrp="1"/>
          </p:cNvSpPr>
          <p:nvPr>
            <p:ph type="pic" idx="13" hasCustomPrompt="1"/>
          </p:nvPr>
        </p:nvSpPr>
        <p:spPr>
          <a:xfrm>
            <a:off x="7762869" y="1375005"/>
            <a:ext cx="3914215" cy="44714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7" name="文本占位符 32"/>
          <p:cNvSpPr>
            <a:spLocks noGrp="1"/>
          </p:cNvSpPr>
          <p:nvPr>
            <p:ph type="body" idx="14" hasCustomPrompt="1"/>
          </p:nvPr>
        </p:nvSpPr>
        <p:spPr>
          <a:xfrm>
            <a:off x="7762868" y="6009436"/>
            <a:ext cx="3914215" cy="576618"/>
          </a:xfrm>
          <a:prstGeom prst="rect">
            <a:avLst/>
          </a:prstGeom>
        </p:spPr>
        <p:txBody>
          <a:bodyPr>
            <a:normAutofit/>
          </a:bodyPr>
          <a:lstStyle>
            <a:lvl1pPr marL="0" lvl="0" indent="0" algn="r">
              <a:lnSpc>
                <a:spcPct val="120000"/>
              </a:lnSpc>
              <a:buNone/>
              <a:defRPr sz="1200" b="1" i="0">
                <a:solidFill>
                  <a:schemeClr val="tx2"/>
                </a:solidFill>
                <a:latin typeface="腾讯体 W7"/>
                <a:ea typeface="腾讯体 W7"/>
              </a:defRPr>
            </a:lvl1pPr>
            <a:lvl5pPr marL="1270000" lvl="4" indent="0">
              <a:buNone/>
            </a:lvl5pPr>
          </a:lstStyle>
          <a:p>
            <a:pPr lvl="0"/>
            <a:r>
              <a:rPr lang="zh-CN"/>
              <a:t>人物名称</a:t>
            </a:r>
          </a:p>
        </p:txBody>
      </p:sp>
      <p:pic>
        <p:nvPicPr>
          <p:cNvPr id="12" name="图片 11"/>
          <p:cNvPicPr>
            <a:picLocks noChangeAspect="1"/>
          </p:cNvPicPr>
          <p:nvPr/>
        </p:nvPicPr>
        <p:blipFill>
          <a:blip r:embed="rId2"/>
          <a:stretch/>
        </p:blipFill>
        <p:spPr>
          <a:xfrm>
            <a:off x="11089942" y="193477"/>
            <a:ext cx="827043" cy="368574"/>
          </a:xfrm>
          <a:prstGeom prst="rect">
            <a:avLst/>
          </a:prstGeom>
        </p:spPr>
      </p:pic>
      <p:sp>
        <p:nvSpPr>
          <p:cNvPr id="8"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903"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995"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443"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535"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928"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1019"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504"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594"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90389" y="193477"/>
            <a:ext cx="827043" cy="368574"/>
          </a:xfrm>
          <a:prstGeom prst="rect">
            <a:avLst/>
          </a:prstGeom>
        </p:spPr>
      </p:pic>
      <p:sp>
        <p:nvSpPr>
          <p:cNvPr id="4"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958"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817"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674"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532"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600" lvl="0" indent="-228600"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653" y="1978511"/>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653" y="231821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750" y="1977107"/>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750" y="231680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750" y="4286736"/>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750" y="462643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653" y="4289688"/>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653" y="4629388"/>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986"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986"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390"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390"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851" y="171756"/>
            <a:ext cx="2809185"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7042" y="3488810"/>
            <a:ext cx="2979542"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7042" y="171756"/>
            <a:ext cx="2979542"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851" y="3488808"/>
            <a:ext cx="2809185"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702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22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2" name="文本占位符 10"/>
          <p:cNvSpPr>
            <a:spLocks noGrp="1"/>
          </p:cNvSpPr>
          <p:nvPr>
            <p:ph type="body" idx="18" hasCustomPrompt="1"/>
          </p:nvPr>
        </p:nvSpPr>
        <p:spPr>
          <a:xfrm>
            <a:off x="41702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097"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360"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818"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1275"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59" lvl="0" indent="-317459" algn="ctr"/>
            <a:r>
              <a:rPr lang="zh-CN"/>
              <a:t>点击添加图片</a:t>
            </a:r>
          </a:p>
        </p:txBody>
      </p:sp>
      <p:sp>
        <p:nvSpPr>
          <p:cNvPr id="7" name="矩形"/>
          <p:cNvSpPr/>
          <p:nvPr/>
        </p:nvSpPr>
        <p:spPr>
          <a:xfrm>
            <a:off x="953" y="3388912"/>
            <a:ext cx="12190412" cy="3480956"/>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9000" y="512277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381" y="553100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40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786"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458"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838"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81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20197"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5043" y="6540948"/>
            <a:ext cx="232406"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7023" y="325863"/>
            <a:ext cx="635223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631" y="1856654"/>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905" y="1856653"/>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5178" y="185665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631" y="430071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26" name="图片占位符 2"/>
          <p:cNvSpPr>
            <a:spLocks noGrp="1"/>
          </p:cNvSpPr>
          <p:nvPr>
            <p:ph type="pic" idx="19" hasCustomPrompt="1"/>
          </p:nvPr>
        </p:nvSpPr>
        <p:spPr>
          <a:xfrm>
            <a:off x="4475905"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5178"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90389" y="193477"/>
            <a:ext cx="827043" cy="368574"/>
          </a:xfrm>
          <a:prstGeom prst="rect">
            <a:avLst/>
          </a:prstGeom>
        </p:spPr>
      </p:pic>
      <p:sp>
        <p:nvSpPr>
          <p:cNvPr id="10"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6208" y="1125985"/>
            <a:ext cx="2303162" cy="2303162"/>
          </a:xfrm>
          <a:prstGeom prst="rect">
            <a:avLst/>
          </a:prstGeom>
          <a:solidFill>
            <a:schemeClr val="accent1"/>
          </a:solidFill>
          <a:ln>
            <a:noFill/>
          </a:ln>
        </p:spPr>
        <p:txBody>
          <a:bodyPr lIns="288000" bIns="288000" anchor="b"/>
          <a:lstStyle/>
          <a:p>
            <a:pPr marL="0" lvl="0" indent="0" algn="ctr" defTabSz="412750">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624" y="1397476"/>
            <a:ext cx="2073381" cy="722219"/>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624" y="2036842"/>
            <a:ext cx="2073381"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873" y="1125985"/>
            <a:ext cx="230346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873"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50112"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7244" y="1125985"/>
            <a:ext cx="426328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915" y="3576404"/>
            <a:ext cx="3185597"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black-空白">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702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左右-版式1">
    <p:spTree>
      <p:nvGrpSpPr>
        <p:cNvPr id="1" name=""/>
        <p:cNvGrpSpPr/>
        <p:nvPr/>
      </p:nvGrpSpPr>
      <p:grpSpPr>
        <a:xfrm>
          <a:off x="0" y="0"/>
          <a:ext cx="0" cy="0"/>
          <a:chOff x="0" y="0"/>
          <a:chExt cx="0" cy="0"/>
        </a:xfrm>
      </p:grpSpPr>
      <p:sp>
        <p:nvSpPr>
          <p:cNvPr id="13" name="矩形"/>
          <p:cNvSpPr/>
          <p:nvPr/>
        </p:nvSpPr>
        <p:spPr>
          <a:xfrm>
            <a:off x="-2629"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7023" y="2290898"/>
            <a:ext cx="4841682"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795" y="2283276"/>
            <a:ext cx="11158547" cy="40624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350" y="1630720"/>
            <a:ext cx="7198374" cy="547616"/>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sz="1000">
                <a:latin typeface="FZLanTingHei-R-GBK"/>
                <a:ea typeface="FZLanTingHei-R-GBK"/>
              </a:rPr>
              <a:t>此处为正文，字体方正兰亭黑，字号</a:t>
            </a:r>
            <a:r>
              <a:rPr lang="en-US" sz="1000">
                <a:latin typeface="FZLanTingHei-R-GBK"/>
                <a:ea typeface="FZLanTingHei-R-GBK"/>
              </a:rPr>
              <a:t>10</a:t>
            </a:r>
            <a:r>
              <a:rPr lang="zh-CN" sz="1000">
                <a:latin typeface="FZLanTingHei-R-GBK"/>
                <a:ea typeface="FZLanTingHei-R-GBK"/>
              </a:rPr>
              <a:t>磅，字重</a:t>
            </a:r>
            <a:r>
              <a:rPr lang="en-GB" sz="1000">
                <a:latin typeface="FZLanTingHei-R-GBK"/>
                <a:ea typeface="FZLanTingHei-R-GBK"/>
              </a:rPr>
              <a:t>Regular</a:t>
            </a:r>
            <a:r>
              <a:rPr lang="zh-CN" sz="1000">
                <a:latin typeface="FZLanTingHei-R-GBK"/>
                <a:ea typeface="FZLanTingHei-R-GBK"/>
              </a:rPr>
              <a:t>，行距</a:t>
            </a:r>
            <a:r>
              <a:rPr lang="en-US" sz="1000">
                <a:latin typeface="FZLanTingHei-R-GBK"/>
                <a:ea typeface="FZLanTingHei-R-GBK"/>
              </a:rPr>
              <a:t>1.5</a:t>
            </a:r>
            <a:r>
              <a:rPr lang="zh-CN" sz="1000">
                <a:latin typeface="FZLanTingHei-R-GBK"/>
                <a:ea typeface="FZLanTingHei-R-GBK"/>
              </a:rPr>
              <a:t>倍，色值</a:t>
            </a:r>
            <a:r>
              <a:rPr lang="en-US" sz="1000">
                <a:latin typeface="FZLanTingHei-R-GBK"/>
                <a:ea typeface="FZLanTingHei-R-GBK"/>
              </a:rPr>
              <a:t>#000000</a:t>
            </a:r>
            <a:r>
              <a:rPr lang="zh-CN" sz="1000">
                <a:latin typeface="FZLanTingHei-R-GBK"/>
                <a:ea typeface="FZLanTingHei-R-GBK"/>
              </a:rPr>
              <a:t>。</a:t>
            </a:r>
            <a:endParaRPr lang="zh-CN"/>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767"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455"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4" name="矩形"/>
          <p:cNvSpPr/>
          <p:nvPr/>
        </p:nvSpPr>
        <p:spPr>
          <a:xfrm>
            <a:off x="-2629"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713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713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3" hasCustomPrompt="1"/>
          </p:nvPr>
        </p:nvSpPr>
        <p:spPr>
          <a:xfrm>
            <a:off x="427135" y="39625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629"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713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713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8" name="文本占位符 20"/>
          <p:cNvSpPr>
            <a:spLocks noGrp="1"/>
          </p:cNvSpPr>
          <p:nvPr>
            <p:ph type="body" idx="34" hasCustomPrompt="1"/>
          </p:nvPr>
        </p:nvSpPr>
        <p:spPr>
          <a:xfrm>
            <a:off x="42713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5579682"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992"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3229" y="5324478"/>
            <a:ext cx="4004722"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90389" y="193477"/>
            <a:ext cx="827043" cy="368574"/>
          </a:xfrm>
          <a:prstGeom prst="rect">
            <a:avLst/>
          </a:prstGeom>
        </p:spPr>
      </p:pic>
      <p:sp>
        <p:nvSpPr>
          <p:cNvPr id="2" name="灯片编号占位符 1"/>
          <p:cNvSpPr>
            <a:spLocks noGrp="1"/>
          </p:cNvSpPr>
          <p:nvPr>
            <p:ph type="sldNum" idx="10"/>
          </p:nvPr>
        </p:nvSpPr>
        <p:spPr>
          <a:xfrm>
            <a:off x="11685044"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629"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612"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713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713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713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713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3" name="文本占位符 20"/>
          <p:cNvSpPr>
            <a:spLocks noGrp="1"/>
          </p:cNvSpPr>
          <p:nvPr>
            <p:ph type="body" idx="33" hasCustomPrompt="1"/>
          </p:nvPr>
        </p:nvSpPr>
        <p:spPr>
          <a:xfrm>
            <a:off x="42713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4" name="文本占位符 20"/>
          <p:cNvSpPr>
            <a:spLocks noGrp="1"/>
          </p:cNvSpPr>
          <p:nvPr>
            <p:ph type="body" idx="38" hasCustomPrompt="1"/>
          </p:nvPr>
        </p:nvSpPr>
        <p:spPr>
          <a:xfrm>
            <a:off x="42713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6802120" y="1176785"/>
            <a:ext cx="4816526"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72" y="365572"/>
            <a:ext cx="10514231" cy="1325390"/>
          </a:xfrm>
        </p:spPr>
        <p:txBody>
          <a:bodyPr/>
          <a:lstStyle/>
          <a:p>
            <a:r>
              <a:rPr lang="zh-CN"/>
              <a:t>单击此处编辑母版标题样式</a:t>
            </a:r>
          </a:p>
        </p:txBody>
      </p:sp>
      <p:sp>
        <p:nvSpPr>
          <p:cNvPr id="3" name="日期占位符 2"/>
          <p:cNvSpPr>
            <a:spLocks noGrp="1"/>
          </p:cNvSpPr>
          <p:nvPr>
            <p:ph type="dt" idx="10"/>
          </p:nvPr>
        </p:nvSpPr>
        <p:spPr>
          <a:xfrm>
            <a:off x="838272" y="6356796"/>
            <a:ext cx="2742843" cy="365077"/>
          </a:xfrm>
        </p:spPr>
        <p:txBody>
          <a:bodyPr/>
          <a:lstStyle/>
          <a:p>
            <a:fld id="{7633EA9F-8C8B-4288-BCAB-D86C15FE9D17}" type="datetimeFigureOut">
              <a:rPr lang="en-US"/>
              <a:t>8/3/2022</a:t>
            </a:fld>
            <a:endParaRPr lang="zh-CN"/>
          </a:p>
        </p:txBody>
      </p:sp>
      <p:sp>
        <p:nvSpPr>
          <p:cNvPr id="4" name="页脚占位符 3"/>
          <p:cNvSpPr>
            <a:spLocks noGrp="1"/>
          </p:cNvSpPr>
          <p:nvPr>
            <p:ph type="ftr" idx="11"/>
          </p:nvPr>
        </p:nvSpPr>
        <p:spPr>
          <a:xfrm>
            <a:off x="4038338" y="6356796"/>
            <a:ext cx="4114264" cy="365077"/>
          </a:xfrm>
        </p:spPr>
        <p:txBody>
          <a:bodyPr/>
          <a:lstStyle/>
          <a:p>
            <a:endParaRPr lang="zh-CN"/>
          </a:p>
        </p:txBody>
      </p:sp>
      <p:sp>
        <p:nvSpPr>
          <p:cNvPr id="5" name="灯片编号占位符 4"/>
          <p:cNvSpPr>
            <a:spLocks noGrp="1"/>
          </p:cNvSpPr>
          <p:nvPr>
            <p:ph type="sldNum" idx="12"/>
          </p:nvPr>
        </p:nvSpPr>
        <p:spPr/>
        <p:txBody>
          <a:bodyPr/>
          <a:lstStyle/>
          <a:p>
            <a:fld id="{7633EA9F-8C8B-4288-BCAB-D86C15FE9D17}" type="slidenum">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355"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1724"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6965" y="396910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C000"/>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154"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2696"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187" y="1632397"/>
            <a:ext cx="5219321" cy="3126976"/>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326" y="5098264"/>
            <a:ext cx="4572254"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0"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1"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图文-人物图片">
    <p:spTree>
      <p:nvGrpSpPr>
        <p:cNvPr id="1" name=""/>
        <p:cNvGrpSpPr/>
        <p:nvPr/>
      </p:nvGrpSpPr>
      <p:grpSpPr>
        <a:xfrm>
          <a:off x="0" y="0"/>
          <a:ext cx="0" cy="0"/>
          <a:chOff x="0" y="0"/>
          <a:chExt cx="0" cy="0"/>
        </a:xfrm>
      </p:grpSpPr>
      <p:sp>
        <p:nvSpPr>
          <p:cNvPr id="4"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32"/>
          <p:cNvSpPr>
            <a:spLocks noGrp="1"/>
          </p:cNvSpPr>
          <p:nvPr>
            <p:ph type="body" idx="12" hasCustomPrompt="1"/>
          </p:nvPr>
        </p:nvSpPr>
        <p:spPr>
          <a:xfrm>
            <a:off x="514914" y="1375005"/>
            <a:ext cx="6254172" cy="4471478"/>
          </a:xfrm>
          <a:prstGeom prst="rect">
            <a:avLst/>
          </a:prstGeom>
        </p:spPr>
        <p:txBody>
          <a:bodyPr anchor="ctr">
            <a:normAutofit/>
          </a:bodyPr>
          <a:lstStyle>
            <a:lvl1pPr marL="0" lvl="0" indent="0" algn="l">
              <a:lnSpc>
                <a:spcPct val="150000"/>
              </a:lnSpc>
              <a:buNone/>
              <a:defRPr sz="2000" b="1" i="0">
                <a:solidFill>
                  <a:srgbClr val="0060F0"/>
                </a:solidFill>
                <a:latin typeface="腾讯体 W7"/>
                <a:ea typeface="腾讯体 W7"/>
              </a:defRPr>
            </a:lvl1pPr>
            <a:lvl5pPr marL="1270000" lvl="4" indent="0">
              <a:buNone/>
            </a:lvl5pPr>
          </a:lstStyle>
          <a:p>
            <a:pPr lvl="0"/>
            <a:r>
              <a:rPr lang="zh-CN"/>
              <a:t>内容</a:t>
            </a:r>
          </a:p>
        </p:txBody>
      </p:sp>
      <p:sp>
        <p:nvSpPr>
          <p:cNvPr id="3" name="图片占位符 2"/>
          <p:cNvSpPr>
            <a:spLocks noGrp="1"/>
          </p:cNvSpPr>
          <p:nvPr>
            <p:ph type="pic" idx="13" hasCustomPrompt="1"/>
          </p:nvPr>
        </p:nvSpPr>
        <p:spPr>
          <a:xfrm>
            <a:off x="7762869" y="1375005"/>
            <a:ext cx="3914215" cy="44714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7" name="文本占位符 32"/>
          <p:cNvSpPr>
            <a:spLocks noGrp="1"/>
          </p:cNvSpPr>
          <p:nvPr>
            <p:ph type="body" idx="14" hasCustomPrompt="1"/>
          </p:nvPr>
        </p:nvSpPr>
        <p:spPr>
          <a:xfrm>
            <a:off x="7762868" y="6009436"/>
            <a:ext cx="3914215" cy="576618"/>
          </a:xfrm>
          <a:prstGeom prst="rect">
            <a:avLst/>
          </a:prstGeom>
        </p:spPr>
        <p:txBody>
          <a:bodyPr>
            <a:normAutofit/>
          </a:bodyPr>
          <a:lstStyle>
            <a:lvl1pPr marL="0" lvl="0" indent="0" algn="r">
              <a:lnSpc>
                <a:spcPct val="120000"/>
              </a:lnSpc>
              <a:buNone/>
              <a:defRPr sz="1200" b="1" i="0">
                <a:solidFill>
                  <a:schemeClr val="tx2"/>
                </a:solidFill>
                <a:latin typeface="腾讯体 W7"/>
                <a:ea typeface="腾讯体 W7"/>
              </a:defRPr>
            </a:lvl1pPr>
            <a:lvl5pPr marL="1270000" lvl="4" indent="0">
              <a:buNone/>
            </a:lvl5pPr>
          </a:lstStyle>
          <a:p>
            <a:pPr lvl="0"/>
            <a:r>
              <a:rPr lang="zh-CN"/>
              <a:t>人物名称</a:t>
            </a:r>
          </a:p>
        </p:txBody>
      </p:sp>
      <p:pic>
        <p:nvPicPr>
          <p:cNvPr id="12" name="图片 11"/>
          <p:cNvPicPr>
            <a:picLocks noChangeAspect="1"/>
          </p:cNvPicPr>
          <p:nvPr/>
        </p:nvPicPr>
        <p:blipFill>
          <a:blip r:embed="rId2"/>
          <a:stretch/>
        </p:blipFill>
        <p:spPr>
          <a:xfrm>
            <a:off x="11089942" y="193477"/>
            <a:ext cx="827043" cy="368574"/>
          </a:xfrm>
          <a:prstGeom prst="rect">
            <a:avLst/>
          </a:prstGeom>
        </p:spPr>
      </p:pic>
      <p:sp>
        <p:nvSpPr>
          <p:cNvPr id="8"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795" y="2283276"/>
            <a:ext cx="11158547" cy="40624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350" y="1630720"/>
            <a:ext cx="7198374" cy="547616"/>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sz="1000">
                <a:latin typeface="FZLanTingHei-R-GBK"/>
                <a:ea typeface="FZLanTingHei-R-GBK"/>
              </a:rPr>
              <a:t>此处为正文，字体方正兰亭黑，字号</a:t>
            </a:r>
            <a:r>
              <a:rPr lang="en-US" sz="1000">
                <a:latin typeface="FZLanTingHei-R-GBK"/>
                <a:ea typeface="FZLanTingHei-R-GBK"/>
              </a:rPr>
              <a:t>10</a:t>
            </a:r>
            <a:r>
              <a:rPr lang="zh-CN" sz="1000">
                <a:latin typeface="FZLanTingHei-R-GBK"/>
                <a:ea typeface="FZLanTingHei-R-GBK"/>
              </a:rPr>
              <a:t>磅，字重</a:t>
            </a:r>
            <a:r>
              <a:rPr lang="en-GB" sz="1000">
                <a:latin typeface="FZLanTingHei-R-GBK"/>
                <a:ea typeface="FZLanTingHei-R-GBK"/>
              </a:rPr>
              <a:t>Regular</a:t>
            </a:r>
            <a:r>
              <a:rPr lang="zh-CN" sz="1000">
                <a:latin typeface="FZLanTingHei-R-GBK"/>
                <a:ea typeface="FZLanTingHei-R-GBK"/>
              </a:rPr>
              <a:t>，行距</a:t>
            </a:r>
            <a:r>
              <a:rPr lang="en-US" sz="1000">
                <a:latin typeface="FZLanTingHei-R-GBK"/>
                <a:ea typeface="FZLanTingHei-R-GBK"/>
              </a:rPr>
              <a:t>1.5</a:t>
            </a:r>
            <a:r>
              <a:rPr lang="zh-CN" sz="1000">
                <a:latin typeface="FZLanTingHei-R-GBK"/>
                <a:ea typeface="FZLanTingHei-R-GBK"/>
              </a:rPr>
              <a:t>倍，色值</a:t>
            </a:r>
            <a:r>
              <a:rPr lang="en-US" sz="1000">
                <a:latin typeface="FZLanTingHei-R-GBK"/>
                <a:ea typeface="FZLanTingHei-R-GBK"/>
              </a:rPr>
              <a:t>#000000</a:t>
            </a:r>
            <a:r>
              <a:rPr lang="zh-CN" sz="1000">
                <a:latin typeface="FZLanTingHei-R-GBK"/>
                <a:ea typeface="FZLanTingHei-R-GBK"/>
              </a:rPr>
              <a:t>。</a:t>
            </a:r>
            <a:endParaRPr 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4846" y="1185484"/>
            <a:ext cx="11158547" cy="372572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646" y="5173874"/>
            <a:ext cx="2525485"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645"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8828"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8828"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096"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096"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4846" y="1185484"/>
            <a:ext cx="11158547" cy="372572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646" y="5173874"/>
            <a:ext cx="2525485"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645"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8828"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8828"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096"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096"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846"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图片占位符 6"/>
          <p:cNvSpPr>
            <a:spLocks noGrp="1"/>
          </p:cNvSpPr>
          <p:nvPr>
            <p:ph type="pic" idx="12" hasCustomPrompt="1"/>
          </p:nvPr>
        </p:nvSpPr>
        <p:spPr>
          <a:xfrm>
            <a:off x="6116682"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10" name="矩形"/>
          <p:cNvSpPr/>
          <p:nvPr/>
        </p:nvSpPr>
        <p:spPr>
          <a:xfrm>
            <a:off x="6128040" y="3984228"/>
            <a:ext cx="6066291"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726" y="3984228"/>
            <a:ext cx="6059276"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42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538684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0987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63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12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4764"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3898"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428"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679"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490"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241"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533" y="1492705"/>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533" y="4261382"/>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278" y="1243460"/>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59" lvl="0" indent="-317459" algn="ctr"/>
            <a:r>
              <a:rPr lang="en-US"/>
              <a:t>点击添加图片</a:t>
            </a:r>
          </a:p>
        </p:txBody>
      </p:sp>
      <p:sp>
        <p:nvSpPr>
          <p:cNvPr id="17" name="Picture Placeholder 8"/>
          <p:cNvSpPr>
            <a:spLocks noGrp="1"/>
          </p:cNvSpPr>
          <p:nvPr>
            <p:ph type="pic" idx="19" hasCustomPrompt="1"/>
          </p:nvPr>
        </p:nvSpPr>
        <p:spPr>
          <a:xfrm>
            <a:off x="1394278" y="4008884"/>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微软雅黑"/>
              </a:defRPr>
            </a:lvl1pPr>
          </a:lstStyle>
          <a:p>
            <a:pPr lvl="0" algn="ctr"/>
            <a:r>
              <a:rPr lang="en-US"/>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533" y="1877610"/>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533" y="4646288"/>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099"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369"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787"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5924"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471"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640"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551"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187"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146"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1"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3840" y="176512"/>
            <a:ext cx="2910043"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6725" y="176512"/>
            <a:ext cx="2910043" cy="650786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3840" y="3488810"/>
            <a:ext cx="2910043" cy="319599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548" y="3488810"/>
            <a:ext cx="5959090" cy="319315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548" y="176511"/>
            <a:ext cx="2986110"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021" y="176510"/>
            <a:ext cx="2802616" cy="314150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3"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720"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808"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192"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280"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608"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0696"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117"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204"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89942" y="193477"/>
            <a:ext cx="827043" cy="368574"/>
          </a:xfrm>
          <a:prstGeom prst="rect">
            <a:avLst/>
          </a:prstGeom>
        </p:spPr>
      </p:pic>
      <p:sp>
        <p:nvSpPr>
          <p:cNvPr id="4"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772"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56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354"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14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600" lvl="0" indent="-228600"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404" y="1978511"/>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404" y="231821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348" y="1977107"/>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348" y="231680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348" y="4286736"/>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348" y="462643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404" y="4289688"/>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404" y="4629388"/>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805"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805"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057"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057"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452" y="171756"/>
            <a:ext cx="2809185"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6725" y="3488810"/>
            <a:ext cx="2979542"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6725" y="171756"/>
            <a:ext cx="2979542"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452" y="3488808"/>
            <a:ext cx="2809185"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2"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846"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图片占位符 6"/>
          <p:cNvSpPr>
            <a:spLocks noGrp="1"/>
          </p:cNvSpPr>
          <p:nvPr>
            <p:ph type="pic" idx="12" hasCustomPrompt="1"/>
          </p:nvPr>
        </p:nvSpPr>
        <p:spPr>
          <a:xfrm>
            <a:off x="6116682"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10" name="矩形"/>
          <p:cNvSpPr/>
          <p:nvPr/>
        </p:nvSpPr>
        <p:spPr>
          <a:xfrm>
            <a:off x="6128040" y="3984228"/>
            <a:ext cx="6066291"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726" y="3984228"/>
            <a:ext cx="6059276"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42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538684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0987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63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12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256"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122"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499"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0877"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59" lvl="0" indent="-317459" algn="ctr"/>
            <a:r>
              <a:rPr lang="zh-CN"/>
              <a:t>点击添加图片</a:t>
            </a:r>
          </a:p>
        </p:txBody>
      </p:sp>
      <p:sp>
        <p:nvSpPr>
          <p:cNvPr id="7" name="矩形"/>
          <p:cNvSpPr/>
          <p:nvPr/>
        </p:nvSpPr>
        <p:spPr>
          <a:xfrm>
            <a:off x="794" y="3388912"/>
            <a:ext cx="12190412" cy="3480956"/>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8829" y="512277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210" y="553100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15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536"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127"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508"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40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19787"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4579" y="6540948"/>
            <a:ext cx="232406"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450" y="1856654"/>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629" y="1856653"/>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4808" y="185665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450" y="430071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26" name="图片占位符 2"/>
          <p:cNvSpPr>
            <a:spLocks noGrp="1"/>
          </p:cNvSpPr>
          <p:nvPr>
            <p:ph type="pic" idx="19" hasCustomPrompt="1"/>
          </p:nvPr>
        </p:nvSpPr>
        <p:spPr>
          <a:xfrm>
            <a:off x="4475629"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4808"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89942" y="193477"/>
            <a:ext cx="827043" cy="368574"/>
          </a:xfrm>
          <a:prstGeom prst="rect">
            <a:avLst/>
          </a:prstGeom>
        </p:spPr>
      </p:pic>
      <p:sp>
        <p:nvSpPr>
          <p:cNvPr id="10"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5945" y="1125985"/>
            <a:ext cx="2303162" cy="2303162"/>
          </a:xfrm>
          <a:prstGeom prst="rect">
            <a:avLst/>
          </a:prstGeom>
          <a:solidFill>
            <a:schemeClr val="accent1"/>
          </a:solidFill>
          <a:ln>
            <a:noFill/>
          </a:ln>
        </p:spPr>
        <p:txBody>
          <a:bodyPr lIns="288000" bIns="288000" anchor="b"/>
          <a:lstStyle/>
          <a:p>
            <a:pPr marL="0" lvl="0" indent="0" algn="ctr" defTabSz="412750">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359" y="1397476"/>
            <a:ext cx="2073381" cy="722219"/>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359" y="2036842"/>
            <a:ext cx="2073381"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674" y="1125985"/>
            <a:ext cx="230346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674"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49748"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6917" y="1125985"/>
            <a:ext cx="426328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638" y="3576404"/>
            <a:ext cx="3185597"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black-空白">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左右-版式1">
    <p:spTree>
      <p:nvGrpSpPr>
        <p:cNvPr id="1" name=""/>
        <p:cNvGrpSpPr/>
        <p:nvPr/>
      </p:nvGrpSpPr>
      <p:grpSpPr>
        <a:xfrm>
          <a:off x="0" y="0"/>
          <a:ext cx="0" cy="0"/>
          <a:chOff x="0" y="0"/>
          <a:chExt cx="0" cy="0"/>
        </a:xfrm>
      </p:grpSpPr>
      <p:sp>
        <p:nvSpPr>
          <p:cNvPr id="13"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6853" y="2290898"/>
            <a:ext cx="4841682"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456"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160"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3" hasCustomPrompt="1"/>
          </p:nvPr>
        </p:nvSpPr>
        <p:spPr>
          <a:xfrm>
            <a:off x="426965" y="39625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8"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5579376"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670"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4764"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3898"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428"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679"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490"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241"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2881" y="5324478"/>
            <a:ext cx="4004722"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3"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4"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6801784" y="1176785"/>
            <a:ext cx="4816526"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572"/>
            <a:ext cx="10514231" cy="1325390"/>
          </a:xfrm>
        </p:spPr>
        <p:txBody>
          <a:bodyPr/>
          <a:lstStyle/>
          <a:p>
            <a:r>
              <a:rPr lang="zh-CN"/>
              <a:t>单击此处编辑母版标题样式</a:t>
            </a:r>
          </a:p>
        </p:txBody>
      </p:sp>
      <p:sp>
        <p:nvSpPr>
          <p:cNvPr id="3" name="日期占位符 2"/>
          <p:cNvSpPr>
            <a:spLocks noGrp="1"/>
          </p:cNvSpPr>
          <p:nvPr>
            <p:ph type="dt" idx="10"/>
          </p:nvPr>
        </p:nvSpPr>
        <p:spPr>
          <a:xfrm>
            <a:off x="838091" y="6356796"/>
            <a:ext cx="2742843" cy="365077"/>
          </a:xfrm>
        </p:spPr>
        <p:txBody>
          <a:bodyPr/>
          <a:lstStyle/>
          <a:p>
            <a:fld id="{7633EA9F-8C8B-4288-BCAB-D86C15FE9D17}" type="datetimeFigureOut">
              <a:rPr lang="en-US"/>
              <a:t>8/3/2022</a:t>
            </a:fld>
            <a:endParaRPr lang="zh-CN"/>
          </a:p>
        </p:txBody>
      </p:sp>
      <p:sp>
        <p:nvSpPr>
          <p:cNvPr id="4" name="页脚占位符 3"/>
          <p:cNvSpPr>
            <a:spLocks noGrp="1"/>
          </p:cNvSpPr>
          <p:nvPr>
            <p:ph type="ftr" idx="11"/>
          </p:nvPr>
        </p:nvSpPr>
        <p:spPr>
          <a:xfrm>
            <a:off x="4038074" y="6356796"/>
            <a:ext cx="4114264" cy="365077"/>
          </a:xfrm>
        </p:spPr>
        <p:txBody>
          <a:bodyPr/>
          <a:lstStyle/>
          <a:p>
            <a:endParaRPr lang="zh-CN"/>
          </a:p>
        </p:txBody>
      </p:sp>
      <p:sp>
        <p:nvSpPr>
          <p:cNvPr id="5" name="灯片编号占位符 4"/>
          <p:cNvSpPr>
            <a:spLocks noGrp="1"/>
          </p:cNvSpPr>
          <p:nvPr>
            <p:ph type="sldNum" idx="12"/>
          </p:nvPr>
        </p:nvSpPr>
        <p:spPr/>
        <p:txBody>
          <a:bodyPr/>
          <a:lstStyle/>
          <a:p>
            <a:fld id="{7633EA9F-8C8B-4288-BCAB-D86C15FE9D17}" type="slidenum">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355"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1724"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6965" y="396910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C000"/>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154"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2696"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187" y="1632397"/>
            <a:ext cx="5219321" cy="3126976"/>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326" y="5098264"/>
            <a:ext cx="4572254"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0"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1"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图文-人物图片">
    <p:spTree>
      <p:nvGrpSpPr>
        <p:cNvPr id="1" name=""/>
        <p:cNvGrpSpPr/>
        <p:nvPr/>
      </p:nvGrpSpPr>
      <p:grpSpPr>
        <a:xfrm>
          <a:off x="0" y="0"/>
          <a:ext cx="0" cy="0"/>
          <a:chOff x="0" y="0"/>
          <a:chExt cx="0" cy="0"/>
        </a:xfrm>
      </p:grpSpPr>
      <p:sp>
        <p:nvSpPr>
          <p:cNvPr id="4"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32"/>
          <p:cNvSpPr>
            <a:spLocks noGrp="1"/>
          </p:cNvSpPr>
          <p:nvPr>
            <p:ph type="body" idx="12" hasCustomPrompt="1"/>
          </p:nvPr>
        </p:nvSpPr>
        <p:spPr>
          <a:xfrm>
            <a:off x="514914" y="1375005"/>
            <a:ext cx="6254172" cy="4471478"/>
          </a:xfrm>
          <a:prstGeom prst="rect">
            <a:avLst/>
          </a:prstGeom>
        </p:spPr>
        <p:txBody>
          <a:bodyPr anchor="ctr">
            <a:normAutofit/>
          </a:bodyPr>
          <a:lstStyle>
            <a:lvl1pPr marL="0" lvl="0" indent="0" algn="l">
              <a:lnSpc>
                <a:spcPct val="150000"/>
              </a:lnSpc>
              <a:buNone/>
              <a:defRPr sz="2000" b="1" i="0">
                <a:solidFill>
                  <a:srgbClr val="0060F0"/>
                </a:solidFill>
                <a:latin typeface="腾讯体 W7"/>
                <a:ea typeface="腾讯体 W7"/>
              </a:defRPr>
            </a:lvl1pPr>
            <a:lvl5pPr marL="1270000" lvl="4" indent="0">
              <a:buNone/>
            </a:lvl5pPr>
          </a:lstStyle>
          <a:p>
            <a:pPr lvl="0"/>
            <a:r>
              <a:rPr lang="zh-CN"/>
              <a:t>内容</a:t>
            </a:r>
          </a:p>
        </p:txBody>
      </p:sp>
      <p:sp>
        <p:nvSpPr>
          <p:cNvPr id="3" name="图片占位符 2"/>
          <p:cNvSpPr>
            <a:spLocks noGrp="1"/>
          </p:cNvSpPr>
          <p:nvPr>
            <p:ph type="pic" idx="13" hasCustomPrompt="1"/>
          </p:nvPr>
        </p:nvSpPr>
        <p:spPr>
          <a:xfrm>
            <a:off x="7762869" y="1375005"/>
            <a:ext cx="3914215" cy="44714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7" name="文本占位符 32"/>
          <p:cNvSpPr>
            <a:spLocks noGrp="1"/>
          </p:cNvSpPr>
          <p:nvPr>
            <p:ph type="body" idx="14" hasCustomPrompt="1"/>
          </p:nvPr>
        </p:nvSpPr>
        <p:spPr>
          <a:xfrm>
            <a:off x="7762868" y="6009436"/>
            <a:ext cx="3914215" cy="576618"/>
          </a:xfrm>
          <a:prstGeom prst="rect">
            <a:avLst/>
          </a:prstGeom>
        </p:spPr>
        <p:txBody>
          <a:bodyPr>
            <a:normAutofit/>
          </a:bodyPr>
          <a:lstStyle>
            <a:lvl1pPr marL="0" lvl="0" indent="0" algn="r">
              <a:lnSpc>
                <a:spcPct val="120000"/>
              </a:lnSpc>
              <a:buNone/>
              <a:defRPr sz="1200" b="1" i="0">
                <a:solidFill>
                  <a:schemeClr val="tx2"/>
                </a:solidFill>
                <a:latin typeface="腾讯体 W7"/>
                <a:ea typeface="腾讯体 W7"/>
              </a:defRPr>
            </a:lvl1pPr>
            <a:lvl5pPr marL="1270000" lvl="4" indent="0">
              <a:buNone/>
            </a:lvl5pPr>
          </a:lstStyle>
          <a:p>
            <a:pPr lvl="0"/>
            <a:r>
              <a:rPr lang="zh-CN"/>
              <a:t>人物名称</a:t>
            </a:r>
          </a:p>
        </p:txBody>
      </p:sp>
      <p:pic>
        <p:nvPicPr>
          <p:cNvPr id="12" name="图片 11"/>
          <p:cNvPicPr>
            <a:picLocks noChangeAspect="1"/>
          </p:cNvPicPr>
          <p:nvPr/>
        </p:nvPicPr>
        <p:blipFill>
          <a:blip r:embed="rId2"/>
          <a:stretch/>
        </p:blipFill>
        <p:spPr>
          <a:xfrm>
            <a:off x="11089942" y="193477"/>
            <a:ext cx="827043" cy="368574"/>
          </a:xfrm>
          <a:prstGeom prst="rect">
            <a:avLst/>
          </a:prstGeom>
        </p:spPr>
      </p:pic>
      <p:sp>
        <p:nvSpPr>
          <p:cNvPr id="8"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795" y="2283276"/>
            <a:ext cx="11158547" cy="40624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350" y="1630720"/>
            <a:ext cx="7198374" cy="547616"/>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sz="1000">
                <a:latin typeface="FZLanTingHei-R-GBK"/>
                <a:ea typeface="FZLanTingHei-R-GBK"/>
              </a:rPr>
              <a:t>此处为正文，字体方正兰亭黑，字号</a:t>
            </a:r>
            <a:r>
              <a:rPr lang="en-US" sz="1000">
                <a:latin typeface="FZLanTingHei-R-GBK"/>
                <a:ea typeface="FZLanTingHei-R-GBK"/>
              </a:rPr>
              <a:t>10</a:t>
            </a:r>
            <a:r>
              <a:rPr lang="zh-CN" sz="1000">
                <a:latin typeface="FZLanTingHei-R-GBK"/>
                <a:ea typeface="FZLanTingHei-R-GBK"/>
              </a:rPr>
              <a:t>磅，字重</a:t>
            </a:r>
            <a:r>
              <a:rPr lang="en-GB" sz="1000">
                <a:latin typeface="FZLanTingHei-R-GBK"/>
                <a:ea typeface="FZLanTingHei-R-GBK"/>
              </a:rPr>
              <a:t>Regular</a:t>
            </a:r>
            <a:r>
              <a:rPr lang="zh-CN" sz="1000">
                <a:latin typeface="FZLanTingHei-R-GBK"/>
                <a:ea typeface="FZLanTingHei-R-GBK"/>
              </a:rPr>
              <a:t>，行距</a:t>
            </a:r>
            <a:r>
              <a:rPr lang="en-US" sz="1000">
                <a:latin typeface="FZLanTingHei-R-GBK"/>
                <a:ea typeface="FZLanTingHei-R-GBK"/>
              </a:rPr>
              <a:t>1.5</a:t>
            </a:r>
            <a:r>
              <a:rPr lang="zh-CN" sz="1000">
                <a:latin typeface="FZLanTingHei-R-GBK"/>
                <a:ea typeface="FZLanTingHei-R-GBK"/>
              </a:rPr>
              <a:t>倍，色值</a:t>
            </a:r>
            <a:r>
              <a:rPr lang="en-US" sz="1000">
                <a:latin typeface="FZLanTingHei-R-GBK"/>
                <a:ea typeface="FZLanTingHei-R-GBK"/>
              </a:rPr>
              <a:t>#000000</a:t>
            </a:r>
            <a:r>
              <a:rPr lang="zh-CN" sz="1000">
                <a:latin typeface="FZLanTingHei-R-GBK"/>
                <a:ea typeface="FZLanTingHei-R-GBK"/>
              </a:rPr>
              <a:t>。</a:t>
            </a:r>
            <a:endParaRPr lang="zh-CN"/>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4846" y="1185484"/>
            <a:ext cx="11158547" cy="372572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646" y="5173874"/>
            <a:ext cx="2525485"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645"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8828"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8828"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096"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096"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846"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图片占位符 6"/>
          <p:cNvSpPr>
            <a:spLocks noGrp="1"/>
          </p:cNvSpPr>
          <p:nvPr>
            <p:ph type="pic" idx="12" hasCustomPrompt="1"/>
          </p:nvPr>
        </p:nvSpPr>
        <p:spPr>
          <a:xfrm>
            <a:off x="6116682"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10" name="矩形"/>
          <p:cNvSpPr/>
          <p:nvPr/>
        </p:nvSpPr>
        <p:spPr>
          <a:xfrm>
            <a:off x="6128040" y="3984228"/>
            <a:ext cx="6066291"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726" y="3984228"/>
            <a:ext cx="6059276"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42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538684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0987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63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12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4764"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3898"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428"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679"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490"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241"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533" y="1492705"/>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533" y="4261382"/>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278" y="1243460"/>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59" lvl="0" indent="-317459" algn="ctr"/>
            <a:r>
              <a:rPr lang="en-US"/>
              <a:t>点击添加图片</a:t>
            </a:r>
          </a:p>
        </p:txBody>
      </p:sp>
      <p:sp>
        <p:nvSpPr>
          <p:cNvPr id="17" name="Picture Placeholder 8"/>
          <p:cNvSpPr>
            <a:spLocks noGrp="1"/>
          </p:cNvSpPr>
          <p:nvPr>
            <p:ph type="pic" idx="19" hasCustomPrompt="1"/>
          </p:nvPr>
        </p:nvSpPr>
        <p:spPr>
          <a:xfrm>
            <a:off x="1394278" y="4008884"/>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微软雅黑"/>
              </a:defRPr>
            </a:lvl1pPr>
          </a:lstStyle>
          <a:p>
            <a:pPr lvl="0" algn="ctr"/>
            <a:r>
              <a:rPr lang="en-US"/>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533" y="1877610"/>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533" y="4646288"/>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533" y="1492705"/>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533" y="4261382"/>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278" y="1243460"/>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59" lvl="0" indent="-317459" algn="ctr"/>
            <a:r>
              <a:rPr lang="en-US"/>
              <a:t>点击添加图片</a:t>
            </a:r>
          </a:p>
        </p:txBody>
      </p:sp>
      <p:sp>
        <p:nvSpPr>
          <p:cNvPr id="17" name="Picture Placeholder 8"/>
          <p:cNvSpPr>
            <a:spLocks noGrp="1"/>
          </p:cNvSpPr>
          <p:nvPr>
            <p:ph type="pic" idx="19" hasCustomPrompt="1"/>
          </p:nvPr>
        </p:nvSpPr>
        <p:spPr>
          <a:xfrm>
            <a:off x="1394278" y="4008884"/>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微软雅黑"/>
              </a:defRPr>
            </a:lvl1pPr>
          </a:lstStyle>
          <a:p>
            <a:pPr lvl="0" algn="ctr"/>
            <a:r>
              <a:rPr lang="en-US"/>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533" y="1877610"/>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533" y="4646288"/>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099"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369"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787"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5924"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471"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640"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551"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187"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146"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1"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3840" y="176512"/>
            <a:ext cx="2910043"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6725" y="176512"/>
            <a:ext cx="2910043" cy="650786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3840" y="3488810"/>
            <a:ext cx="2910043" cy="319599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548" y="3488810"/>
            <a:ext cx="5959090" cy="319315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548" y="176511"/>
            <a:ext cx="2986110"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021" y="176510"/>
            <a:ext cx="2802616" cy="314150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3"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720"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808"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192"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280"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608"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0696"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117"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204"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89942" y="193477"/>
            <a:ext cx="827043" cy="368574"/>
          </a:xfrm>
          <a:prstGeom prst="rect">
            <a:avLst/>
          </a:prstGeom>
        </p:spPr>
      </p:pic>
      <p:sp>
        <p:nvSpPr>
          <p:cNvPr id="4"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772"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56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354"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14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600" lvl="0" indent="-228600"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404" y="1978511"/>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404" y="231821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348" y="1977107"/>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348" y="231680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348" y="4286736"/>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348" y="462643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404" y="4289688"/>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404" y="4629388"/>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805"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805"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057"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057"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452" y="171756"/>
            <a:ext cx="2809185"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6725" y="3488810"/>
            <a:ext cx="2979542"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6725" y="171756"/>
            <a:ext cx="2979542"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452" y="3488808"/>
            <a:ext cx="2809185"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2"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256"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122"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499"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0877"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59" lvl="0" indent="-317459" algn="ctr"/>
            <a:r>
              <a:rPr lang="zh-CN"/>
              <a:t>点击添加图片</a:t>
            </a:r>
          </a:p>
        </p:txBody>
      </p:sp>
      <p:sp>
        <p:nvSpPr>
          <p:cNvPr id="7" name="矩形"/>
          <p:cNvSpPr/>
          <p:nvPr/>
        </p:nvSpPr>
        <p:spPr>
          <a:xfrm>
            <a:off x="794" y="3388912"/>
            <a:ext cx="12190412" cy="3480956"/>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8829" y="512277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210" y="553100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15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536"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127"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508"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40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19787"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4579" y="6540948"/>
            <a:ext cx="232406"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450" y="1856654"/>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629" y="1856653"/>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4808" y="185665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450" y="430071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26" name="图片占位符 2"/>
          <p:cNvSpPr>
            <a:spLocks noGrp="1"/>
          </p:cNvSpPr>
          <p:nvPr>
            <p:ph type="pic" idx="19" hasCustomPrompt="1"/>
          </p:nvPr>
        </p:nvSpPr>
        <p:spPr>
          <a:xfrm>
            <a:off x="4475629"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4808"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89942" y="193477"/>
            <a:ext cx="827043" cy="368574"/>
          </a:xfrm>
          <a:prstGeom prst="rect">
            <a:avLst/>
          </a:prstGeom>
        </p:spPr>
      </p:pic>
      <p:sp>
        <p:nvSpPr>
          <p:cNvPr id="10"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5945" y="1125985"/>
            <a:ext cx="2303162" cy="2303162"/>
          </a:xfrm>
          <a:prstGeom prst="rect">
            <a:avLst/>
          </a:prstGeom>
          <a:solidFill>
            <a:schemeClr val="accent1"/>
          </a:solidFill>
          <a:ln>
            <a:noFill/>
          </a:ln>
        </p:spPr>
        <p:txBody>
          <a:bodyPr lIns="288000" bIns="288000" anchor="b"/>
          <a:lstStyle/>
          <a:p>
            <a:pPr marL="0" lvl="0" indent="0" algn="ctr" defTabSz="412750">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359" y="1397476"/>
            <a:ext cx="2073381" cy="722219"/>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359" y="2036842"/>
            <a:ext cx="2073381"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674" y="1125985"/>
            <a:ext cx="230346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674"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49748"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6917" y="1125985"/>
            <a:ext cx="426328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638" y="3576404"/>
            <a:ext cx="3185597"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099"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369"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787"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5924"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471"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640"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551"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187"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146"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black-空白">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左右-版式1">
    <p:spTree>
      <p:nvGrpSpPr>
        <p:cNvPr id="1" name=""/>
        <p:cNvGrpSpPr/>
        <p:nvPr/>
      </p:nvGrpSpPr>
      <p:grpSpPr>
        <a:xfrm>
          <a:off x="0" y="0"/>
          <a:ext cx="0" cy="0"/>
          <a:chOff x="0" y="0"/>
          <a:chExt cx="0" cy="0"/>
        </a:xfrm>
      </p:grpSpPr>
      <p:sp>
        <p:nvSpPr>
          <p:cNvPr id="13"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6853" y="2290898"/>
            <a:ext cx="4841682"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456"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160"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3" hasCustomPrompt="1"/>
          </p:nvPr>
        </p:nvSpPr>
        <p:spPr>
          <a:xfrm>
            <a:off x="426965" y="39625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8"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5579376"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670"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2881" y="5324478"/>
            <a:ext cx="4004722"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3"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4"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6801784" y="1176785"/>
            <a:ext cx="4816526"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572"/>
            <a:ext cx="10514231" cy="1325390"/>
          </a:xfrm>
        </p:spPr>
        <p:txBody>
          <a:bodyPr/>
          <a:lstStyle/>
          <a:p>
            <a:r>
              <a:rPr lang="zh-CN"/>
              <a:t>单击此处编辑母版标题样式</a:t>
            </a:r>
          </a:p>
        </p:txBody>
      </p:sp>
      <p:sp>
        <p:nvSpPr>
          <p:cNvPr id="3" name="日期占位符 2"/>
          <p:cNvSpPr>
            <a:spLocks noGrp="1"/>
          </p:cNvSpPr>
          <p:nvPr>
            <p:ph type="dt" idx="10"/>
          </p:nvPr>
        </p:nvSpPr>
        <p:spPr>
          <a:xfrm>
            <a:off x="838091" y="6356796"/>
            <a:ext cx="2742843" cy="365077"/>
          </a:xfrm>
        </p:spPr>
        <p:txBody>
          <a:bodyPr/>
          <a:lstStyle/>
          <a:p>
            <a:fld id="{7633EA9F-8C8B-4288-BCAB-D86C15FE9D17}" type="datetimeFigureOut">
              <a:rPr lang="en-US"/>
              <a:t>8/3/2022</a:t>
            </a:fld>
            <a:endParaRPr lang="zh-CN"/>
          </a:p>
        </p:txBody>
      </p:sp>
      <p:sp>
        <p:nvSpPr>
          <p:cNvPr id="4" name="页脚占位符 3"/>
          <p:cNvSpPr>
            <a:spLocks noGrp="1"/>
          </p:cNvSpPr>
          <p:nvPr>
            <p:ph type="ftr" idx="11"/>
          </p:nvPr>
        </p:nvSpPr>
        <p:spPr>
          <a:xfrm>
            <a:off x="4038074" y="6356796"/>
            <a:ext cx="4114264" cy="365077"/>
          </a:xfrm>
        </p:spPr>
        <p:txBody>
          <a:bodyPr/>
          <a:lstStyle/>
          <a:p>
            <a:endParaRPr lang="zh-CN"/>
          </a:p>
        </p:txBody>
      </p:sp>
      <p:sp>
        <p:nvSpPr>
          <p:cNvPr id="5" name="灯片编号占位符 4"/>
          <p:cNvSpPr>
            <a:spLocks noGrp="1"/>
          </p:cNvSpPr>
          <p:nvPr>
            <p:ph type="sldNum" idx="12"/>
          </p:nvPr>
        </p:nvSpPr>
        <p:spPr/>
        <p:txBody>
          <a:bodyPr/>
          <a:lstStyle/>
          <a:p>
            <a:fld id="{7633EA9F-8C8B-4288-BCAB-D86C15FE9D17}" type="slidenum">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355"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1724"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6965" y="396910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C000"/>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1"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3840" y="176512"/>
            <a:ext cx="2910043"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6725" y="176512"/>
            <a:ext cx="2910043" cy="650786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3840" y="3488810"/>
            <a:ext cx="2910043" cy="319599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154"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2696"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187" y="1632397"/>
            <a:ext cx="5219321" cy="3126976"/>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326" y="5098264"/>
            <a:ext cx="4572254"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0"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1"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cSld name="图文-人物图片">
    <p:spTree>
      <p:nvGrpSpPr>
        <p:cNvPr id="1" name=""/>
        <p:cNvGrpSpPr/>
        <p:nvPr/>
      </p:nvGrpSpPr>
      <p:grpSpPr>
        <a:xfrm>
          <a:off x="0" y="0"/>
          <a:ext cx="0" cy="0"/>
          <a:chOff x="0" y="0"/>
          <a:chExt cx="0" cy="0"/>
        </a:xfrm>
      </p:grpSpPr>
      <p:sp>
        <p:nvSpPr>
          <p:cNvPr id="4"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32"/>
          <p:cNvSpPr>
            <a:spLocks noGrp="1"/>
          </p:cNvSpPr>
          <p:nvPr>
            <p:ph type="body" idx="12" hasCustomPrompt="1"/>
          </p:nvPr>
        </p:nvSpPr>
        <p:spPr>
          <a:xfrm>
            <a:off x="514914" y="1375005"/>
            <a:ext cx="6254172" cy="4471478"/>
          </a:xfrm>
          <a:prstGeom prst="rect">
            <a:avLst/>
          </a:prstGeom>
        </p:spPr>
        <p:txBody>
          <a:bodyPr anchor="ctr">
            <a:normAutofit/>
          </a:bodyPr>
          <a:lstStyle>
            <a:lvl1pPr marL="0" lvl="0" indent="0" algn="l">
              <a:lnSpc>
                <a:spcPct val="150000"/>
              </a:lnSpc>
              <a:buNone/>
              <a:defRPr sz="2000" b="1" i="0">
                <a:solidFill>
                  <a:srgbClr val="0060F0"/>
                </a:solidFill>
                <a:latin typeface="腾讯体 W7"/>
                <a:ea typeface="腾讯体 W7"/>
              </a:defRPr>
            </a:lvl1pPr>
            <a:lvl5pPr marL="1270000" lvl="4" indent="0">
              <a:buNone/>
            </a:lvl5pPr>
          </a:lstStyle>
          <a:p>
            <a:pPr lvl="0"/>
            <a:r>
              <a:rPr lang="zh-CN"/>
              <a:t>内容</a:t>
            </a:r>
          </a:p>
        </p:txBody>
      </p:sp>
      <p:sp>
        <p:nvSpPr>
          <p:cNvPr id="3" name="图片占位符 2"/>
          <p:cNvSpPr>
            <a:spLocks noGrp="1"/>
          </p:cNvSpPr>
          <p:nvPr>
            <p:ph type="pic" idx="13" hasCustomPrompt="1"/>
          </p:nvPr>
        </p:nvSpPr>
        <p:spPr>
          <a:xfrm>
            <a:off x="7762869" y="1375005"/>
            <a:ext cx="3914215" cy="44714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7" name="文本占位符 32"/>
          <p:cNvSpPr>
            <a:spLocks noGrp="1"/>
          </p:cNvSpPr>
          <p:nvPr>
            <p:ph type="body" idx="14" hasCustomPrompt="1"/>
          </p:nvPr>
        </p:nvSpPr>
        <p:spPr>
          <a:xfrm>
            <a:off x="7762868" y="6009436"/>
            <a:ext cx="3914215" cy="576618"/>
          </a:xfrm>
          <a:prstGeom prst="rect">
            <a:avLst/>
          </a:prstGeom>
        </p:spPr>
        <p:txBody>
          <a:bodyPr>
            <a:normAutofit/>
          </a:bodyPr>
          <a:lstStyle>
            <a:lvl1pPr marL="0" lvl="0" indent="0" algn="r">
              <a:lnSpc>
                <a:spcPct val="120000"/>
              </a:lnSpc>
              <a:buNone/>
              <a:defRPr sz="1200" b="1" i="0">
                <a:solidFill>
                  <a:schemeClr val="tx2"/>
                </a:solidFill>
                <a:latin typeface="腾讯体 W7"/>
                <a:ea typeface="腾讯体 W7"/>
              </a:defRPr>
            </a:lvl1pPr>
            <a:lvl5pPr marL="1270000" lvl="4" indent="0">
              <a:buNone/>
            </a:lvl5pPr>
          </a:lstStyle>
          <a:p>
            <a:pPr lvl="0"/>
            <a:r>
              <a:rPr lang="zh-CN"/>
              <a:t>人物名称</a:t>
            </a:r>
          </a:p>
        </p:txBody>
      </p:sp>
      <p:pic>
        <p:nvPicPr>
          <p:cNvPr id="12" name="图片 11"/>
          <p:cNvPicPr>
            <a:picLocks noChangeAspect="1"/>
          </p:cNvPicPr>
          <p:nvPr/>
        </p:nvPicPr>
        <p:blipFill>
          <a:blip r:embed="rId2"/>
          <a:stretch/>
        </p:blipFill>
        <p:spPr>
          <a:xfrm>
            <a:off x="11089942" y="193477"/>
            <a:ext cx="827043" cy="368574"/>
          </a:xfrm>
          <a:prstGeom prst="rect">
            <a:avLst/>
          </a:prstGeom>
        </p:spPr>
      </p:pic>
      <p:sp>
        <p:nvSpPr>
          <p:cNvPr id="8"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795" y="2283276"/>
            <a:ext cx="11158547" cy="40624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350" y="1630720"/>
            <a:ext cx="7198374" cy="547616"/>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sz="1000">
                <a:latin typeface="FZLanTingHei-R-GBK"/>
                <a:ea typeface="FZLanTingHei-R-GBK"/>
              </a:rPr>
              <a:t>此处为正文，字体方正兰亭黑，字号</a:t>
            </a:r>
            <a:r>
              <a:rPr lang="en-US" sz="1000">
                <a:latin typeface="FZLanTingHei-R-GBK"/>
                <a:ea typeface="FZLanTingHei-R-GBK"/>
              </a:rPr>
              <a:t>10</a:t>
            </a:r>
            <a:r>
              <a:rPr lang="zh-CN" sz="1000">
                <a:latin typeface="FZLanTingHei-R-GBK"/>
                <a:ea typeface="FZLanTingHei-R-GBK"/>
              </a:rPr>
              <a:t>磅，字重</a:t>
            </a:r>
            <a:r>
              <a:rPr lang="en-GB" sz="1000">
                <a:latin typeface="FZLanTingHei-R-GBK"/>
                <a:ea typeface="FZLanTingHei-R-GBK"/>
              </a:rPr>
              <a:t>Regular</a:t>
            </a:r>
            <a:r>
              <a:rPr lang="zh-CN" sz="1000">
                <a:latin typeface="FZLanTingHei-R-GBK"/>
                <a:ea typeface="FZLanTingHei-R-GBK"/>
              </a:rPr>
              <a:t>，行距</a:t>
            </a:r>
            <a:r>
              <a:rPr lang="en-US" sz="1000">
                <a:latin typeface="FZLanTingHei-R-GBK"/>
                <a:ea typeface="FZLanTingHei-R-GBK"/>
              </a:rPr>
              <a:t>1.5</a:t>
            </a:r>
            <a:r>
              <a:rPr lang="zh-CN" sz="1000">
                <a:latin typeface="FZLanTingHei-R-GBK"/>
                <a:ea typeface="FZLanTingHei-R-GBK"/>
              </a:rPr>
              <a:t>倍，色值</a:t>
            </a:r>
            <a:r>
              <a:rPr lang="en-US" sz="1000">
                <a:latin typeface="FZLanTingHei-R-GBK"/>
                <a:ea typeface="FZLanTingHei-R-GBK"/>
              </a:rPr>
              <a:t>#000000</a:t>
            </a:r>
            <a:r>
              <a:rPr lang="zh-CN" sz="1000">
                <a:latin typeface="FZLanTingHei-R-GBK"/>
                <a:ea typeface="FZLanTingHei-R-GBK"/>
              </a:rPr>
              <a:t>。</a:t>
            </a:r>
            <a:endParaRPr lang="zh-CN"/>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4846" y="1185484"/>
            <a:ext cx="11158547" cy="372572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646" y="5173874"/>
            <a:ext cx="2525485"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645"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8828"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8828"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096"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096"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846"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图片占位符 6"/>
          <p:cNvSpPr>
            <a:spLocks noGrp="1"/>
          </p:cNvSpPr>
          <p:nvPr>
            <p:ph type="pic" idx="12" hasCustomPrompt="1"/>
          </p:nvPr>
        </p:nvSpPr>
        <p:spPr>
          <a:xfrm>
            <a:off x="6116682"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10" name="矩形"/>
          <p:cNvSpPr/>
          <p:nvPr/>
        </p:nvSpPr>
        <p:spPr>
          <a:xfrm>
            <a:off x="6128040" y="3984228"/>
            <a:ext cx="6066291"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726" y="3984228"/>
            <a:ext cx="6059276"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42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538684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0987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63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12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4764"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3898"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428"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679"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490"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241"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533" y="1492705"/>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533" y="4261382"/>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278" y="1243460"/>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59" lvl="0" indent="-317459" algn="ctr"/>
            <a:r>
              <a:rPr lang="en-US"/>
              <a:t>点击添加图片</a:t>
            </a:r>
          </a:p>
        </p:txBody>
      </p:sp>
      <p:sp>
        <p:nvSpPr>
          <p:cNvPr id="17" name="Picture Placeholder 8"/>
          <p:cNvSpPr>
            <a:spLocks noGrp="1"/>
          </p:cNvSpPr>
          <p:nvPr>
            <p:ph type="pic" idx="19" hasCustomPrompt="1"/>
          </p:nvPr>
        </p:nvSpPr>
        <p:spPr>
          <a:xfrm>
            <a:off x="1394278" y="4008884"/>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微软雅黑"/>
              </a:defRPr>
            </a:lvl1pPr>
          </a:lstStyle>
          <a:p>
            <a:pPr lvl="0" algn="ctr"/>
            <a:r>
              <a:rPr lang="en-US"/>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533" y="1877610"/>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533" y="4646288"/>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099"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369"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787"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5924"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471"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640"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551"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187"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146"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1"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3840" y="176512"/>
            <a:ext cx="2910043"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6725" y="176512"/>
            <a:ext cx="2910043" cy="650786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3840" y="3488810"/>
            <a:ext cx="2910043" cy="319599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548" y="3488810"/>
            <a:ext cx="5959090" cy="319315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548" y="176511"/>
            <a:ext cx="2986110"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021" y="176510"/>
            <a:ext cx="2802616" cy="314150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3"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548" y="3488810"/>
            <a:ext cx="5959090" cy="319315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548" y="176511"/>
            <a:ext cx="2986110"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021" y="176510"/>
            <a:ext cx="2802616" cy="314150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3"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720"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808"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192"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280"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608"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0696"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117"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204"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89942" y="193477"/>
            <a:ext cx="827043" cy="368574"/>
          </a:xfrm>
          <a:prstGeom prst="rect">
            <a:avLst/>
          </a:prstGeom>
        </p:spPr>
      </p:pic>
      <p:sp>
        <p:nvSpPr>
          <p:cNvPr id="4"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772"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56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354"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14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600" lvl="0" indent="-228600"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404" y="1978511"/>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404" y="231821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348" y="1977107"/>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348" y="231680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348" y="4286736"/>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348" y="462643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404" y="4289688"/>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404" y="4629388"/>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805"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805"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057"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057"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452" y="171756"/>
            <a:ext cx="2809185"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6725" y="3488810"/>
            <a:ext cx="2979542"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6725" y="171756"/>
            <a:ext cx="2979542"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452" y="3488808"/>
            <a:ext cx="2809185"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2"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256"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122"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499"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0877"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59" lvl="0" indent="-317459" algn="ctr"/>
            <a:r>
              <a:rPr lang="zh-CN"/>
              <a:t>点击添加图片</a:t>
            </a:r>
          </a:p>
        </p:txBody>
      </p:sp>
      <p:sp>
        <p:nvSpPr>
          <p:cNvPr id="7" name="矩形"/>
          <p:cNvSpPr/>
          <p:nvPr/>
        </p:nvSpPr>
        <p:spPr>
          <a:xfrm>
            <a:off x="794" y="3388912"/>
            <a:ext cx="12190412" cy="3480956"/>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8829" y="512277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210" y="553100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15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536"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127"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508"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40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19787"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4579" y="6540948"/>
            <a:ext cx="232406"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450" y="1856654"/>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629" y="1856653"/>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4808" y="185665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450" y="430071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26" name="图片占位符 2"/>
          <p:cNvSpPr>
            <a:spLocks noGrp="1"/>
          </p:cNvSpPr>
          <p:nvPr>
            <p:ph type="pic" idx="19" hasCustomPrompt="1"/>
          </p:nvPr>
        </p:nvSpPr>
        <p:spPr>
          <a:xfrm>
            <a:off x="4475629"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4808"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89942" y="193477"/>
            <a:ext cx="827043" cy="368574"/>
          </a:xfrm>
          <a:prstGeom prst="rect">
            <a:avLst/>
          </a:prstGeom>
        </p:spPr>
      </p:pic>
      <p:sp>
        <p:nvSpPr>
          <p:cNvPr id="10"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5945" y="1125985"/>
            <a:ext cx="2303162" cy="2303162"/>
          </a:xfrm>
          <a:prstGeom prst="rect">
            <a:avLst/>
          </a:prstGeom>
          <a:solidFill>
            <a:schemeClr val="accent1"/>
          </a:solidFill>
          <a:ln>
            <a:noFill/>
          </a:ln>
        </p:spPr>
        <p:txBody>
          <a:bodyPr lIns="288000" bIns="288000" anchor="b"/>
          <a:lstStyle/>
          <a:p>
            <a:pPr marL="0" lvl="0" indent="0" algn="ctr" defTabSz="412750">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359" y="1397476"/>
            <a:ext cx="2073381" cy="722219"/>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359" y="2036842"/>
            <a:ext cx="2073381"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674" y="1125985"/>
            <a:ext cx="230346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674"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49748"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6917" y="1125985"/>
            <a:ext cx="426328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638" y="3576404"/>
            <a:ext cx="3185597"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cSld name="左右-版式1">
    <p:spTree>
      <p:nvGrpSpPr>
        <p:cNvPr id="1" name=""/>
        <p:cNvGrpSpPr/>
        <p:nvPr/>
      </p:nvGrpSpPr>
      <p:grpSpPr>
        <a:xfrm>
          <a:off x="0" y="0"/>
          <a:ext cx="0" cy="0"/>
          <a:chOff x="0" y="0"/>
          <a:chExt cx="0" cy="0"/>
        </a:xfrm>
      </p:grpSpPr>
      <p:sp>
        <p:nvSpPr>
          <p:cNvPr id="13"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6853" y="2290898"/>
            <a:ext cx="4841682"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720"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808"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192"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280"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608"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0696"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117"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204"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89942" y="193477"/>
            <a:ext cx="827043" cy="368574"/>
          </a:xfrm>
          <a:prstGeom prst="rect">
            <a:avLst/>
          </a:prstGeom>
        </p:spPr>
      </p:pic>
      <p:sp>
        <p:nvSpPr>
          <p:cNvPr id="4"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772"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56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354"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14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600" lvl="0" indent="-228600"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cSld name="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456"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160"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3" hasCustomPrompt="1"/>
          </p:nvPr>
        </p:nvSpPr>
        <p:spPr>
          <a:xfrm>
            <a:off x="426965" y="39625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8"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5579376"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670"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cSld name="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2881" y="5324478"/>
            <a:ext cx="4004722"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3"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4"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6801784" y="1176785"/>
            <a:ext cx="4816526"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572"/>
            <a:ext cx="10514231" cy="1325390"/>
          </a:xfrm>
        </p:spPr>
        <p:txBody>
          <a:bodyPr/>
          <a:lstStyle/>
          <a:p>
            <a:r>
              <a:rPr lang="zh-CN"/>
              <a:t>单击此处编辑母版标题样式</a:t>
            </a:r>
          </a:p>
        </p:txBody>
      </p:sp>
      <p:sp>
        <p:nvSpPr>
          <p:cNvPr id="3" name="日期占位符 2"/>
          <p:cNvSpPr>
            <a:spLocks noGrp="1"/>
          </p:cNvSpPr>
          <p:nvPr>
            <p:ph type="dt" idx="10"/>
          </p:nvPr>
        </p:nvSpPr>
        <p:spPr>
          <a:xfrm>
            <a:off x="838091" y="6356796"/>
            <a:ext cx="2742843" cy="365077"/>
          </a:xfrm>
        </p:spPr>
        <p:txBody>
          <a:bodyPr/>
          <a:lstStyle/>
          <a:p>
            <a:fld id="{7633EA9F-8C8B-4288-BCAB-D86C15FE9D17}" type="datetimeFigureOut">
              <a:rPr lang="en-US"/>
              <a:t>8/3/2022</a:t>
            </a:fld>
            <a:endParaRPr lang="zh-CN"/>
          </a:p>
        </p:txBody>
      </p:sp>
      <p:sp>
        <p:nvSpPr>
          <p:cNvPr id="4" name="页脚占位符 3"/>
          <p:cNvSpPr>
            <a:spLocks noGrp="1"/>
          </p:cNvSpPr>
          <p:nvPr>
            <p:ph type="ftr" idx="11"/>
          </p:nvPr>
        </p:nvSpPr>
        <p:spPr>
          <a:xfrm>
            <a:off x="4038074" y="6356796"/>
            <a:ext cx="4114264" cy="365077"/>
          </a:xfrm>
        </p:spPr>
        <p:txBody>
          <a:bodyPr/>
          <a:lstStyle/>
          <a:p>
            <a:endParaRPr lang="zh-CN"/>
          </a:p>
        </p:txBody>
      </p:sp>
      <p:sp>
        <p:nvSpPr>
          <p:cNvPr id="5" name="灯片编号占位符 4"/>
          <p:cNvSpPr>
            <a:spLocks noGrp="1"/>
          </p:cNvSpPr>
          <p:nvPr>
            <p:ph type="sldNum" idx="12"/>
          </p:nvPr>
        </p:nvSpPr>
        <p:spPr/>
        <p:txBody>
          <a:bodyPr/>
          <a:lstStyle/>
          <a:p>
            <a:fld id="{7633EA9F-8C8B-4288-BCAB-D86C15FE9D17}" type="slidenum">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793" y="1122363"/>
            <a:ext cx="9142809" cy="2387600"/>
          </a:xfrm>
        </p:spPr>
        <p:txBody>
          <a:bodyPr anchor="b"/>
          <a:lstStyle>
            <a:lvl1pPr lvl="0" algn="ctr">
              <a:defRPr sz="5999"/>
            </a:lvl1pPr>
          </a:lstStyle>
          <a:p>
            <a:r>
              <a:rPr lang="zh-CN"/>
              <a:t>单击此处编辑母版标题样式</a:t>
            </a:r>
          </a:p>
        </p:txBody>
      </p:sp>
      <p:sp>
        <p:nvSpPr>
          <p:cNvPr id="3" name="副标题 2"/>
          <p:cNvSpPr>
            <a:spLocks noGrp="1"/>
          </p:cNvSpPr>
          <p:nvPr>
            <p:ph type="subTitle" idx="1"/>
          </p:nvPr>
        </p:nvSpPr>
        <p:spPr>
          <a:xfrm>
            <a:off x="1524793" y="3602038"/>
            <a:ext cx="9142809" cy="1655762"/>
          </a:xfrm>
        </p:spPr>
        <p:txBody>
          <a:bodyPr/>
          <a:lstStyle>
            <a:lvl1pPr marL="0" lvl="0" indent="0" algn="ctr">
              <a:buNone/>
              <a:defRPr sz="2400"/>
            </a:lvl1pPr>
            <a:lvl2pPr marL="457154" lvl="1" indent="0" algn="ctr">
              <a:buNone/>
              <a:defRPr sz="2000"/>
            </a:lvl2pPr>
            <a:lvl3pPr marL="914309" lvl="2" indent="0" algn="ctr">
              <a:buNone/>
              <a:defRPr sz="1800"/>
            </a:lvl3pPr>
            <a:lvl4pPr marL="1371463" lvl="3" indent="0" algn="ctr">
              <a:buNone/>
              <a:defRPr sz="1600"/>
            </a:lvl4pPr>
            <a:lvl5pPr marL="1828617" lvl="4" indent="0" algn="ctr">
              <a:buNone/>
              <a:defRPr sz="1600"/>
            </a:lvl5pPr>
            <a:lvl6pPr marL="2285771" lvl="5" indent="0" algn="ctr">
              <a:buNone/>
              <a:defRPr sz="1600"/>
            </a:lvl6pPr>
            <a:lvl7pPr marL="2742926" lvl="6" indent="0" algn="ctr">
              <a:buNone/>
              <a:defRPr sz="1600"/>
            </a:lvl7pPr>
            <a:lvl8pPr marL="3200080" lvl="7" indent="0" algn="ctr">
              <a:buNone/>
              <a:defRPr sz="1600"/>
            </a:lvl8pPr>
            <a:lvl9pPr marL="3657234" lvl="8" indent="0" algn="ctr">
              <a:buNone/>
              <a:defRPr sz="1600"/>
            </a:lvl9pPr>
          </a:lstStyle>
          <a:p>
            <a:r>
              <a:rPr lang="zh-CN"/>
              <a:t>单击此处编辑母版副标题样式</a:t>
            </a:r>
          </a:p>
        </p:txBody>
      </p:sp>
      <p:sp>
        <p:nvSpPr>
          <p:cNvPr id="4" name="日期占位符 3"/>
          <p:cNvSpPr>
            <a:spLocks noGrp="1"/>
          </p:cNvSpPr>
          <p:nvPr>
            <p:ph type="dt" idx="10"/>
          </p:nvPr>
        </p:nvSpPr>
        <p:spPr/>
        <p:txBody>
          <a:bodyPr/>
          <a:lstStyle/>
          <a:p>
            <a:fld id="{CF475AAF-3966-4C05-A173-33269E84837A}" type="datetimeFigureOut">
              <a:rPr lang="en-US"/>
              <a:t>8/3/2022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1BCD91F0-A919-4F89-A5D4-326D60B51596}" type="slidenum">
              <a:rPr lang="zh-CN"/>
              <a:t>‹#›</a:t>
            </a:fld>
            <a:endParaRPr lang="zh-CN"/>
          </a:p>
        </p:txBody>
      </p:sp>
    </p:spTree>
    <p:extLst>
      <p:ext uri="{BB962C8B-B14F-4D97-AF65-F5344CB8AC3E}">
        <p14:creationId xmlns:p14="http://schemas.microsoft.com/office/powerpoint/2010/main" val="22789006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fld id="{932710FD-D69C-47C6-B6B6-6FDF98DED750}" type="datetimeFigureOut">
              <a:rPr lang="en-US"/>
              <a:t>8/3/2022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2D8C10A8-5293-4909-AA35-1A8D123F3155}" type="slidenum">
              <a:rPr lang="zh-CN"/>
              <a:t>‹#›</a:t>
            </a:fld>
            <a:endParaRPr lang="zh-CN"/>
          </a:p>
        </p:txBody>
      </p:sp>
    </p:spTree>
    <p:extLst>
      <p:ext uri="{BB962C8B-B14F-4D97-AF65-F5344CB8AC3E}">
        <p14:creationId xmlns:p14="http://schemas.microsoft.com/office/powerpoint/2010/main" val="34459257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643" y="1709739"/>
            <a:ext cx="10514231" cy="2852737"/>
          </a:xfrm>
        </p:spPr>
        <p:txBody>
          <a:bodyPr anchor="b"/>
          <a:lstStyle>
            <a:lvl1pPr lvl="0">
              <a:defRPr sz="5999"/>
            </a:lvl1pPr>
          </a:lstStyle>
          <a:p>
            <a:r>
              <a:rPr lang="zh-CN"/>
              <a:t>单击此处编辑母版标题样式</a:t>
            </a:r>
          </a:p>
        </p:txBody>
      </p:sp>
      <p:sp>
        <p:nvSpPr>
          <p:cNvPr id="3" name="文本占位符 2"/>
          <p:cNvSpPr>
            <a:spLocks noGrp="1"/>
          </p:cNvSpPr>
          <p:nvPr>
            <p:ph type="body" idx="1"/>
          </p:nvPr>
        </p:nvSpPr>
        <p:spPr>
          <a:xfrm>
            <a:off x="832643" y="4589464"/>
            <a:ext cx="10514231" cy="1500187"/>
          </a:xfrm>
        </p:spPr>
        <p:txBody>
          <a:bodyPr/>
          <a:lstStyle>
            <a:lvl1pPr marL="0" lvl="0" indent="0">
              <a:buNone/>
              <a:defRPr sz="2400">
                <a:solidFill>
                  <a:schemeClr val="tx1">
                    <a:tint val="75000"/>
                  </a:schemeClr>
                </a:solidFill>
              </a:defRPr>
            </a:lvl1pPr>
            <a:lvl2pPr marL="457154" lvl="1" indent="0">
              <a:buNone/>
              <a:defRPr sz="2000">
                <a:solidFill>
                  <a:schemeClr val="tx1">
                    <a:tint val="75000"/>
                  </a:schemeClr>
                </a:solidFill>
              </a:defRPr>
            </a:lvl2pPr>
            <a:lvl3pPr marL="914309" lvl="2" indent="0">
              <a:buNone/>
              <a:defRPr sz="1800">
                <a:solidFill>
                  <a:schemeClr val="tx1">
                    <a:tint val="75000"/>
                  </a:schemeClr>
                </a:solidFill>
              </a:defRPr>
            </a:lvl3pPr>
            <a:lvl4pPr marL="1371463" lvl="3" indent="0">
              <a:buNone/>
              <a:defRPr sz="1600">
                <a:solidFill>
                  <a:schemeClr val="tx1">
                    <a:tint val="75000"/>
                  </a:schemeClr>
                </a:solidFill>
              </a:defRPr>
            </a:lvl4pPr>
            <a:lvl5pPr marL="1828617" lvl="4" indent="0">
              <a:buNone/>
              <a:defRPr sz="1600">
                <a:solidFill>
                  <a:schemeClr val="tx1">
                    <a:tint val="75000"/>
                  </a:schemeClr>
                </a:solidFill>
              </a:defRPr>
            </a:lvl5pPr>
            <a:lvl6pPr marL="2285771" lvl="5" indent="0">
              <a:buNone/>
              <a:defRPr sz="1600">
                <a:solidFill>
                  <a:schemeClr val="tx1">
                    <a:tint val="75000"/>
                  </a:schemeClr>
                </a:solidFill>
              </a:defRPr>
            </a:lvl6pPr>
            <a:lvl7pPr marL="2742926" lvl="6" indent="0">
              <a:buNone/>
              <a:defRPr sz="1600">
                <a:solidFill>
                  <a:schemeClr val="tx1">
                    <a:tint val="75000"/>
                  </a:schemeClr>
                </a:solidFill>
              </a:defRPr>
            </a:lvl7pPr>
            <a:lvl8pPr marL="3200080" lvl="7" indent="0">
              <a:buNone/>
              <a:defRPr sz="1600">
                <a:solidFill>
                  <a:schemeClr val="tx1">
                    <a:tint val="75000"/>
                  </a:schemeClr>
                </a:solidFill>
              </a:defRPr>
            </a:lvl8pPr>
            <a:lvl9pPr marL="3657234" lvl="8" indent="0">
              <a:buNone/>
              <a:defRPr sz="1600">
                <a:solidFill>
                  <a:schemeClr val="tx1">
                    <a:tint val="75000"/>
                  </a:schemeClr>
                </a:solidFill>
              </a:defRPr>
            </a:lvl9pPr>
          </a:lstStyle>
          <a:p>
            <a:pPr lvl="0"/>
            <a:r>
              <a:rPr lang="zh-CN"/>
              <a:t>单击此处编辑母版文本样式</a:t>
            </a:r>
          </a:p>
        </p:txBody>
      </p:sp>
      <p:sp>
        <p:nvSpPr>
          <p:cNvPr id="4" name="日期占位符 3"/>
          <p:cNvSpPr>
            <a:spLocks noGrp="1"/>
          </p:cNvSpPr>
          <p:nvPr>
            <p:ph type="dt" idx="10"/>
          </p:nvPr>
        </p:nvSpPr>
        <p:spPr/>
        <p:txBody>
          <a:bodyPr/>
          <a:lstStyle/>
          <a:p>
            <a:fld id="{2887DEF7-173B-4F80-B428-952C0EE09B10}" type="datetimeFigureOut">
              <a:rPr lang="en-US"/>
              <a:t>8/3/2022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2E0B61D3-C798-4187-B745-8716385A67D5}" type="slidenum">
              <a:rPr lang="zh-CN"/>
              <a:t>‹#›</a:t>
            </a:fld>
            <a:endParaRPr lang="zh-CN"/>
          </a:p>
        </p:txBody>
      </p:sp>
    </p:spTree>
    <p:extLst>
      <p:ext uri="{BB962C8B-B14F-4D97-AF65-F5344CB8AC3E}">
        <p14:creationId xmlns:p14="http://schemas.microsoft.com/office/powerpoint/2010/main" val="23209550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a:xfrm>
            <a:off x="838994" y="1825625"/>
            <a:ext cx="5180925"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内容占位符 3"/>
          <p:cNvSpPr>
            <a:spLocks noGrp="1"/>
          </p:cNvSpPr>
          <p:nvPr>
            <p:ph idx="2"/>
          </p:nvPr>
        </p:nvSpPr>
        <p:spPr>
          <a:xfrm>
            <a:off x="6172994" y="1825625"/>
            <a:ext cx="5180925"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日期占位符 4"/>
          <p:cNvSpPr>
            <a:spLocks noGrp="1"/>
          </p:cNvSpPr>
          <p:nvPr>
            <p:ph type="dt" idx="10"/>
          </p:nvPr>
        </p:nvSpPr>
        <p:spPr/>
        <p:txBody>
          <a:bodyPr/>
          <a:lstStyle/>
          <a:p>
            <a:fld id="{4E3B71AA-1D29-4E39-9738-5A44C44189F9}" type="datetimeFigureOut">
              <a:rPr lang="en-US"/>
              <a:t>8/3/2022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5E99420A-EC38-4B16-800D-9CB932BA1206}" type="slidenum">
              <a:rPr lang="zh-CN"/>
              <a:t>‹#›</a:t>
            </a:fld>
            <a:endParaRPr lang="zh-CN"/>
          </a:p>
        </p:txBody>
      </p:sp>
    </p:spTree>
    <p:extLst>
      <p:ext uri="{BB962C8B-B14F-4D97-AF65-F5344CB8AC3E}">
        <p14:creationId xmlns:p14="http://schemas.microsoft.com/office/powerpoint/2010/main" val="33790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581" y="365126"/>
            <a:ext cx="10514231" cy="1325563"/>
          </a:xfrm>
        </p:spPr>
        <p:txBody>
          <a:bodyPr/>
          <a:lstStyle/>
          <a:p>
            <a:r>
              <a:rPr lang="zh-CN"/>
              <a:t>单击此处编辑母版标题样式</a:t>
            </a:r>
          </a:p>
        </p:txBody>
      </p:sp>
      <p:sp>
        <p:nvSpPr>
          <p:cNvPr id="3" name="文本占位符 2"/>
          <p:cNvSpPr>
            <a:spLocks noGrp="1"/>
          </p:cNvSpPr>
          <p:nvPr>
            <p:ph type="body" idx="1"/>
          </p:nvPr>
        </p:nvSpPr>
        <p:spPr>
          <a:xfrm>
            <a:off x="840582" y="1681163"/>
            <a:ext cx="5157115" cy="823912"/>
          </a:xfrm>
        </p:spPr>
        <p:txBody>
          <a:bodyPr anchor="b"/>
          <a:lstStyle>
            <a:lvl1pPr marL="0" lvl="0" indent="0">
              <a:buNone/>
              <a:defRPr sz="2400" b="1"/>
            </a:lvl1pPr>
            <a:lvl2pPr marL="457154" lvl="1" indent="0">
              <a:buNone/>
              <a:defRPr sz="2000" b="1"/>
            </a:lvl2pPr>
            <a:lvl3pPr marL="914309" lvl="2" indent="0">
              <a:buNone/>
              <a:defRPr sz="1800" b="1"/>
            </a:lvl3pPr>
            <a:lvl4pPr marL="1371463" lvl="3" indent="0">
              <a:buNone/>
              <a:defRPr sz="1600" b="1"/>
            </a:lvl4pPr>
            <a:lvl5pPr marL="1828617" lvl="4" indent="0">
              <a:buNone/>
              <a:defRPr sz="1600" b="1"/>
            </a:lvl5pPr>
            <a:lvl6pPr marL="2285771" lvl="5" indent="0">
              <a:buNone/>
              <a:defRPr sz="1600" b="1"/>
            </a:lvl6pPr>
            <a:lvl7pPr marL="2742926" lvl="6" indent="0">
              <a:buNone/>
              <a:defRPr sz="1600" b="1"/>
            </a:lvl7pPr>
            <a:lvl8pPr marL="3200080" lvl="7" indent="0">
              <a:buNone/>
              <a:defRPr sz="1600" b="1"/>
            </a:lvl8pPr>
            <a:lvl9pPr marL="3657234" lvl="8" indent="0">
              <a:buNone/>
              <a:defRPr sz="1600" b="1"/>
            </a:lvl9pPr>
          </a:lstStyle>
          <a:p>
            <a:pPr lvl="0"/>
            <a:r>
              <a:rPr lang="zh-CN"/>
              <a:t>单击此处编辑母版文本样式</a:t>
            </a:r>
          </a:p>
        </p:txBody>
      </p:sp>
      <p:sp>
        <p:nvSpPr>
          <p:cNvPr id="4" name="内容占位符 3"/>
          <p:cNvSpPr>
            <a:spLocks noGrp="1"/>
          </p:cNvSpPr>
          <p:nvPr>
            <p:ph idx="2"/>
          </p:nvPr>
        </p:nvSpPr>
        <p:spPr>
          <a:xfrm>
            <a:off x="840582" y="2505075"/>
            <a:ext cx="5157115"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文本占位符 4"/>
          <p:cNvSpPr>
            <a:spLocks noGrp="1"/>
          </p:cNvSpPr>
          <p:nvPr>
            <p:ph type="body" idx="3"/>
          </p:nvPr>
        </p:nvSpPr>
        <p:spPr>
          <a:xfrm>
            <a:off x="6172994" y="1681163"/>
            <a:ext cx="5182513" cy="823912"/>
          </a:xfrm>
        </p:spPr>
        <p:txBody>
          <a:bodyPr anchor="b"/>
          <a:lstStyle>
            <a:lvl1pPr marL="0" lvl="0" indent="0">
              <a:buNone/>
              <a:defRPr sz="2400" b="1"/>
            </a:lvl1pPr>
            <a:lvl2pPr marL="457154" lvl="1" indent="0">
              <a:buNone/>
              <a:defRPr sz="2000" b="1"/>
            </a:lvl2pPr>
            <a:lvl3pPr marL="914309" lvl="2" indent="0">
              <a:buNone/>
              <a:defRPr sz="1800" b="1"/>
            </a:lvl3pPr>
            <a:lvl4pPr marL="1371463" lvl="3" indent="0">
              <a:buNone/>
              <a:defRPr sz="1600" b="1"/>
            </a:lvl4pPr>
            <a:lvl5pPr marL="1828617" lvl="4" indent="0">
              <a:buNone/>
              <a:defRPr sz="1600" b="1"/>
            </a:lvl5pPr>
            <a:lvl6pPr marL="2285771" lvl="5" indent="0">
              <a:buNone/>
              <a:defRPr sz="1600" b="1"/>
            </a:lvl6pPr>
            <a:lvl7pPr marL="2742926" lvl="6" indent="0">
              <a:buNone/>
              <a:defRPr sz="1600" b="1"/>
            </a:lvl7pPr>
            <a:lvl8pPr marL="3200080" lvl="7" indent="0">
              <a:buNone/>
              <a:defRPr sz="1600" b="1"/>
            </a:lvl8pPr>
            <a:lvl9pPr marL="3657234" lvl="8" indent="0">
              <a:buNone/>
              <a:defRPr sz="1600" b="1"/>
            </a:lvl9pPr>
          </a:lstStyle>
          <a:p>
            <a:pPr lvl="0"/>
            <a:r>
              <a:rPr lang="zh-CN"/>
              <a:t>单击此处编辑母版文本样式</a:t>
            </a:r>
          </a:p>
        </p:txBody>
      </p:sp>
      <p:sp>
        <p:nvSpPr>
          <p:cNvPr id="6" name="内容占位符 5"/>
          <p:cNvSpPr>
            <a:spLocks noGrp="1"/>
          </p:cNvSpPr>
          <p:nvPr>
            <p:ph idx="4"/>
          </p:nvPr>
        </p:nvSpPr>
        <p:spPr>
          <a:xfrm>
            <a:off x="6172994" y="2505075"/>
            <a:ext cx="5182513"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7" name="日期占位符 6"/>
          <p:cNvSpPr>
            <a:spLocks noGrp="1"/>
          </p:cNvSpPr>
          <p:nvPr>
            <p:ph type="dt" idx="10"/>
          </p:nvPr>
        </p:nvSpPr>
        <p:spPr/>
        <p:txBody>
          <a:bodyPr/>
          <a:lstStyle/>
          <a:p>
            <a:fld id="{692388BE-DCB5-4739-A3B7-76A6422E5F75}" type="datetimeFigureOut">
              <a:rPr lang="en-US"/>
              <a:t>8/3/2022</a:t>
            </a:fld>
            <a:endParaRPr lang="zh-CN"/>
          </a:p>
        </p:txBody>
      </p:sp>
      <p:sp>
        <p:nvSpPr>
          <p:cNvPr id="8" name="页脚占位符 7"/>
          <p:cNvSpPr>
            <a:spLocks noGrp="1"/>
          </p:cNvSpPr>
          <p:nvPr>
            <p:ph type="ftr" idx="11"/>
          </p:nvPr>
        </p:nvSpPr>
        <p:spPr/>
        <p:txBody>
          <a:bodyPr/>
          <a:lstStyle/>
          <a:p>
            <a:endParaRPr lang="zh-CN"/>
          </a:p>
        </p:txBody>
      </p:sp>
      <p:sp>
        <p:nvSpPr>
          <p:cNvPr id="9" name="灯片编号占位符 8"/>
          <p:cNvSpPr>
            <a:spLocks noGrp="1"/>
          </p:cNvSpPr>
          <p:nvPr>
            <p:ph type="sldNum" idx="12"/>
          </p:nvPr>
        </p:nvSpPr>
        <p:spPr/>
        <p:txBody>
          <a:bodyPr/>
          <a:lstStyle/>
          <a:p>
            <a:fld id="{FF8DEE6F-6FF2-4F35-9964-710944AD2CEE}" type="slidenum">
              <a:rPr lang="zh-CN"/>
              <a:t>‹#›</a:t>
            </a:fld>
            <a:endParaRPr lang="zh-CN"/>
          </a:p>
        </p:txBody>
      </p:sp>
    </p:spTree>
    <p:extLst>
      <p:ext uri="{BB962C8B-B14F-4D97-AF65-F5344CB8AC3E}">
        <p14:creationId xmlns:p14="http://schemas.microsoft.com/office/powerpoint/2010/main" val="19837736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日期占位符 2"/>
          <p:cNvSpPr>
            <a:spLocks noGrp="1"/>
          </p:cNvSpPr>
          <p:nvPr>
            <p:ph type="dt" idx="10"/>
          </p:nvPr>
        </p:nvSpPr>
        <p:spPr/>
        <p:txBody>
          <a:bodyPr/>
          <a:lstStyle/>
          <a:p>
            <a:fld id="{F10CB7BA-E6B8-422D-A175-AA833955CEE0}" type="datetimeFigureOut">
              <a:rPr lang="en-US"/>
              <a:t>8/3/2022</a:t>
            </a:fld>
            <a:endParaRPr lang="zh-CN"/>
          </a:p>
        </p:txBody>
      </p:sp>
      <p:sp>
        <p:nvSpPr>
          <p:cNvPr id="4" name="页脚占位符 3"/>
          <p:cNvSpPr>
            <a:spLocks noGrp="1"/>
          </p:cNvSpPr>
          <p:nvPr>
            <p:ph type="ftr" idx="11"/>
          </p:nvPr>
        </p:nvSpPr>
        <p:spPr/>
        <p:txBody>
          <a:bodyPr/>
          <a:lstStyle/>
          <a:p>
            <a:endParaRPr lang="zh-CN"/>
          </a:p>
        </p:txBody>
      </p:sp>
      <p:sp>
        <p:nvSpPr>
          <p:cNvPr id="5" name="灯片编号占位符 4"/>
          <p:cNvSpPr>
            <a:spLocks noGrp="1"/>
          </p:cNvSpPr>
          <p:nvPr>
            <p:ph type="sldNum" idx="12"/>
          </p:nvPr>
        </p:nvSpPr>
        <p:spPr/>
        <p:txBody>
          <a:bodyPr/>
          <a:lstStyle/>
          <a:p>
            <a:fld id="{3160CCE3-57BC-4A35-8EB7-37F767C6A984}" type="slidenum">
              <a:rPr lang="zh-CN"/>
              <a:t>‹#›</a:t>
            </a:fld>
            <a:endParaRPr lang="zh-CN"/>
          </a:p>
        </p:txBody>
      </p:sp>
    </p:spTree>
    <p:extLst>
      <p:ext uri="{BB962C8B-B14F-4D97-AF65-F5344CB8AC3E}">
        <p14:creationId xmlns:p14="http://schemas.microsoft.com/office/powerpoint/2010/main" val="110876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404" y="1978511"/>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404" y="231821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348" y="1977107"/>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348" y="231680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348" y="4286736"/>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348" y="462643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404" y="4289688"/>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404" y="4629388"/>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805"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805"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057"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057"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2" name="日期占位符 1"/>
          <p:cNvSpPr>
            <a:spLocks noGrp="1"/>
          </p:cNvSpPr>
          <p:nvPr>
            <p:ph type="dt" idx="10"/>
          </p:nvPr>
        </p:nvSpPr>
        <p:spPr/>
        <p:txBody>
          <a:bodyPr/>
          <a:lstStyle/>
          <a:p>
            <a:fld id="{E2F8CB8F-31DD-4833-A6AB-4C0FBBC3AD64}" type="datetimeFigureOut">
              <a:rPr lang="en-US"/>
              <a:t>8/3/2022</a:t>
            </a:fld>
            <a:endParaRPr lang="zh-CN"/>
          </a:p>
        </p:txBody>
      </p:sp>
      <p:sp>
        <p:nvSpPr>
          <p:cNvPr id="3" name="页脚占位符 2"/>
          <p:cNvSpPr>
            <a:spLocks noGrp="1"/>
          </p:cNvSpPr>
          <p:nvPr>
            <p:ph type="ftr" idx="11"/>
          </p:nvPr>
        </p:nvSpPr>
        <p:spPr/>
        <p:txBody>
          <a:bodyPr/>
          <a:lstStyle/>
          <a:p>
            <a:endParaRPr lang="zh-CN"/>
          </a:p>
        </p:txBody>
      </p:sp>
      <p:sp>
        <p:nvSpPr>
          <p:cNvPr id="4" name="灯片编号占位符 3"/>
          <p:cNvSpPr>
            <a:spLocks noGrp="1"/>
          </p:cNvSpPr>
          <p:nvPr>
            <p:ph type="sldNum" idx="12"/>
          </p:nvPr>
        </p:nvSpPr>
        <p:spPr/>
        <p:txBody>
          <a:bodyPr/>
          <a:lstStyle/>
          <a:p>
            <a:fld id="{4CFDAE7D-1DDE-4CF1-AB39-3B7834B387D9}" type="slidenum">
              <a:rPr lang="zh-CN"/>
              <a:t>‹#›</a:t>
            </a:fld>
            <a:endParaRPr lang="zh-CN"/>
          </a:p>
        </p:txBody>
      </p:sp>
    </p:spTree>
    <p:extLst>
      <p:ext uri="{BB962C8B-B14F-4D97-AF65-F5344CB8AC3E}">
        <p14:creationId xmlns:p14="http://schemas.microsoft.com/office/powerpoint/2010/main" val="20636879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582" y="457200"/>
            <a:ext cx="3931725" cy="1600200"/>
          </a:xfrm>
        </p:spPr>
        <p:txBody>
          <a:bodyPr anchor="b"/>
          <a:lstStyle>
            <a:lvl1pPr lvl="0">
              <a:defRPr sz="3200"/>
            </a:lvl1pPr>
          </a:lstStyle>
          <a:p>
            <a:r>
              <a:rPr lang="zh-CN"/>
              <a:t>单击此处编辑母版标题样式</a:t>
            </a:r>
          </a:p>
        </p:txBody>
      </p:sp>
      <p:sp>
        <p:nvSpPr>
          <p:cNvPr id="3" name="内容占位符 2"/>
          <p:cNvSpPr>
            <a:spLocks noGrp="1"/>
          </p:cNvSpPr>
          <p:nvPr>
            <p:ph idx="1"/>
          </p:nvPr>
        </p:nvSpPr>
        <p:spPr>
          <a:xfrm>
            <a:off x="5183982" y="987426"/>
            <a:ext cx="6171396"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文本占位符 3"/>
          <p:cNvSpPr>
            <a:spLocks noGrp="1"/>
          </p:cNvSpPr>
          <p:nvPr>
            <p:ph type="body" idx="2"/>
          </p:nvPr>
        </p:nvSpPr>
        <p:spPr>
          <a:xfrm>
            <a:off x="840582" y="2057400"/>
            <a:ext cx="3931725" cy="3811588"/>
          </a:xfrm>
        </p:spPr>
        <p:txBody>
          <a:bodyPr/>
          <a:lstStyle>
            <a:lvl1pPr marL="0" lvl="0" indent="0">
              <a:buNone/>
              <a:defRPr sz="1600"/>
            </a:lvl1pPr>
            <a:lvl2pPr marL="457154" lvl="1" indent="0">
              <a:buNone/>
              <a:defRPr sz="1400"/>
            </a:lvl2pPr>
            <a:lvl3pPr marL="914309" lvl="2" indent="0">
              <a:buNone/>
              <a:defRPr sz="1200"/>
            </a:lvl3pPr>
            <a:lvl4pPr marL="1371463" lvl="3" indent="0">
              <a:buNone/>
              <a:defRPr sz="1000"/>
            </a:lvl4pPr>
            <a:lvl5pPr marL="1828617" lvl="4" indent="0">
              <a:buNone/>
              <a:defRPr sz="1000"/>
            </a:lvl5pPr>
            <a:lvl6pPr marL="2285771" lvl="5" indent="0">
              <a:buNone/>
              <a:defRPr sz="1000"/>
            </a:lvl6pPr>
            <a:lvl7pPr marL="2742926" lvl="6" indent="0">
              <a:buNone/>
              <a:defRPr sz="1000"/>
            </a:lvl7pPr>
            <a:lvl8pPr marL="3200080" lvl="7" indent="0">
              <a:buNone/>
              <a:defRPr sz="1000"/>
            </a:lvl8pPr>
            <a:lvl9pPr marL="3657234" lvl="8" indent="0">
              <a:buNone/>
              <a:defRPr sz="1000"/>
            </a:lvl9pPr>
          </a:lstStyle>
          <a:p>
            <a:pPr lvl="0"/>
            <a:r>
              <a:rPr lang="zh-CN"/>
              <a:t>单击此处编辑母版文本样式</a:t>
            </a:r>
          </a:p>
        </p:txBody>
      </p:sp>
      <p:sp>
        <p:nvSpPr>
          <p:cNvPr id="5" name="日期占位符 4"/>
          <p:cNvSpPr>
            <a:spLocks noGrp="1"/>
          </p:cNvSpPr>
          <p:nvPr>
            <p:ph type="dt" idx="10"/>
          </p:nvPr>
        </p:nvSpPr>
        <p:spPr/>
        <p:txBody>
          <a:bodyPr/>
          <a:lstStyle/>
          <a:p>
            <a:fld id="{60083712-E859-4524-A234-778233B8AC44}" type="datetimeFigureOut">
              <a:rPr lang="en-US"/>
              <a:t>8/3/2022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8C54C567-3E31-4040-BABC-23D2C99394D7}" type="slidenum">
              <a:rPr lang="zh-CN"/>
              <a:t>‹#›</a:t>
            </a:fld>
            <a:endParaRPr lang="zh-CN"/>
          </a:p>
        </p:txBody>
      </p:sp>
    </p:spTree>
    <p:extLst>
      <p:ext uri="{BB962C8B-B14F-4D97-AF65-F5344CB8AC3E}">
        <p14:creationId xmlns:p14="http://schemas.microsoft.com/office/powerpoint/2010/main" val="2469303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582" y="457200"/>
            <a:ext cx="3931725"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982" y="987426"/>
            <a:ext cx="6171396" cy="4873625"/>
          </a:xfrm>
        </p:spPr>
        <p:txBody>
          <a:bodyPr/>
          <a:lstStyle>
            <a:lvl1pPr marL="0" lvl="0" indent="0">
              <a:buNone/>
              <a:defRPr sz="3200"/>
            </a:lvl1pPr>
            <a:lvl2pPr marL="457154" lvl="1" indent="0">
              <a:buNone/>
              <a:defRPr sz="2800"/>
            </a:lvl2pPr>
            <a:lvl3pPr marL="914309" lvl="2" indent="0">
              <a:buNone/>
              <a:defRPr sz="2400"/>
            </a:lvl3pPr>
            <a:lvl4pPr marL="1371463" lvl="3" indent="0">
              <a:buNone/>
              <a:defRPr sz="2000"/>
            </a:lvl4pPr>
            <a:lvl5pPr marL="1828617" lvl="4" indent="0">
              <a:buNone/>
              <a:defRPr sz="2000"/>
            </a:lvl5pPr>
            <a:lvl6pPr marL="2285771" lvl="5" indent="0">
              <a:buNone/>
              <a:defRPr sz="2000"/>
            </a:lvl6pPr>
            <a:lvl7pPr marL="2742926" lvl="6" indent="0">
              <a:buNone/>
              <a:defRPr sz="2000"/>
            </a:lvl7pPr>
            <a:lvl8pPr marL="3200080" lvl="7" indent="0">
              <a:buNone/>
              <a:defRPr sz="2000"/>
            </a:lvl8pPr>
            <a:lvl9pPr marL="3657234" lvl="8" indent="0">
              <a:buNone/>
              <a:defRPr sz="2000"/>
            </a:lvl9pPr>
          </a:lstStyle>
          <a:p>
            <a:endParaRPr lang="zh-CN"/>
          </a:p>
        </p:txBody>
      </p:sp>
      <p:sp>
        <p:nvSpPr>
          <p:cNvPr id="4" name="文本占位符 3"/>
          <p:cNvSpPr>
            <a:spLocks noGrp="1"/>
          </p:cNvSpPr>
          <p:nvPr>
            <p:ph type="body" idx="2"/>
          </p:nvPr>
        </p:nvSpPr>
        <p:spPr>
          <a:xfrm>
            <a:off x="840582" y="2057400"/>
            <a:ext cx="3931725" cy="3811588"/>
          </a:xfrm>
        </p:spPr>
        <p:txBody>
          <a:bodyPr/>
          <a:lstStyle>
            <a:lvl1pPr marL="0" lvl="0" indent="0">
              <a:buNone/>
              <a:defRPr sz="1600"/>
            </a:lvl1pPr>
            <a:lvl2pPr marL="457154" lvl="1" indent="0">
              <a:buNone/>
              <a:defRPr sz="1400"/>
            </a:lvl2pPr>
            <a:lvl3pPr marL="914309" lvl="2" indent="0">
              <a:buNone/>
              <a:defRPr sz="1200"/>
            </a:lvl3pPr>
            <a:lvl4pPr marL="1371463" lvl="3" indent="0">
              <a:buNone/>
              <a:defRPr sz="1000"/>
            </a:lvl4pPr>
            <a:lvl5pPr marL="1828617" lvl="4" indent="0">
              <a:buNone/>
              <a:defRPr sz="1000"/>
            </a:lvl5pPr>
            <a:lvl6pPr marL="2285771" lvl="5" indent="0">
              <a:buNone/>
              <a:defRPr sz="1000"/>
            </a:lvl6pPr>
            <a:lvl7pPr marL="2742926" lvl="6" indent="0">
              <a:buNone/>
              <a:defRPr sz="1000"/>
            </a:lvl7pPr>
            <a:lvl8pPr marL="3200080" lvl="7" indent="0">
              <a:buNone/>
              <a:defRPr sz="1000"/>
            </a:lvl8pPr>
            <a:lvl9pPr marL="3657234" lvl="8" indent="0">
              <a:buNone/>
              <a:defRPr sz="1000"/>
            </a:lvl9pPr>
          </a:lstStyle>
          <a:p>
            <a:pPr lvl="0"/>
            <a:r>
              <a:rPr lang="zh-CN"/>
              <a:t>单击此处编辑母版文本样式</a:t>
            </a:r>
          </a:p>
        </p:txBody>
      </p:sp>
      <p:sp>
        <p:nvSpPr>
          <p:cNvPr id="5" name="日期占位符 4"/>
          <p:cNvSpPr>
            <a:spLocks noGrp="1"/>
          </p:cNvSpPr>
          <p:nvPr>
            <p:ph type="dt" idx="10"/>
          </p:nvPr>
        </p:nvSpPr>
        <p:spPr/>
        <p:txBody>
          <a:bodyPr/>
          <a:lstStyle/>
          <a:p>
            <a:fld id="{47CCE7E0-EB2A-4C81-8155-5B6D70EDEE4B}" type="datetimeFigureOut">
              <a:rPr lang="en-US"/>
              <a:t>8/3/2022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F2DE2CF6-6986-40F8-B89A-BC030E770F15}" type="slidenum">
              <a:rPr lang="zh-CN"/>
              <a:t>‹#›</a:t>
            </a:fld>
            <a:endParaRPr lang="zh-CN"/>
          </a:p>
        </p:txBody>
      </p:sp>
    </p:spTree>
    <p:extLst>
      <p:ext uri="{BB962C8B-B14F-4D97-AF65-F5344CB8AC3E}">
        <p14:creationId xmlns:p14="http://schemas.microsoft.com/office/powerpoint/2010/main" val="2966490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竖排文字占位符 2"/>
          <p:cNvSpPr>
            <a:spLocks noGrp="1"/>
          </p:cNvSpPr>
          <p:nvPr>
            <p:ph type="body" idx="1"/>
          </p:nvPr>
        </p:nvSpPr>
        <p:spPr/>
        <p:txBody>
          <a:bodyPr vert="eaVert"/>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fld id="{EE376AE3-0269-43AE-94EF-7B6E180107D7}" type="datetimeFigureOut">
              <a:rPr lang="en-US"/>
              <a:t>8/3/2022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4A722C66-96E1-4002-868E-89E48540BA7E}" type="slidenum">
              <a:rPr lang="zh-CN"/>
              <a:t>‹#›</a:t>
            </a:fld>
            <a:endParaRPr lang="zh-CN"/>
          </a:p>
        </p:txBody>
      </p:sp>
    </p:spTree>
    <p:extLst>
      <p:ext uri="{BB962C8B-B14F-4D97-AF65-F5344CB8AC3E}">
        <p14:creationId xmlns:p14="http://schemas.microsoft.com/office/powerpoint/2010/main" val="20373799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5693" y="365125"/>
            <a:ext cx="2628558" cy="5811838"/>
          </a:xfrm>
        </p:spPr>
        <p:txBody>
          <a:bodyPr vert="eaVert"/>
          <a:lstStyle/>
          <a:p>
            <a:r>
              <a:rPr lang="zh-CN"/>
              <a:t>单击此处编辑母版标题样式</a:t>
            </a:r>
          </a:p>
        </p:txBody>
      </p:sp>
      <p:sp>
        <p:nvSpPr>
          <p:cNvPr id="3" name="竖排文字占位符 2"/>
          <p:cNvSpPr>
            <a:spLocks noGrp="1"/>
          </p:cNvSpPr>
          <p:nvPr>
            <p:ph type="body" idx="1"/>
          </p:nvPr>
        </p:nvSpPr>
        <p:spPr>
          <a:xfrm>
            <a:off x="838994" y="365125"/>
            <a:ext cx="7733293" cy="5811838"/>
          </a:xfrm>
        </p:spPr>
        <p:txBody>
          <a:bodyPr vert="eaVert"/>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fld id="{F0590244-2B69-4F0D-AEE7-9DF9426EB326}" type="datetimeFigureOut">
              <a:rPr lang="en-US"/>
              <a:t>8/3/2022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5A647C9E-146B-4B29-90EC-340C405EE430}" type="slidenum">
              <a:rPr lang="zh-CN"/>
              <a:t>‹#›</a:t>
            </a:fld>
            <a:endParaRPr lang="zh-CN"/>
          </a:p>
        </p:txBody>
      </p:sp>
    </p:spTree>
    <p:extLst>
      <p:ext uri="{BB962C8B-B14F-4D97-AF65-F5344CB8AC3E}">
        <p14:creationId xmlns:p14="http://schemas.microsoft.com/office/powerpoint/2010/main" val="21908885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90736" y="193030"/>
            <a:ext cx="826935" cy="368622"/>
          </a:xfrm>
          <a:prstGeom prst="rect">
            <a:avLst/>
          </a:prstGeom>
        </p:spPr>
      </p:pic>
      <p:sp>
        <p:nvSpPr>
          <p:cNvPr id="2" name="灯片编号占位符 1"/>
          <p:cNvSpPr>
            <a:spLocks noGrp="1"/>
          </p:cNvSpPr>
          <p:nvPr>
            <p:ph type="sldNum" idx="10"/>
          </p:nvPr>
        </p:nvSpPr>
        <p:spPr>
          <a:xfrm>
            <a:off x="11685374" y="6540503"/>
            <a:ext cx="232375" cy="225703"/>
          </a:xfrm>
          <a:prstGeom prst="rect">
            <a:avLst/>
          </a:prstGeom>
        </p:spPr>
        <p:txBody>
          <a:bodyPr/>
          <a:lstStyle>
            <a:lvl1pPr lvl="0">
              <a:defRPr sz="800">
                <a:latin typeface="FZLanTingHei-R-GBK"/>
                <a:ea typeface="FZLanTingHei-R-GBK"/>
              </a:defRPr>
            </a:lvl1pPr>
          </a:lstStyle>
          <a:p>
            <a:fld id="{CF4B4544-D352-4BFB-B424-D4BBC8536630}" type="slidenum">
              <a:rPr lang="en-US"/>
              <a:t>‹#›</a:t>
            </a:fld>
            <a:endParaRPr lang="zh-CN"/>
          </a:p>
        </p:txBody>
      </p:sp>
      <p:sp>
        <p:nvSpPr>
          <p:cNvPr id="12" name="文本占位符 3"/>
          <p:cNvSpPr>
            <a:spLocks noGrp="1"/>
          </p:cNvSpPr>
          <p:nvPr>
            <p:ph type="body" idx="15" hasCustomPrompt="1"/>
          </p:nvPr>
        </p:nvSpPr>
        <p:spPr>
          <a:xfrm>
            <a:off x="417646" y="325418"/>
            <a:ext cx="6351407" cy="722313"/>
          </a:xfrm>
          <a:prstGeom prst="rect">
            <a:avLst/>
          </a:prstGeom>
        </p:spPr>
        <p:txBody>
          <a:bodyPr/>
          <a:lstStyle>
            <a:lvl1pPr marL="0" lvl="0" indent="0">
              <a:buNone/>
              <a:defRPr sz="3000" b="0" i="0">
                <a:solidFill>
                  <a:schemeClr val="tx1"/>
                </a:solidFill>
                <a:latin typeface="TencentSans W7"/>
                <a:ea typeface="TencentSans W7"/>
              </a:defRPr>
            </a:lvl1pPr>
            <a:lvl3pPr marL="634904"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396739732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787" y="-4234"/>
            <a:ext cx="3807233" cy="6866468"/>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355" y="1231901"/>
            <a:ext cx="6298380" cy="382905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442" y="1301522"/>
            <a:ext cx="3099983" cy="766763"/>
          </a:xfrm>
          <a:prstGeom prst="rect">
            <a:avLst/>
          </a:prstGeom>
        </p:spPr>
        <p:txBody>
          <a:bodyPr/>
          <a:lstStyle>
            <a:lvl1pPr marL="0" lvl="0" indent="0">
              <a:buNone/>
              <a:defRPr sz="3000" b="1" i="0">
                <a:solidFill>
                  <a:schemeClr val="bg1"/>
                </a:solidFill>
                <a:latin typeface="TencentSans W7"/>
                <a:ea typeface="TencentSans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1724" y="5353138"/>
            <a:ext cx="5399297" cy="84184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6966" y="2832539"/>
            <a:ext cx="2969613"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6966" y="4475853"/>
            <a:ext cx="2969613"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6966" y="3968660"/>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14" name="文本占位符 20"/>
          <p:cNvSpPr>
            <a:spLocks noGrp="1"/>
          </p:cNvSpPr>
          <p:nvPr>
            <p:ph type="body" idx="37" hasCustomPrompt="1"/>
          </p:nvPr>
        </p:nvSpPr>
        <p:spPr>
          <a:xfrm>
            <a:off x="426966" y="2327416"/>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Tree>
    <p:extLst>
      <p:ext uri="{BB962C8B-B14F-4D97-AF65-F5344CB8AC3E}">
        <p14:creationId xmlns:p14="http://schemas.microsoft.com/office/powerpoint/2010/main" val="6512712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154" y="1231901"/>
            <a:ext cx="6298380" cy="382905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788" y="-4234"/>
            <a:ext cx="4646441" cy="6866468"/>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2" y="1301522"/>
            <a:ext cx="3099983" cy="766763"/>
          </a:xfrm>
          <a:prstGeom prst="rect">
            <a:avLst/>
          </a:prstGeom>
        </p:spPr>
        <p:txBody>
          <a:bodyPr/>
          <a:lstStyle>
            <a:lvl1pPr marL="0" lvl="0" indent="0">
              <a:buNone/>
              <a:defRPr sz="3000" b="1" i="0">
                <a:solidFill>
                  <a:schemeClr val="bg1"/>
                </a:solidFill>
                <a:latin typeface="TencentSans W7"/>
                <a:ea typeface="TencentSans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2696" y="5353138"/>
            <a:ext cx="5399297" cy="84184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539"/>
            <a:ext cx="3599531"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6966" y="3704029"/>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15" name="文本占位符 20"/>
          <p:cNvSpPr>
            <a:spLocks noGrp="1"/>
          </p:cNvSpPr>
          <p:nvPr>
            <p:ph type="body" idx="34" hasCustomPrompt="1"/>
          </p:nvPr>
        </p:nvSpPr>
        <p:spPr>
          <a:xfrm>
            <a:off x="426966" y="4209153"/>
            <a:ext cx="3599531"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6" y="2327416"/>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Tree>
    <p:extLst>
      <p:ext uri="{BB962C8B-B14F-4D97-AF65-F5344CB8AC3E}">
        <p14:creationId xmlns:p14="http://schemas.microsoft.com/office/powerpoint/2010/main" val="15491976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188" y="1631951"/>
            <a:ext cx="5219321" cy="3127383"/>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85" lvl="0" indent="-317485" algn="ctr"/>
            <a:r>
              <a:rPr lang="zh-CN"/>
              <a:t>点击添加图片</a:t>
            </a:r>
          </a:p>
        </p:txBody>
      </p:sp>
      <p:sp>
        <p:nvSpPr>
          <p:cNvPr id="9" name="矩形"/>
          <p:cNvSpPr/>
          <p:nvPr/>
        </p:nvSpPr>
        <p:spPr>
          <a:xfrm>
            <a:off x="-2787" y="-4234"/>
            <a:ext cx="6042142" cy="6866468"/>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2" y="1301522"/>
            <a:ext cx="3099983" cy="766763"/>
          </a:xfrm>
          <a:prstGeom prst="rect">
            <a:avLst/>
          </a:prstGeom>
        </p:spPr>
        <p:txBody>
          <a:bodyPr/>
          <a:lstStyle>
            <a:lvl1pPr marL="0" lvl="0" indent="0">
              <a:buNone/>
              <a:defRPr sz="3000" b="1" i="0">
                <a:solidFill>
                  <a:schemeClr val="bg1"/>
                </a:solidFill>
                <a:latin typeface="TencentSans W7"/>
                <a:ea typeface="TencentSans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327" y="5097817"/>
            <a:ext cx="4572253" cy="84184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7" y="2832539"/>
            <a:ext cx="5218718"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6967" y="4209153"/>
            <a:ext cx="5218718"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6967" y="5580140"/>
            <a:ext cx="5218718"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6966" y="2327416"/>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20" name="文本占位符 20"/>
          <p:cNvSpPr>
            <a:spLocks noGrp="1"/>
          </p:cNvSpPr>
          <p:nvPr>
            <p:ph type="body" idx="33" hasCustomPrompt="1"/>
          </p:nvPr>
        </p:nvSpPr>
        <p:spPr>
          <a:xfrm>
            <a:off x="426966" y="3704029"/>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21" name="文本占位符 20"/>
          <p:cNvSpPr>
            <a:spLocks noGrp="1"/>
          </p:cNvSpPr>
          <p:nvPr>
            <p:ph type="body" idx="38" hasCustomPrompt="1"/>
          </p:nvPr>
        </p:nvSpPr>
        <p:spPr>
          <a:xfrm>
            <a:off x="426966" y="5077009"/>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Tree>
    <p:extLst>
      <p:ext uri="{BB962C8B-B14F-4D97-AF65-F5344CB8AC3E}">
        <p14:creationId xmlns:p14="http://schemas.microsoft.com/office/powerpoint/2010/main" val="156674633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795" y="2282829"/>
            <a:ext cx="11158547" cy="40630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350" y="1630274"/>
            <a:ext cx="7198374" cy="547687"/>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altLang="en-US" sz="1000">
                <a:latin typeface="FZLanTingHei-R-GBK"/>
                <a:ea typeface="FZLanTingHei-R-GBK"/>
              </a:rPr>
              <a:t>此处为正文，字体方正兰亭黑，字号</a:t>
            </a:r>
            <a:r>
              <a:rPr lang="en-US" sz="1000">
                <a:latin typeface="FZLanTingHei-R-GBK"/>
                <a:ea typeface="FZLanTingHei-R-GBK"/>
              </a:rPr>
              <a:t>10</a:t>
            </a:r>
            <a:r>
              <a:rPr lang="zh-CN" altLang="en-US" sz="1000">
                <a:latin typeface="FZLanTingHei-R-GBK"/>
                <a:ea typeface="FZLanTingHei-R-GBK"/>
              </a:rPr>
              <a:t>磅，字重</a:t>
            </a:r>
            <a:r>
              <a:rPr lang="en" sz="1000">
                <a:latin typeface="FZLanTingHei-R-GBK"/>
                <a:ea typeface="FZLanTingHei-R-GBK"/>
              </a:rPr>
              <a:t>Regular</a:t>
            </a:r>
            <a:r>
              <a:rPr lang="zh-CN" altLang="en-US" sz="1000">
                <a:latin typeface="FZLanTingHei-R-GBK"/>
                <a:ea typeface="FZLanTingHei-R-GBK"/>
              </a:rPr>
              <a:t>，行距</a:t>
            </a:r>
            <a:r>
              <a:rPr lang="en-US" sz="1000">
                <a:latin typeface="FZLanTingHei-R-GBK"/>
                <a:ea typeface="FZLanTingHei-R-GBK"/>
              </a:rPr>
              <a:t>1.5</a:t>
            </a:r>
            <a:r>
              <a:rPr lang="zh-CN" altLang="en-US" sz="1000">
                <a:latin typeface="FZLanTingHei-R-GBK"/>
                <a:ea typeface="FZLanTingHei-R-GBK"/>
              </a:rPr>
              <a:t>倍，色值</a:t>
            </a:r>
            <a:r>
              <a:rPr lang="en-US" sz="1000">
                <a:latin typeface="FZLanTingHei-R-GBK"/>
                <a:ea typeface="FZLanTingHei-R-GBK"/>
              </a:rPr>
              <a:t>#000000</a:t>
            </a:r>
            <a:r>
              <a:rPr lang="zh-CN" altLang="en-US" sz="1000">
                <a:latin typeface="FZLanTingHei-R-GBK"/>
                <a:ea typeface="FZLanTingHei-R-GBK"/>
              </a:rPr>
              <a:t>。</a:t>
            </a:r>
            <a:endParaRPr lang="zh-CN"/>
          </a:p>
        </p:txBody>
      </p:sp>
    </p:spTree>
    <p:extLst>
      <p:ext uri="{BB962C8B-B14F-4D97-AF65-F5344CB8AC3E}">
        <p14:creationId xmlns:p14="http://schemas.microsoft.com/office/powerpoint/2010/main" val="35343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452" y="171756"/>
            <a:ext cx="2809185"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6725" y="3488810"/>
            <a:ext cx="2979542"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6725" y="171756"/>
            <a:ext cx="2979542"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452" y="3488808"/>
            <a:ext cx="2809185"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2"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4846" y="1185038"/>
            <a:ext cx="11158547" cy="372620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646" y="5173428"/>
            <a:ext cx="2525485" cy="362807"/>
          </a:xfrm>
          <a:prstGeom prst="rect">
            <a:avLst/>
          </a:prstGeom>
        </p:spPr>
        <p:txBody>
          <a:bodyPr anchor="ctr"/>
          <a:lstStyle>
            <a:lvl1pPr marL="0" lvl="0" indent="0" algn="l">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645" y="5530554"/>
            <a:ext cx="2525484"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8828" y="5173428"/>
            <a:ext cx="2525484" cy="362807"/>
          </a:xfrm>
          <a:prstGeom prst="rect">
            <a:avLst/>
          </a:prstGeom>
        </p:spPr>
        <p:txBody>
          <a:bodyPr anchor="ctr"/>
          <a:lstStyle>
            <a:lvl1pPr marL="0" lvl="0" indent="0" algn="l">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8828" y="5530554"/>
            <a:ext cx="2525484"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097" y="5530554"/>
            <a:ext cx="2525484"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097" y="5173428"/>
            <a:ext cx="2525484" cy="362807"/>
          </a:xfrm>
          <a:prstGeom prst="rect">
            <a:avLst/>
          </a:prstGeom>
        </p:spPr>
        <p:txBody>
          <a:bodyPr anchor="ctr"/>
          <a:lstStyle>
            <a:lvl1pPr marL="0" lvl="0" indent="0" algn="l">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Tree>
    <p:extLst>
      <p:ext uri="{BB962C8B-B14F-4D97-AF65-F5344CB8AC3E}">
        <p14:creationId xmlns:p14="http://schemas.microsoft.com/office/powerpoint/2010/main" val="317138493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846" y="-19250"/>
            <a:ext cx="6083207" cy="688687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85" lvl="0" indent="-317485" algn="ctr"/>
            <a:r>
              <a:rPr lang="zh-CN"/>
              <a:t>点击添加图片</a:t>
            </a:r>
          </a:p>
        </p:txBody>
      </p:sp>
      <p:sp>
        <p:nvSpPr>
          <p:cNvPr id="9" name="图片占位符 6"/>
          <p:cNvSpPr>
            <a:spLocks noGrp="1"/>
          </p:cNvSpPr>
          <p:nvPr>
            <p:ph type="pic" idx="12" hasCustomPrompt="1"/>
          </p:nvPr>
        </p:nvSpPr>
        <p:spPr>
          <a:xfrm>
            <a:off x="6116683" y="-19250"/>
            <a:ext cx="6083207" cy="688687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85" lvl="0" indent="-317485" algn="ctr"/>
            <a:r>
              <a:rPr lang="zh-CN"/>
              <a:t>点击添加图片</a:t>
            </a:r>
          </a:p>
        </p:txBody>
      </p:sp>
      <p:sp>
        <p:nvSpPr>
          <p:cNvPr id="10" name="矩形"/>
          <p:cNvSpPr/>
          <p:nvPr/>
        </p:nvSpPr>
        <p:spPr>
          <a:xfrm>
            <a:off x="6128040" y="3983783"/>
            <a:ext cx="6066291" cy="2874219"/>
          </a:xfrm>
          <a:prstGeom prst="rect">
            <a:avLst/>
          </a:prstGeom>
          <a:gradFill>
            <a:gsLst>
              <a:gs pos="0">
                <a:srgbClr val="000000">
                  <a:alpha val="0"/>
                </a:srgbClr>
              </a:gs>
              <a:gs pos="100000">
                <a:srgbClr val="000000"/>
              </a:gs>
            </a:gsLst>
            <a:lin ang="5400000"/>
          </a:gradFill>
          <a:ln w="12700">
            <a:miter/>
          </a:ln>
        </p:spPr>
        <p:txBody>
          <a:bodyPr lIns="25397" tIns="25397" rIns="25397" bIns="25397"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726" y="3983783"/>
            <a:ext cx="6059276" cy="2874219"/>
          </a:xfrm>
          <a:prstGeom prst="rect">
            <a:avLst/>
          </a:prstGeom>
          <a:gradFill>
            <a:gsLst>
              <a:gs pos="0">
                <a:srgbClr val="000000">
                  <a:alpha val="0"/>
                </a:srgbClr>
              </a:gs>
              <a:gs pos="100000">
                <a:srgbClr val="000000"/>
              </a:gs>
            </a:gsLst>
            <a:lin ang="5400000"/>
          </a:gradFill>
          <a:ln w="12700">
            <a:miter/>
          </a:ln>
        </p:spPr>
        <p:txBody>
          <a:bodyPr lIns="25397" tIns="25397" rIns="25397" bIns="25397"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423" y="4634243"/>
            <a:ext cx="4039767" cy="722313"/>
          </a:xfrm>
          <a:prstGeom prst="rect">
            <a:avLst/>
          </a:prstGeom>
        </p:spPr>
        <p:txBody>
          <a:bodyPr anchor="ctr"/>
          <a:lstStyle>
            <a:lvl1pPr marL="0" lvl="0" indent="0" algn="ctr">
              <a:buNone/>
              <a:defRPr sz="2400" b="0" i="0">
                <a:solidFill>
                  <a:schemeClr val="bg1"/>
                </a:solidFill>
                <a:latin typeface="TencentSans W7"/>
                <a:ea typeface="TencentSans W7"/>
              </a:defRPr>
            </a:lvl1pPr>
            <a:lvl3pPr marL="634967"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417"/>
            <a:ext cx="5386843" cy="722313"/>
          </a:xfrm>
          <a:prstGeom prst="rect">
            <a:avLst/>
          </a:prstGeom>
        </p:spPr>
        <p:txBody>
          <a:bodyPr/>
          <a:lstStyle>
            <a:lvl1pPr marL="0" lvl="0" indent="0">
              <a:buNone/>
              <a:defRPr sz="3000" b="0" i="0">
                <a:solidFill>
                  <a:schemeClr val="bg1"/>
                </a:solidFill>
                <a:latin typeface="TencentSans W7"/>
                <a:ea typeface="TencentSans W7"/>
              </a:defRPr>
            </a:lvl1pPr>
            <a:lvl3pPr marL="634967"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09873" y="4634243"/>
            <a:ext cx="4039767" cy="722313"/>
          </a:xfrm>
          <a:prstGeom prst="rect">
            <a:avLst/>
          </a:prstGeom>
        </p:spPr>
        <p:txBody>
          <a:bodyPr anchor="ctr"/>
          <a:lstStyle>
            <a:lvl1pPr marL="0" lvl="0" indent="0" algn="ctr">
              <a:buNone/>
              <a:defRPr sz="2400" b="0" i="0">
                <a:solidFill>
                  <a:schemeClr val="bg1"/>
                </a:solidFill>
                <a:latin typeface="TencentSans W7"/>
                <a:ea typeface="TencentSans W7"/>
              </a:defRPr>
            </a:lvl1pPr>
            <a:lvl3pPr marL="634967"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633" y="5523972"/>
            <a:ext cx="4324244" cy="932620"/>
          </a:xfrm>
          <a:prstGeom prst="rect">
            <a:avLst/>
          </a:prstGeom>
        </p:spPr>
        <p:txBody>
          <a:bodyPr anchor="ctr"/>
          <a:lstStyle>
            <a:lvl1pPr marL="0" lvl="0" indent="0" algn="ctr" defTabSz="228589">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4967" lvl="2" indent="0">
              <a:buNone/>
            </a:lvl3pPr>
          </a:lstStyle>
          <a:p>
            <a:pPr marL="0" lvl="0" indent="0" algn="ctr" defTabSz="228589">
              <a:lnSpc>
                <a:spcPct val="150000"/>
              </a:lnSpc>
              <a:spcBef>
                <a:spcPts val="0"/>
              </a:spcBef>
              <a:spcAft>
                <a:spcPts val="0"/>
              </a:spcAft>
              <a:buClrTx/>
              <a:buSzPct val="125000"/>
              <a:buFontTx/>
              <a:buNone/>
            </a:pPr>
            <a:r>
              <a:rPr lang="zh-CN" altLang="en-US"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altLang="en-US" sz="1600">
                <a:solidFill>
                  <a:schemeClr val="bg1"/>
                </a:solidFill>
                <a:latin typeface="FZLanTingHei-R-GBK"/>
                <a:ea typeface="FZLanTingHei-R-GBK"/>
              </a:rPr>
              <a:t>磅，字重</a:t>
            </a:r>
            <a:r>
              <a:rPr lang="en" sz="1600">
                <a:solidFill>
                  <a:schemeClr val="bg1"/>
                </a:solidFill>
                <a:latin typeface="FZLanTingHei-R-GBK"/>
                <a:ea typeface="FZLanTingHei-R-GBK"/>
              </a:rPr>
              <a:t>Regular</a:t>
            </a:r>
            <a:r>
              <a:rPr lang="zh-CN" altLang="en-US"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altLang="en-US"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altLang="en-US"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124" y="5523972"/>
            <a:ext cx="4324244" cy="932620"/>
          </a:xfrm>
          <a:prstGeom prst="rect">
            <a:avLst/>
          </a:prstGeom>
        </p:spPr>
        <p:txBody>
          <a:bodyPr anchor="ctr"/>
          <a:lstStyle>
            <a:lvl1pPr marL="0" lvl="0" indent="0" algn="ctr" defTabSz="228589">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4967" lvl="2" indent="0">
              <a:buNone/>
            </a:lvl3pPr>
          </a:lstStyle>
          <a:p>
            <a:pPr marL="0" lvl="0" indent="0" algn="ctr" defTabSz="228589">
              <a:lnSpc>
                <a:spcPct val="150000"/>
              </a:lnSpc>
              <a:spcBef>
                <a:spcPts val="0"/>
              </a:spcBef>
              <a:spcAft>
                <a:spcPts val="0"/>
              </a:spcAft>
              <a:buClrTx/>
              <a:buSzPct val="125000"/>
              <a:buFontTx/>
              <a:buNone/>
            </a:pPr>
            <a:r>
              <a:rPr lang="zh-CN" altLang="en-US"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altLang="en-US" sz="1600">
                <a:solidFill>
                  <a:schemeClr val="bg1"/>
                </a:solidFill>
                <a:latin typeface="FZLanTingHei-R-GBK"/>
                <a:ea typeface="FZLanTingHei-R-GBK"/>
              </a:rPr>
              <a:t>磅，字重</a:t>
            </a:r>
            <a:r>
              <a:rPr lang="en" sz="1600">
                <a:solidFill>
                  <a:schemeClr val="bg1"/>
                </a:solidFill>
                <a:latin typeface="FZLanTingHei-R-GBK"/>
                <a:ea typeface="FZLanTingHei-R-GBK"/>
              </a:rPr>
              <a:t>Regular</a:t>
            </a:r>
            <a:r>
              <a:rPr lang="zh-CN" altLang="en-US"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altLang="en-US"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altLang="en-US"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extLst>
      <p:ext uri="{BB962C8B-B14F-4D97-AF65-F5344CB8AC3E}">
        <p14:creationId xmlns:p14="http://schemas.microsoft.com/office/powerpoint/2010/main" val="26863199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4765" y="4996033"/>
            <a:ext cx="4457828" cy="552822"/>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3899" y="4996033"/>
            <a:ext cx="4457828" cy="552822"/>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429" y="1309146"/>
            <a:ext cx="3496022" cy="722313"/>
          </a:xfrm>
          <a:prstGeom prst="rect">
            <a:avLst/>
          </a:prstGeom>
        </p:spPr>
        <p:txBody>
          <a:bodyPr anchor="ctr"/>
          <a:lstStyle>
            <a:lvl1pPr marL="0" lvl="0" indent="0" algn="ctr">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679" y="1309146"/>
            <a:ext cx="3496022" cy="722313"/>
          </a:xfrm>
          <a:prstGeom prst="rect">
            <a:avLst/>
          </a:prstGeom>
        </p:spPr>
        <p:txBody>
          <a:bodyPr anchor="ctr"/>
          <a:lstStyle>
            <a:lvl1pPr marL="0" lvl="0" indent="0" algn="ctr">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491" y="2008738"/>
            <a:ext cx="4318917" cy="282104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241" y="2008738"/>
            <a:ext cx="4318917" cy="282104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30023681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533" y="1492258"/>
            <a:ext cx="3608298" cy="368622"/>
          </a:xfrm>
          <a:prstGeom prst="rect">
            <a:avLst/>
          </a:prstGeom>
        </p:spPr>
        <p:txBody>
          <a:bodyPr/>
          <a:lstStyle>
            <a:lvl1pPr marL="0" lvl="0" indent="0">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533" y="4260936"/>
            <a:ext cx="3608298" cy="368622"/>
          </a:xfrm>
          <a:prstGeom prst="rect">
            <a:avLst/>
          </a:prstGeom>
        </p:spPr>
        <p:txBody>
          <a:bodyPr/>
          <a:lstStyle>
            <a:lvl1pPr marL="0" lvl="0" indent="0">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279" y="1243013"/>
            <a:ext cx="3419030" cy="223361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85" lvl="0" indent="-317485" algn="ctr"/>
            <a:r>
              <a:rPr lang="en-US"/>
              <a:t>点击添加图片</a:t>
            </a:r>
          </a:p>
        </p:txBody>
      </p:sp>
      <p:sp>
        <p:nvSpPr>
          <p:cNvPr id="17" name="Picture Placeholder 8"/>
          <p:cNvSpPr>
            <a:spLocks noGrp="1"/>
          </p:cNvSpPr>
          <p:nvPr>
            <p:ph type="pic" idx="19" hasCustomPrompt="1"/>
          </p:nvPr>
        </p:nvSpPr>
        <p:spPr>
          <a:xfrm>
            <a:off x="1394279" y="4008438"/>
            <a:ext cx="3419030" cy="223361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Microsoft YaHei"/>
              </a:defRPr>
            </a:lvl1pPr>
          </a:lstStyle>
          <a:p>
            <a:pPr lvl="0" algn="ctr"/>
            <a:r>
              <a:rPr lang="en-US"/>
              <a:t>点击添加图片</a:t>
            </a: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533" y="1877163"/>
            <a:ext cx="5368729" cy="368622"/>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4967"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533" y="4645841"/>
            <a:ext cx="5368729" cy="368622"/>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4967"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extLst>
      <p:ext uri="{BB962C8B-B14F-4D97-AF65-F5344CB8AC3E}">
        <p14:creationId xmlns:p14="http://schemas.microsoft.com/office/powerpoint/2010/main" val="40959891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099" y="4755323"/>
            <a:ext cx="3473308" cy="645884"/>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369" y="1685052"/>
            <a:ext cx="2525485" cy="722313"/>
          </a:xfrm>
          <a:prstGeom prst="rect">
            <a:avLst/>
          </a:prstGeom>
        </p:spPr>
        <p:txBody>
          <a:bodyPr anchor="ctr"/>
          <a:lstStyle>
            <a:lvl1pPr marL="0" lvl="0" indent="0" algn="ctr">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788" y="2457409"/>
            <a:ext cx="3240741" cy="211680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5924" y="2457409"/>
            <a:ext cx="3240741" cy="211680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471" y="2457409"/>
            <a:ext cx="3240741" cy="211680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640" y="4755323"/>
            <a:ext cx="3473308" cy="645884"/>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551" y="1685052"/>
            <a:ext cx="2525485" cy="722313"/>
          </a:xfrm>
          <a:prstGeom prst="rect">
            <a:avLst/>
          </a:prstGeom>
        </p:spPr>
        <p:txBody>
          <a:bodyPr anchor="ctr"/>
          <a:lstStyle>
            <a:lvl1pPr marL="0" lvl="0" indent="0" algn="ctr">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187" y="4755323"/>
            <a:ext cx="3473308" cy="645884"/>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146" y="1685052"/>
            <a:ext cx="2525485" cy="722313"/>
          </a:xfrm>
          <a:prstGeom prst="rect">
            <a:avLst/>
          </a:prstGeom>
        </p:spPr>
        <p:txBody>
          <a:bodyPr anchor="ctr"/>
          <a:lstStyle>
            <a:lvl1pPr marL="0" lvl="0" indent="0" algn="ctr">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Tree>
    <p:extLst>
      <p:ext uri="{BB962C8B-B14F-4D97-AF65-F5344CB8AC3E}">
        <p14:creationId xmlns:p14="http://schemas.microsoft.com/office/powerpoint/2010/main" val="5258073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057" y="3103917"/>
            <a:ext cx="4341247" cy="722313"/>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483" lvl="1" indent="0">
              <a:buNone/>
              <a:defRPr sz="1200"/>
            </a:lvl2pPr>
            <a:lvl3pPr marL="634967" lvl="2" indent="0">
              <a:buNone/>
              <a:defRPr sz="1200"/>
            </a:lvl3pPr>
            <a:lvl4pPr marL="952452" lvl="3" indent="0">
              <a:buNone/>
              <a:defRPr sz="1200"/>
            </a:lvl4pPr>
            <a:lvl5pPr marL="1269936" lvl="4" indent="0">
              <a:buNone/>
              <a:defRPr sz="1200"/>
            </a:lvl5pPr>
          </a:lstStyle>
          <a:p>
            <a:pPr algn="l">
              <a:lnSpc>
                <a:spcPct val="150000"/>
              </a:lnSpc>
            </a:pPr>
            <a:r>
              <a:rPr lang="zh-CN" altLang="en-US"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altLang="en-US" sz="1200">
                <a:solidFill>
                  <a:schemeClr val="bg2">
                    <a:lumMod val="10000"/>
                  </a:schemeClr>
                </a:solidFill>
                <a:latin typeface="FZLanTingHei-R-GBK"/>
                <a:ea typeface="FZLanTingHei-R-GBK"/>
              </a:rPr>
              <a:t>磅，字重</a:t>
            </a:r>
            <a:r>
              <a:rPr lang="en" sz="1200">
                <a:solidFill>
                  <a:schemeClr val="bg2">
                    <a:lumMod val="10000"/>
                  </a:schemeClr>
                </a:solidFill>
                <a:latin typeface="FZLanTingHei-R-GBK"/>
                <a:ea typeface="FZLanTingHei-R-GBK"/>
              </a:rPr>
              <a:t>Regular</a:t>
            </a:r>
            <a:r>
              <a:rPr lang="zh-CN" altLang="en-US"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altLang="en-US"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altLang="en-US" sz="1200">
                <a:latin typeface="FZLanTingHei-R-GBK"/>
                <a:ea typeface="FZLanTingHei-R-GBK"/>
              </a:rPr>
              <a:t>。</a:t>
            </a:r>
          </a:p>
        </p:txBody>
      </p:sp>
      <p:sp>
        <p:nvSpPr>
          <p:cNvPr id="11" name="文本占位符 10"/>
          <p:cNvSpPr>
            <a:spLocks noGrp="1"/>
          </p:cNvSpPr>
          <p:nvPr>
            <p:ph type="body" idx="18" hasCustomPrompt="1"/>
          </p:nvPr>
        </p:nvSpPr>
        <p:spPr>
          <a:xfrm>
            <a:off x="416854" y="2533642"/>
            <a:ext cx="2521977" cy="434975"/>
          </a:xfrm>
          <a:prstGeom prst="rect">
            <a:avLst/>
          </a:prstGeom>
        </p:spPr>
        <p:txBody>
          <a:bodyPr/>
          <a:lstStyle>
            <a:lvl1pPr marL="0" lvl="0" indent="0">
              <a:buNone/>
              <a:defRPr sz="2400" b="1" i="0">
                <a:solidFill>
                  <a:schemeClr val="tx2"/>
                </a:solidFill>
                <a:latin typeface="TencentSans W7"/>
                <a:ea typeface="TencentSans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3840" y="176066"/>
            <a:ext cx="2910043" cy="3141913"/>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6725" y="176065"/>
            <a:ext cx="2910043" cy="650871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3840" y="3488363"/>
            <a:ext cx="2910043" cy="319641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6854" y="325417"/>
            <a:ext cx="5167831"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37841227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548" y="3488365"/>
            <a:ext cx="5959090" cy="319357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548" y="176064"/>
            <a:ext cx="2986110" cy="3141913"/>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022" y="176063"/>
            <a:ext cx="2802616" cy="314191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6854" y="325417"/>
            <a:ext cx="5167831"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057" y="3103917"/>
            <a:ext cx="4341247" cy="722313"/>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483" lvl="1" indent="0">
              <a:buNone/>
              <a:defRPr sz="1200"/>
            </a:lvl2pPr>
            <a:lvl3pPr marL="634967" lvl="2" indent="0">
              <a:buNone/>
              <a:defRPr sz="1200"/>
            </a:lvl3pPr>
            <a:lvl4pPr marL="952452" lvl="3" indent="0">
              <a:buNone/>
              <a:defRPr sz="1200"/>
            </a:lvl4pPr>
            <a:lvl5pPr marL="1269936" lvl="4" indent="0">
              <a:buNone/>
              <a:defRPr sz="1200"/>
            </a:lvl5pPr>
          </a:lstStyle>
          <a:p>
            <a:pPr algn="l">
              <a:lnSpc>
                <a:spcPct val="150000"/>
              </a:lnSpc>
            </a:pPr>
            <a:r>
              <a:rPr lang="zh-CN" altLang="en-US"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altLang="en-US" sz="1200">
                <a:solidFill>
                  <a:schemeClr val="bg2">
                    <a:lumMod val="10000"/>
                  </a:schemeClr>
                </a:solidFill>
                <a:latin typeface="FZLanTingHei-R-GBK"/>
                <a:ea typeface="FZLanTingHei-R-GBK"/>
              </a:rPr>
              <a:t>磅，字重</a:t>
            </a:r>
            <a:r>
              <a:rPr lang="en" sz="1200">
                <a:solidFill>
                  <a:schemeClr val="bg2">
                    <a:lumMod val="10000"/>
                  </a:schemeClr>
                </a:solidFill>
                <a:latin typeface="FZLanTingHei-R-GBK"/>
                <a:ea typeface="FZLanTingHei-R-GBK"/>
              </a:rPr>
              <a:t>Regular</a:t>
            </a:r>
            <a:r>
              <a:rPr lang="zh-CN" altLang="en-US"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altLang="en-US"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altLang="en-US" sz="1200">
                <a:latin typeface="FZLanTingHei-R-GBK"/>
                <a:ea typeface="FZLanTingHei-R-GBK"/>
              </a:rPr>
              <a:t>。</a:t>
            </a:r>
          </a:p>
        </p:txBody>
      </p:sp>
      <p:sp>
        <p:nvSpPr>
          <p:cNvPr id="13" name="文本占位符 10"/>
          <p:cNvSpPr>
            <a:spLocks noGrp="1"/>
          </p:cNvSpPr>
          <p:nvPr>
            <p:ph type="body" idx="18" hasCustomPrompt="1"/>
          </p:nvPr>
        </p:nvSpPr>
        <p:spPr>
          <a:xfrm>
            <a:off x="416854" y="2533642"/>
            <a:ext cx="2521977" cy="434975"/>
          </a:xfrm>
          <a:prstGeom prst="rect">
            <a:avLst/>
          </a:prstGeom>
        </p:spPr>
        <p:txBody>
          <a:bodyPr/>
          <a:lstStyle>
            <a:lvl1pPr marL="0" lvl="0" indent="0">
              <a:buNone/>
              <a:defRPr sz="2400" b="1" i="0">
                <a:solidFill>
                  <a:schemeClr val="tx2"/>
                </a:solidFill>
                <a:latin typeface="TencentSans W7"/>
                <a:ea typeface="TencentSans W7"/>
              </a:defRPr>
            </a:lvl1pPr>
          </a:lstStyle>
          <a:p>
            <a:pPr lvl="0"/>
            <a:r>
              <a:rPr lang="zh-CN"/>
              <a:t>段落标题 </a:t>
            </a:r>
            <a:r>
              <a:rPr lang="en-US"/>
              <a:t>24</a:t>
            </a:r>
            <a:r>
              <a:rPr lang="zh-CN"/>
              <a:t>磅</a:t>
            </a:r>
          </a:p>
        </p:txBody>
      </p:sp>
    </p:spTree>
    <p:extLst>
      <p:ext uri="{BB962C8B-B14F-4D97-AF65-F5344CB8AC3E}">
        <p14:creationId xmlns:p14="http://schemas.microsoft.com/office/powerpoint/2010/main" val="31590118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721" y="4323174"/>
            <a:ext cx="2525484" cy="368622"/>
          </a:xfrm>
          <a:prstGeom prst="rect">
            <a:avLst/>
          </a:prstGeom>
        </p:spPr>
        <p:txBody>
          <a:bodyPr anchor="ctr"/>
          <a:lstStyle>
            <a:lvl1pPr marL="0" lvl="0" indent="0" algn="ctr">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808" y="4680436"/>
            <a:ext cx="2244388" cy="84184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193" y="4323174"/>
            <a:ext cx="2525484" cy="368622"/>
          </a:xfrm>
          <a:prstGeom prst="rect">
            <a:avLst/>
          </a:prstGeom>
        </p:spPr>
        <p:txBody>
          <a:bodyPr anchor="ctr"/>
          <a:lstStyle>
            <a:lvl1pPr marL="0" lvl="0" indent="0" algn="ctr">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280" y="4680436"/>
            <a:ext cx="2244388" cy="84184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609" y="4323174"/>
            <a:ext cx="2525484" cy="368622"/>
          </a:xfrm>
          <a:prstGeom prst="rect">
            <a:avLst/>
          </a:prstGeom>
        </p:spPr>
        <p:txBody>
          <a:bodyPr anchor="ctr"/>
          <a:lstStyle>
            <a:lvl1pPr marL="0" lvl="0" indent="0" algn="ctr">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0696" y="4680436"/>
            <a:ext cx="2244388" cy="84184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117" y="4323174"/>
            <a:ext cx="2525484" cy="368622"/>
          </a:xfrm>
          <a:prstGeom prst="rect">
            <a:avLst/>
          </a:prstGeom>
        </p:spPr>
        <p:txBody>
          <a:bodyPr anchor="ctr"/>
          <a:lstStyle>
            <a:lvl1pPr marL="0" lvl="0" indent="0" algn="ctr">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204" y="4680436"/>
            <a:ext cx="2244388" cy="84184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89942" y="193030"/>
            <a:ext cx="827043" cy="368622"/>
          </a:xfrm>
          <a:prstGeom prst="rect">
            <a:avLst/>
          </a:prstGeom>
        </p:spPr>
      </p:pic>
      <p:sp>
        <p:nvSpPr>
          <p:cNvPr id="4"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773" y="1898032"/>
            <a:ext cx="2326460" cy="221013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563" y="1898032"/>
            <a:ext cx="2326460" cy="221013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354" y="1898032"/>
            <a:ext cx="2326460" cy="221013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144" y="1898032"/>
            <a:ext cx="2326460" cy="221013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577" lvl="0" indent="-228577"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204821423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404" y="1978064"/>
            <a:ext cx="2525484" cy="338296"/>
          </a:xfrm>
          <a:prstGeom prst="rect">
            <a:avLst/>
          </a:prstGeom>
        </p:spPr>
        <p:txBody>
          <a:bodyPr anchor="ctr"/>
          <a:lstStyle>
            <a:lvl1pPr marL="0" lvl="0" indent="0" algn="l">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404" y="2317764"/>
            <a:ext cx="2525484"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349" y="1976660"/>
            <a:ext cx="2525484" cy="338296"/>
          </a:xfrm>
          <a:prstGeom prst="rect">
            <a:avLst/>
          </a:prstGeom>
        </p:spPr>
        <p:txBody>
          <a:bodyPr anchor="ctr"/>
          <a:lstStyle>
            <a:lvl1pPr marL="0" lvl="0" indent="0" algn="l">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349" y="2316360"/>
            <a:ext cx="2525484"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349" y="4286289"/>
            <a:ext cx="2525484" cy="338296"/>
          </a:xfrm>
          <a:prstGeom prst="rect">
            <a:avLst/>
          </a:prstGeom>
        </p:spPr>
        <p:txBody>
          <a:bodyPr anchor="ctr"/>
          <a:lstStyle>
            <a:lvl1pPr marL="0" lvl="0" indent="0" algn="l">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349" y="4625989"/>
            <a:ext cx="2525484"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404" y="4289241"/>
            <a:ext cx="2525484" cy="338296"/>
          </a:xfrm>
          <a:prstGeom prst="rect">
            <a:avLst/>
          </a:prstGeom>
        </p:spPr>
        <p:txBody>
          <a:bodyPr anchor="ctr"/>
          <a:lstStyle>
            <a:lvl1pPr marL="0" lvl="0" indent="0" algn="l">
              <a:buNone/>
              <a:defRPr sz="1600" b="0" i="0">
                <a:solidFill>
                  <a:schemeClr val="tx2"/>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404" y="4628941"/>
            <a:ext cx="2525484"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805" y="1682929"/>
            <a:ext cx="2519672" cy="1645809"/>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805" y="4022307"/>
            <a:ext cx="2519672" cy="1645809"/>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057" y="1682929"/>
            <a:ext cx="2519672" cy="1645809"/>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057" y="4022307"/>
            <a:ext cx="2519672" cy="1645809"/>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268806283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453" y="171309"/>
            <a:ext cx="2809185" cy="314667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6725" y="3488365"/>
            <a:ext cx="2979542" cy="3210899"/>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6725" y="171309"/>
            <a:ext cx="2979542" cy="314667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453" y="3488363"/>
            <a:ext cx="2809185" cy="3210899"/>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6854" y="325417"/>
            <a:ext cx="5167831"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057" y="3103917"/>
            <a:ext cx="4341247" cy="722313"/>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483" lvl="1" indent="0">
              <a:buNone/>
              <a:defRPr sz="1200"/>
            </a:lvl2pPr>
            <a:lvl3pPr marL="634967" lvl="2" indent="0">
              <a:buNone/>
              <a:defRPr sz="1200"/>
            </a:lvl3pPr>
            <a:lvl4pPr marL="952452" lvl="3" indent="0">
              <a:buNone/>
              <a:defRPr sz="1200"/>
            </a:lvl4pPr>
            <a:lvl5pPr marL="1269936" lvl="4" indent="0">
              <a:buNone/>
              <a:defRPr sz="1200"/>
            </a:lvl5pPr>
          </a:lstStyle>
          <a:p>
            <a:pPr algn="l">
              <a:lnSpc>
                <a:spcPct val="150000"/>
              </a:lnSpc>
            </a:pPr>
            <a:r>
              <a:rPr lang="zh-CN" altLang="en-US"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altLang="en-US" sz="1200">
                <a:solidFill>
                  <a:schemeClr val="bg2">
                    <a:lumMod val="10000"/>
                  </a:schemeClr>
                </a:solidFill>
                <a:latin typeface="FZLanTingHei-R-GBK"/>
                <a:ea typeface="FZLanTingHei-R-GBK"/>
              </a:rPr>
              <a:t>磅，字重</a:t>
            </a:r>
            <a:r>
              <a:rPr lang="en" sz="1200">
                <a:solidFill>
                  <a:schemeClr val="bg2">
                    <a:lumMod val="10000"/>
                  </a:schemeClr>
                </a:solidFill>
                <a:latin typeface="FZLanTingHei-R-GBK"/>
                <a:ea typeface="FZLanTingHei-R-GBK"/>
              </a:rPr>
              <a:t>Regular</a:t>
            </a:r>
            <a:r>
              <a:rPr lang="zh-CN" altLang="en-US"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altLang="en-US"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altLang="en-US" sz="1200">
                <a:latin typeface="FZLanTingHei-R-GBK"/>
                <a:ea typeface="FZLanTingHei-R-GBK"/>
              </a:rPr>
              <a:t>。</a:t>
            </a:r>
          </a:p>
        </p:txBody>
      </p:sp>
      <p:sp>
        <p:nvSpPr>
          <p:cNvPr id="12" name="文本占位符 10"/>
          <p:cNvSpPr>
            <a:spLocks noGrp="1"/>
          </p:cNvSpPr>
          <p:nvPr>
            <p:ph type="body" idx="18" hasCustomPrompt="1"/>
          </p:nvPr>
        </p:nvSpPr>
        <p:spPr>
          <a:xfrm>
            <a:off x="416854" y="2533642"/>
            <a:ext cx="2521977" cy="434975"/>
          </a:xfrm>
          <a:prstGeom prst="rect">
            <a:avLst/>
          </a:prstGeom>
        </p:spPr>
        <p:txBody>
          <a:bodyPr/>
          <a:lstStyle>
            <a:lvl1pPr marL="0" lvl="0" indent="0">
              <a:buNone/>
              <a:defRPr sz="2400" b="1" i="0">
                <a:solidFill>
                  <a:schemeClr val="tx2"/>
                </a:solidFill>
                <a:latin typeface="TencentSans W7"/>
                <a:ea typeface="TencentSans W7"/>
              </a:defRPr>
            </a:lvl1pPr>
          </a:lstStyle>
          <a:p>
            <a:pPr lvl="0"/>
            <a:r>
              <a:rPr lang="zh-CN"/>
              <a:t>段落标题 </a:t>
            </a:r>
            <a:r>
              <a:rPr lang="en-US"/>
              <a:t>24</a:t>
            </a:r>
            <a:r>
              <a:rPr lang="zh-CN"/>
              <a:t>磅</a:t>
            </a:r>
          </a:p>
        </p:txBody>
      </p:sp>
    </p:spTree>
    <p:extLst>
      <p:ext uri="{BB962C8B-B14F-4D97-AF65-F5344CB8AC3E}">
        <p14:creationId xmlns:p14="http://schemas.microsoft.com/office/powerpoint/2010/main" val="3707145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256"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122"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499"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0877"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59" lvl="0" indent="-317459" algn="ctr"/>
            <a:r>
              <a:rPr lang="zh-CN"/>
              <a:t>点击添加图片</a:t>
            </a:r>
          </a:p>
        </p:txBody>
      </p:sp>
      <p:sp>
        <p:nvSpPr>
          <p:cNvPr id="7" name="矩形"/>
          <p:cNvSpPr/>
          <p:nvPr/>
        </p:nvSpPr>
        <p:spPr>
          <a:xfrm>
            <a:off x="794" y="3388912"/>
            <a:ext cx="12190412" cy="3480956"/>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8829" y="512277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210" y="553100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15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536"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127"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508"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40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19787"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4579" y="6540948"/>
            <a:ext cx="232406"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256" y="-9000"/>
            <a:ext cx="3023606" cy="687600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122" y="-9000"/>
            <a:ext cx="3023606" cy="687600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499" y="-9000"/>
            <a:ext cx="3023606" cy="687600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0878" y="-9000"/>
            <a:ext cx="3023606" cy="687600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85" lvl="0" indent="-317485" algn="ctr"/>
            <a:r>
              <a:rPr lang="zh-CN"/>
              <a:t>点击添加图片</a:t>
            </a:r>
          </a:p>
        </p:txBody>
      </p:sp>
      <p:sp>
        <p:nvSpPr>
          <p:cNvPr id="7" name="矩形"/>
          <p:cNvSpPr/>
          <p:nvPr/>
        </p:nvSpPr>
        <p:spPr>
          <a:xfrm>
            <a:off x="794" y="3388466"/>
            <a:ext cx="12190412" cy="3481410"/>
          </a:xfrm>
          <a:prstGeom prst="rect">
            <a:avLst/>
          </a:prstGeom>
          <a:gradFill>
            <a:gsLst>
              <a:gs pos="0">
                <a:srgbClr val="000000">
                  <a:alpha val="0"/>
                </a:srgbClr>
              </a:gs>
              <a:gs pos="100000">
                <a:srgbClr val="000000"/>
              </a:gs>
            </a:gsLst>
            <a:lin ang="5400000"/>
          </a:gradFill>
          <a:ln w="12700">
            <a:miter/>
          </a:ln>
        </p:spPr>
        <p:txBody>
          <a:bodyPr lIns="25397" tIns="25397" rIns="25397" bIns="25397"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8829" y="5122328"/>
            <a:ext cx="2092839" cy="464004"/>
          </a:xfrm>
          <a:prstGeom prst="rect">
            <a:avLst/>
          </a:prstGeom>
        </p:spPr>
        <p:txBody>
          <a:bodyPr anchor="ctr"/>
          <a:lstStyle>
            <a:lvl1pPr marL="0" lvl="0" indent="0" algn="ctr">
              <a:buNone/>
              <a:defRPr sz="1600" b="0" i="0">
                <a:solidFill>
                  <a:schemeClr val="bg1"/>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210" y="5530554"/>
            <a:ext cx="2092839" cy="84184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156" y="5124107"/>
            <a:ext cx="2092839" cy="464004"/>
          </a:xfrm>
          <a:prstGeom prst="rect">
            <a:avLst/>
          </a:prstGeom>
        </p:spPr>
        <p:txBody>
          <a:bodyPr anchor="ctr"/>
          <a:lstStyle>
            <a:lvl1pPr marL="0" lvl="0" indent="0" algn="ctr">
              <a:buNone/>
              <a:defRPr sz="1600" b="0" i="0">
                <a:solidFill>
                  <a:schemeClr val="bg1"/>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537" y="5532333"/>
            <a:ext cx="2092839" cy="84184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127" y="5124107"/>
            <a:ext cx="2092839" cy="464004"/>
          </a:xfrm>
          <a:prstGeom prst="rect">
            <a:avLst/>
          </a:prstGeom>
        </p:spPr>
        <p:txBody>
          <a:bodyPr anchor="ctr"/>
          <a:lstStyle>
            <a:lvl1pPr marL="0" lvl="0" indent="0" algn="ctr">
              <a:buNone/>
              <a:defRPr sz="1600" b="0" i="0">
                <a:solidFill>
                  <a:schemeClr val="bg1"/>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508" y="5532333"/>
            <a:ext cx="2092839" cy="84184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406" y="5124107"/>
            <a:ext cx="2092839" cy="464004"/>
          </a:xfrm>
          <a:prstGeom prst="rect">
            <a:avLst/>
          </a:prstGeom>
        </p:spPr>
        <p:txBody>
          <a:bodyPr anchor="ctr"/>
          <a:lstStyle>
            <a:lvl1pPr marL="0" lvl="0" indent="0" algn="ctr">
              <a:buNone/>
              <a:defRPr sz="1600" b="0" i="0">
                <a:solidFill>
                  <a:schemeClr val="bg1"/>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19787" y="5532333"/>
            <a:ext cx="2092839" cy="84184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4579"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6853" y="325417"/>
            <a:ext cx="6352234" cy="722313"/>
          </a:xfrm>
          <a:prstGeom prst="rect">
            <a:avLst/>
          </a:prstGeom>
        </p:spPr>
        <p:txBody>
          <a:bodyPr/>
          <a:lstStyle>
            <a:lvl1pPr marL="0" lvl="0" indent="0">
              <a:buNone/>
              <a:defRPr sz="3000" b="0" i="0">
                <a:solidFill>
                  <a:schemeClr val="bg1"/>
                </a:solidFill>
                <a:latin typeface="TencentSans W7"/>
                <a:ea typeface="TencentSans W7"/>
              </a:defRPr>
            </a:lvl1pPr>
            <a:lvl3pPr marL="634967"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15597471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451" y="1856208"/>
            <a:ext cx="3240741" cy="207568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630" y="1856207"/>
            <a:ext cx="3240741" cy="207568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4809" y="1856206"/>
            <a:ext cx="3240741" cy="207568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451" y="4300266"/>
            <a:ext cx="3240741" cy="207568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85" lvl="0" indent="-317485" algn="ctr"/>
            <a:r>
              <a:rPr lang="zh-CN"/>
              <a:t>点击添加图片</a:t>
            </a:r>
          </a:p>
        </p:txBody>
      </p:sp>
      <p:sp>
        <p:nvSpPr>
          <p:cNvPr id="26" name="图片占位符 2"/>
          <p:cNvSpPr>
            <a:spLocks noGrp="1"/>
          </p:cNvSpPr>
          <p:nvPr>
            <p:ph type="pic" idx="19" hasCustomPrompt="1"/>
          </p:nvPr>
        </p:nvSpPr>
        <p:spPr>
          <a:xfrm>
            <a:off x="4475630" y="4300265"/>
            <a:ext cx="3240741" cy="207568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4809" y="4300264"/>
            <a:ext cx="3240741" cy="207568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89942" y="193030"/>
            <a:ext cx="827043" cy="368622"/>
          </a:xfrm>
          <a:prstGeom prst="rect">
            <a:avLst/>
          </a:prstGeom>
        </p:spPr>
      </p:pic>
      <p:sp>
        <p:nvSpPr>
          <p:cNvPr id="10"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5360628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5945" y="1125538"/>
            <a:ext cx="2303162" cy="2303462"/>
          </a:xfrm>
          <a:prstGeom prst="rect">
            <a:avLst/>
          </a:prstGeom>
          <a:solidFill>
            <a:schemeClr val="accent1"/>
          </a:solidFill>
          <a:ln>
            <a:noFill/>
          </a:ln>
        </p:spPr>
        <p:txBody>
          <a:bodyPr lIns="287963" bIns="287963" anchor="b"/>
          <a:lstStyle/>
          <a:p>
            <a:pPr marL="0" lvl="0" indent="0" algn="ctr" defTabSz="412709">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359" y="1397030"/>
            <a:ext cx="2073381" cy="722313"/>
          </a:xfrm>
          <a:prstGeom prst="rect">
            <a:avLst/>
          </a:prstGeom>
        </p:spPr>
        <p:txBody>
          <a:bodyPr anchor="ctr"/>
          <a:lstStyle>
            <a:lvl1pPr marL="0" lvl="0" indent="0" algn="ctr">
              <a:buNone/>
              <a:defRPr sz="1600" b="0" i="0">
                <a:solidFill>
                  <a:schemeClr val="bg1"/>
                </a:solidFill>
                <a:latin typeface="TencentSans W7"/>
                <a:ea typeface="TencentSans W7"/>
              </a:defRPr>
            </a:lvl1pPr>
            <a:lvl3pPr marL="634967"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359" y="2036395"/>
            <a:ext cx="2073381" cy="84184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674" y="1125538"/>
            <a:ext cx="2303462"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675" y="3575959"/>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49748" y="3575959"/>
            <a:ext cx="2830450"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6917" y="1125538"/>
            <a:ext cx="4263283" cy="23034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638" y="3575959"/>
            <a:ext cx="3185597" cy="2697843"/>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34664029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cSld name="black-空白">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88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20678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417"/>
            <a:ext cx="6352234" cy="722313"/>
          </a:xfrm>
          <a:prstGeom prst="rect">
            <a:avLst/>
          </a:prstGeom>
        </p:spPr>
        <p:txBody>
          <a:bodyPr/>
          <a:lstStyle>
            <a:lvl1pPr marL="0" lvl="0" indent="0">
              <a:buNone/>
              <a:defRPr sz="3000" b="0" i="0">
                <a:solidFill>
                  <a:schemeClr val="tx1"/>
                </a:solidFill>
                <a:latin typeface="TencentSans W7"/>
                <a:ea typeface="TencentSans W7"/>
              </a:defRPr>
            </a:lvl1pPr>
            <a:lvl3pPr marL="634967"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29841944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cSld name="1_左右-版式1">
    <p:spTree>
      <p:nvGrpSpPr>
        <p:cNvPr id="1" name=""/>
        <p:cNvGrpSpPr/>
        <p:nvPr/>
      </p:nvGrpSpPr>
      <p:grpSpPr>
        <a:xfrm>
          <a:off x="0" y="0"/>
          <a:ext cx="0" cy="0"/>
          <a:chOff x="0" y="0"/>
          <a:chExt cx="0" cy="0"/>
        </a:xfrm>
      </p:grpSpPr>
      <p:sp>
        <p:nvSpPr>
          <p:cNvPr id="13" name="矩形"/>
          <p:cNvSpPr/>
          <p:nvPr/>
        </p:nvSpPr>
        <p:spPr>
          <a:xfrm>
            <a:off x="-2787" y="-4234"/>
            <a:ext cx="6042142" cy="6866468"/>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6853" y="2290452"/>
            <a:ext cx="4841682" cy="722313"/>
          </a:xfrm>
          <a:prstGeom prst="rect">
            <a:avLst/>
          </a:prstGeom>
        </p:spPr>
        <p:txBody>
          <a:bodyPr/>
          <a:lstStyle>
            <a:lvl1pPr marL="0" lvl="0" indent="0">
              <a:buNone/>
              <a:defRPr sz="3000" b="0" i="0">
                <a:solidFill>
                  <a:schemeClr val="bg1"/>
                </a:solidFill>
                <a:latin typeface="TencentSans W7"/>
                <a:ea typeface="TencentSans W7"/>
              </a:defRPr>
            </a:lvl1pPr>
            <a:lvl3pPr marL="634967"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extLst>
      <p:ext uri="{BB962C8B-B14F-4D97-AF65-F5344CB8AC3E}">
        <p14:creationId xmlns:p14="http://schemas.microsoft.com/office/powerpoint/2010/main" val="1433591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cSld name="1_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extLst>
      <p:ext uri="{BB962C8B-B14F-4D97-AF65-F5344CB8AC3E}">
        <p14:creationId xmlns:p14="http://schemas.microsoft.com/office/powerpoint/2010/main" val="31347201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cSld name="1_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456" y="5324031"/>
            <a:ext cx="4461700"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160" y="1176339"/>
            <a:ext cx="5730291" cy="4117975"/>
          </a:xfrm>
          <a:prstGeom prst="rect">
            <a:avLst/>
          </a:prstGeom>
        </p:spPr>
        <p:txBody>
          <a:bodyPr/>
          <a:lstStyle>
            <a:lvl1pPr marL="0" lvl="0" indent="0" algn="ctr" defTabSz="228589">
              <a:lnSpc>
                <a:spcPct val="120000"/>
              </a:lnSpc>
              <a:spcBef>
                <a:spcPts val="0"/>
              </a:spcBef>
              <a:spcAft>
                <a:spcPts val="0"/>
              </a:spcAft>
              <a:buClrTx/>
              <a:buSzPct val="125000"/>
              <a:buFontTx/>
              <a:buNone/>
              <a:defRPr sz="2400" b="0" i="0">
                <a:solidFill>
                  <a:schemeClr val="tx2"/>
                </a:solidFill>
                <a:latin typeface="TencentSans W7"/>
                <a:ea typeface="TencentSans W7"/>
              </a:defRPr>
            </a:lvl1pPr>
          </a:lstStyle>
          <a:p>
            <a:r>
              <a:rPr lang="zh-CN"/>
              <a:t>段落标题 </a:t>
            </a:r>
            <a:r>
              <a:rPr lang="en-US"/>
              <a:t>24</a:t>
            </a:r>
            <a:r>
              <a:rPr lang="zh-CN"/>
              <a:t>磅</a:t>
            </a:r>
          </a:p>
        </p:txBody>
      </p:sp>
      <p:sp>
        <p:nvSpPr>
          <p:cNvPr id="4" name="矩形"/>
          <p:cNvSpPr/>
          <p:nvPr/>
        </p:nvSpPr>
        <p:spPr>
          <a:xfrm>
            <a:off x="-2787" y="-4234"/>
            <a:ext cx="3807233" cy="6866468"/>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442" y="1301522"/>
            <a:ext cx="3099983" cy="766763"/>
          </a:xfrm>
          <a:prstGeom prst="rect">
            <a:avLst/>
          </a:prstGeom>
        </p:spPr>
        <p:txBody>
          <a:bodyPr/>
          <a:lstStyle>
            <a:lvl1pPr marL="0" lvl="0" indent="0">
              <a:buNone/>
              <a:defRPr sz="3000" b="1" i="0">
                <a:solidFill>
                  <a:schemeClr val="bg1"/>
                </a:solidFill>
                <a:latin typeface="TencentSans W7"/>
                <a:ea typeface="TencentSans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6966" y="2832539"/>
            <a:ext cx="2969613"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6966" y="4475853"/>
            <a:ext cx="2969613"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6966" y="2327416"/>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15" name="文本占位符 20"/>
          <p:cNvSpPr>
            <a:spLocks noGrp="1"/>
          </p:cNvSpPr>
          <p:nvPr>
            <p:ph type="body" idx="33" hasCustomPrompt="1"/>
          </p:nvPr>
        </p:nvSpPr>
        <p:spPr>
          <a:xfrm>
            <a:off x="426966" y="3962129"/>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Tree>
    <p:extLst>
      <p:ext uri="{BB962C8B-B14F-4D97-AF65-F5344CB8AC3E}">
        <p14:creationId xmlns:p14="http://schemas.microsoft.com/office/powerpoint/2010/main" val="14498710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cSld name="1_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788" y="-4234"/>
            <a:ext cx="4646441" cy="6866468"/>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442" y="1301522"/>
            <a:ext cx="3099983" cy="766763"/>
          </a:xfrm>
          <a:prstGeom prst="rect">
            <a:avLst/>
          </a:prstGeom>
        </p:spPr>
        <p:txBody>
          <a:bodyPr/>
          <a:lstStyle>
            <a:lvl1pPr marL="0" lvl="0" indent="0">
              <a:buNone/>
              <a:defRPr sz="3000" b="1" i="0">
                <a:solidFill>
                  <a:schemeClr val="bg1"/>
                </a:solidFill>
                <a:latin typeface="TencentSans W7"/>
                <a:ea typeface="TencentSans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6966" y="2832539"/>
            <a:ext cx="3599531"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6966" y="3704029"/>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18" name="文本占位符 20"/>
          <p:cNvSpPr>
            <a:spLocks noGrp="1"/>
          </p:cNvSpPr>
          <p:nvPr>
            <p:ph type="body" idx="34" hasCustomPrompt="1"/>
          </p:nvPr>
        </p:nvSpPr>
        <p:spPr>
          <a:xfrm>
            <a:off x="426966" y="4209153"/>
            <a:ext cx="3599531"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6" y="2327416"/>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12" name="图表占位符 20"/>
          <p:cNvSpPr>
            <a:spLocks noGrp="1"/>
          </p:cNvSpPr>
          <p:nvPr>
            <p:ph type="chart" idx="39" hasCustomPrompt="1"/>
          </p:nvPr>
        </p:nvSpPr>
        <p:spPr>
          <a:xfrm>
            <a:off x="5579377" y="1176339"/>
            <a:ext cx="5730291" cy="4117975"/>
          </a:xfrm>
          <a:prstGeom prst="rect">
            <a:avLst/>
          </a:prstGeom>
        </p:spPr>
        <p:txBody>
          <a:bodyPr/>
          <a:lstStyle>
            <a:lvl1pPr marL="0" lvl="0" indent="0" algn="ctr" defTabSz="228589">
              <a:lnSpc>
                <a:spcPct val="120000"/>
              </a:lnSpc>
              <a:spcBef>
                <a:spcPts val="0"/>
              </a:spcBef>
              <a:spcAft>
                <a:spcPts val="0"/>
              </a:spcAft>
              <a:buClrTx/>
              <a:buSzPct val="125000"/>
              <a:buFontTx/>
              <a:buNone/>
              <a:defRPr sz="2400" b="0" i="0">
                <a:solidFill>
                  <a:schemeClr val="tx2"/>
                </a:solidFill>
                <a:latin typeface="TencentSans W7"/>
                <a:ea typeface="TencentSans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671" y="5324031"/>
            <a:ext cx="4461700"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extLst>
      <p:ext uri="{BB962C8B-B14F-4D97-AF65-F5344CB8AC3E}">
        <p14:creationId xmlns:p14="http://schemas.microsoft.com/office/powerpoint/2010/main" val="3973132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450" y="1856654"/>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629" y="1856653"/>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4808" y="185665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450" y="430071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26" name="图片占位符 2"/>
          <p:cNvSpPr>
            <a:spLocks noGrp="1"/>
          </p:cNvSpPr>
          <p:nvPr>
            <p:ph type="pic" idx="19" hasCustomPrompt="1"/>
          </p:nvPr>
        </p:nvSpPr>
        <p:spPr>
          <a:xfrm>
            <a:off x="4475629"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4808"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89942" y="193477"/>
            <a:ext cx="827043" cy="368574"/>
          </a:xfrm>
          <a:prstGeom prst="rect">
            <a:avLst/>
          </a:prstGeom>
        </p:spPr>
      </p:pic>
      <p:sp>
        <p:nvSpPr>
          <p:cNvPr id="10"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cSld name="1_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2881" y="5324031"/>
            <a:ext cx="4004722" cy="84184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4967"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89942" y="193030"/>
            <a:ext cx="827043" cy="368622"/>
          </a:xfrm>
          <a:prstGeom prst="rect">
            <a:avLst/>
          </a:prstGeom>
        </p:spPr>
      </p:pic>
      <p:sp>
        <p:nvSpPr>
          <p:cNvPr id="2" name="灯片编号占位符 1"/>
          <p:cNvSpPr>
            <a:spLocks noGrp="1"/>
          </p:cNvSpPr>
          <p:nvPr>
            <p:ph type="sldNum" idx="10"/>
          </p:nvPr>
        </p:nvSpPr>
        <p:spPr>
          <a:xfrm>
            <a:off x="11684580" y="6540502"/>
            <a:ext cx="267702" cy="247568"/>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787" y="-4234"/>
            <a:ext cx="6042142" cy="6866468"/>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442" y="1301522"/>
            <a:ext cx="3099983" cy="766763"/>
          </a:xfrm>
          <a:prstGeom prst="rect">
            <a:avLst/>
          </a:prstGeom>
        </p:spPr>
        <p:txBody>
          <a:bodyPr/>
          <a:lstStyle>
            <a:lvl1pPr marL="0" lvl="0" indent="0">
              <a:buNone/>
              <a:defRPr sz="3000" b="1" i="0">
                <a:solidFill>
                  <a:schemeClr val="bg1"/>
                </a:solidFill>
                <a:latin typeface="TencentSans W7"/>
                <a:ea typeface="TencentSans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6967" y="2832539"/>
            <a:ext cx="5218718"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6967" y="4209153"/>
            <a:ext cx="5218718"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6967" y="5580140"/>
            <a:ext cx="5218718"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6966" y="2327416"/>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23" name="文本占位符 20"/>
          <p:cNvSpPr>
            <a:spLocks noGrp="1"/>
          </p:cNvSpPr>
          <p:nvPr>
            <p:ph type="body" idx="33" hasCustomPrompt="1"/>
          </p:nvPr>
        </p:nvSpPr>
        <p:spPr>
          <a:xfrm>
            <a:off x="426966" y="3704029"/>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24" name="文本占位符 20"/>
          <p:cNvSpPr>
            <a:spLocks noGrp="1"/>
          </p:cNvSpPr>
          <p:nvPr>
            <p:ph type="body" idx="38" hasCustomPrompt="1"/>
          </p:nvPr>
        </p:nvSpPr>
        <p:spPr>
          <a:xfrm>
            <a:off x="426966" y="5077009"/>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12" name="图表占位符 20"/>
          <p:cNvSpPr>
            <a:spLocks noGrp="1"/>
          </p:cNvSpPr>
          <p:nvPr>
            <p:ph type="chart" idx="39" hasCustomPrompt="1"/>
          </p:nvPr>
        </p:nvSpPr>
        <p:spPr>
          <a:xfrm>
            <a:off x="6801784" y="1176339"/>
            <a:ext cx="4816526" cy="4117975"/>
          </a:xfrm>
          <a:prstGeom prst="rect">
            <a:avLst/>
          </a:prstGeom>
        </p:spPr>
        <p:txBody>
          <a:bodyPr/>
          <a:lstStyle>
            <a:lvl1pPr marL="0" lvl="0" indent="0" algn="ctr" defTabSz="228589">
              <a:lnSpc>
                <a:spcPct val="120000"/>
              </a:lnSpc>
              <a:spcBef>
                <a:spcPts val="0"/>
              </a:spcBef>
              <a:spcAft>
                <a:spcPts val="0"/>
              </a:spcAft>
              <a:buClrTx/>
              <a:buSzPct val="125000"/>
              <a:buFontTx/>
              <a:buNone/>
              <a:defRPr sz="2400" b="0" i="0">
                <a:solidFill>
                  <a:schemeClr val="tx2"/>
                </a:solidFill>
                <a:latin typeface="TencentSans W7"/>
                <a:ea typeface="TencentSans W7"/>
              </a:defRPr>
            </a:lvl1pPr>
          </a:lstStyle>
          <a:p>
            <a:r>
              <a:rPr lang="zh-CN"/>
              <a:t>段落标题 </a:t>
            </a:r>
            <a:r>
              <a:rPr lang="en-US"/>
              <a:t>24</a:t>
            </a:r>
            <a:r>
              <a:rPr lang="zh-CN"/>
              <a:t>磅</a:t>
            </a:r>
          </a:p>
        </p:txBody>
      </p:sp>
    </p:spTree>
    <p:extLst>
      <p:ext uri="{BB962C8B-B14F-4D97-AF65-F5344CB8AC3E}">
        <p14:creationId xmlns:p14="http://schemas.microsoft.com/office/powerpoint/2010/main" val="11554946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C2EB03-1995-43E9-BAC1-E3EBD5C20157}"/>
              </a:ext>
            </a:extLst>
          </p:cNvPr>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D3D4B725-3A66-4503-9D3C-6E68717F8A63}"/>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2C52345-CAB8-450F-9519-240CE7518EDE}"/>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5" name="页脚占位符 4">
            <a:extLst>
              <a:ext uri="{FF2B5EF4-FFF2-40B4-BE49-F238E27FC236}">
                <a16:creationId xmlns:a16="http://schemas.microsoft.com/office/drawing/2014/main" id="{4C8FB44D-4C24-459B-AAEB-D952A0625F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ED46D7-C53D-4E25-A46F-BFB4FB5BBDBE}"/>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304644711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865A20-C182-4546-BF8D-AE417FE4BA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5B12CE-8211-4504-AE5F-1E7D205F969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CD8EFB8-25C4-44E7-93EA-87F89EA2A860}"/>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5" name="页脚占位符 4">
            <a:extLst>
              <a:ext uri="{FF2B5EF4-FFF2-40B4-BE49-F238E27FC236}">
                <a16:creationId xmlns:a16="http://schemas.microsoft.com/office/drawing/2014/main" id="{0E985CD1-39EB-4956-9CC6-5A0CAC7EE8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7366F7-5950-44DA-A4F2-CDA38B01D54A}"/>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3723741855"/>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98117-603D-4529-A5F5-E3DF7C141F71}"/>
              </a:ext>
            </a:extLst>
          </p:cNvPr>
          <p:cNvSpPr>
            <a:spLocks noGrp="1"/>
          </p:cNvSpPr>
          <p:nvPr>
            <p:ph type="title"/>
          </p:nvPr>
        </p:nvSpPr>
        <p:spPr>
          <a:xfrm>
            <a:off x="831850" y="1709740"/>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9DF062F0-DDC0-41E8-B8F9-C8390549BFC5}"/>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E069684-2554-44FF-97CF-C940E3CACA68}"/>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5" name="页脚占位符 4">
            <a:extLst>
              <a:ext uri="{FF2B5EF4-FFF2-40B4-BE49-F238E27FC236}">
                <a16:creationId xmlns:a16="http://schemas.microsoft.com/office/drawing/2014/main" id="{6E01E24F-BED7-45CC-8946-0A6F0EC742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7A39ED-4420-42BA-8E8E-2261FE2A4059}"/>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57440402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357DEE-5AC0-4E7A-BD3C-CE605110B6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30D740-BF92-43AF-87B9-8F35C9ED929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6FDA806-3771-4561-8208-FDDBD325BF36}"/>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618204-3D11-4EB8-957E-D42703B6017D}"/>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6" name="页脚占位符 5">
            <a:extLst>
              <a:ext uri="{FF2B5EF4-FFF2-40B4-BE49-F238E27FC236}">
                <a16:creationId xmlns:a16="http://schemas.microsoft.com/office/drawing/2014/main" id="{1ABCB0B6-B539-4AB8-92BE-414798AA18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509D5CC-E696-4F2D-8C59-53424D54B15D}"/>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363076595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93C745-EB49-4C05-A692-399D4143AE8D}"/>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20DAEC-F430-495C-90C9-68A0615F36C7}"/>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791538-20DD-4FA4-8990-70B3FA09187F}"/>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5F92641-A04C-4A30-BB0C-1D90B4CD5C1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A23561-0504-409C-9762-F1AA86320C93}"/>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ACE6BDB-C53B-4702-8B3D-65965A9BB936}"/>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8" name="页脚占位符 7">
            <a:extLst>
              <a:ext uri="{FF2B5EF4-FFF2-40B4-BE49-F238E27FC236}">
                <a16:creationId xmlns:a16="http://schemas.microsoft.com/office/drawing/2014/main" id="{2CF86F52-B6BF-4907-B5F6-710324BD80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ACA64DB-7E35-4FBD-A7A3-897B98ACFA07}"/>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3503090543"/>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138529-031A-497E-8B23-77CBB8EB87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B14BB6-EE11-4052-803B-94DCF933D21C}"/>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4" name="页脚占位符 3">
            <a:extLst>
              <a:ext uri="{FF2B5EF4-FFF2-40B4-BE49-F238E27FC236}">
                <a16:creationId xmlns:a16="http://schemas.microsoft.com/office/drawing/2014/main" id="{DFD365E4-34EB-467B-B09A-03111FDD3F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0F4F4DC-A939-4B53-98F2-414A27C6D7FA}"/>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269457436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47BBDB-DB91-4082-95E5-D0432D92EB59}"/>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3" name="页脚占位符 2">
            <a:extLst>
              <a:ext uri="{FF2B5EF4-FFF2-40B4-BE49-F238E27FC236}">
                <a16:creationId xmlns:a16="http://schemas.microsoft.com/office/drawing/2014/main" id="{B15737CE-CF73-43EB-8F9C-24F86852E13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257958-C393-411D-AF70-8B6F3F6E0FE1}"/>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60071936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76AE89-5461-40C4-BB1F-B19FA1A4B0C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C56D3E0-BCE5-44C5-8AC6-BDD1B566248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FB9A924-4641-4D12-AE52-33756CECA617}"/>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08FC58-2990-4EB7-B1FD-66EA520C58F7}"/>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6" name="页脚占位符 5">
            <a:extLst>
              <a:ext uri="{FF2B5EF4-FFF2-40B4-BE49-F238E27FC236}">
                <a16:creationId xmlns:a16="http://schemas.microsoft.com/office/drawing/2014/main" id="{467F6325-5CEC-4B0A-B140-318877741C8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39ABEA-4DAE-4349-88C6-F6F1804AA443}"/>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1849602195"/>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CB6C27-35A0-4F81-9C77-9BC8F7D8EC76}"/>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3B1EEB-4F91-45D4-8CA4-5486E1A8552D}"/>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247885B1-BF99-4292-93FF-A1053D5F801E}"/>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EA651F-A1E8-4590-8A87-14346E6FD56A}"/>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6" name="页脚占位符 5">
            <a:extLst>
              <a:ext uri="{FF2B5EF4-FFF2-40B4-BE49-F238E27FC236}">
                <a16:creationId xmlns:a16="http://schemas.microsoft.com/office/drawing/2014/main" id="{787B8CE1-9A95-4561-AA58-F6EDC11874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A81336-FC06-418D-9D91-FB6CA523015E}"/>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37389799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cSld name="空白页">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5945" y="1125985"/>
            <a:ext cx="2303162" cy="2303162"/>
          </a:xfrm>
          <a:prstGeom prst="rect">
            <a:avLst/>
          </a:prstGeom>
          <a:solidFill>
            <a:schemeClr val="accent1"/>
          </a:solidFill>
          <a:ln>
            <a:noFill/>
          </a:ln>
        </p:spPr>
        <p:txBody>
          <a:bodyPr lIns="288000" bIns="288000" anchor="b"/>
          <a:lstStyle/>
          <a:p>
            <a:pPr marL="0" lvl="0" indent="0" algn="ctr" defTabSz="412750">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359" y="1397476"/>
            <a:ext cx="2073381" cy="722219"/>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359" y="2036842"/>
            <a:ext cx="2073381"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674" y="1125985"/>
            <a:ext cx="230346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674"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49748"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6917" y="1125985"/>
            <a:ext cx="426328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638" y="3576404"/>
            <a:ext cx="3185597"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D2F34F-7181-44EE-85AB-97027D94A0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7B82490-E40C-4E72-901D-36152C8ABB7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1F2B07-B456-46E2-893D-E526E90B8144}"/>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5" name="页脚占位符 4">
            <a:extLst>
              <a:ext uri="{FF2B5EF4-FFF2-40B4-BE49-F238E27FC236}">
                <a16:creationId xmlns:a16="http://schemas.microsoft.com/office/drawing/2014/main" id="{9793EEA6-C93F-4B9B-99BB-44B4EB78B6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6A2B59-12E5-490C-8165-FFBB3C5B5FFF}"/>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83618968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59BDBF-B3EC-4997-B975-387889B56E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5613100-166A-41E8-BE7D-7C259C632A1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293AB2-ED06-4638-9D00-2A89DC904A8C}"/>
              </a:ext>
            </a:extLst>
          </p:cNvPr>
          <p:cNvSpPr>
            <a:spLocks noGrp="1"/>
          </p:cNvSpPr>
          <p:nvPr>
            <p:ph type="dt" sz="half" idx="10"/>
          </p:nvPr>
        </p:nvSpPr>
        <p:spPr/>
        <p:txBody>
          <a:bodyPr/>
          <a:lstStyle/>
          <a:p>
            <a:fld id="{2159071D-B109-4BF9-AA7E-F805C50359B8}" type="datetimeFigureOut">
              <a:rPr lang="zh-CN" altLang="en-US" smtClean="0"/>
              <a:t>2022/8/3</a:t>
            </a:fld>
            <a:endParaRPr lang="zh-CN" altLang="en-US"/>
          </a:p>
        </p:txBody>
      </p:sp>
      <p:sp>
        <p:nvSpPr>
          <p:cNvPr id="5" name="页脚占位符 4">
            <a:extLst>
              <a:ext uri="{FF2B5EF4-FFF2-40B4-BE49-F238E27FC236}">
                <a16:creationId xmlns:a16="http://schemas.microsoft.com/office/drawing/2014/main" id="{B1800E4D-4440-49DF-8696-FF01FBAC6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D3A501-01AD-4F5A-B5A9-B57421CB8454}"/>
              </a:ext>
            </a:extLst>
          </p:cNvPr>
          <p:cNvSpPr>
            <a:spLocks noGrp="1"/>
          </p:cNvSpPr>
          <p:nvPr>
            <p:ph type="sldNum" sz="quarter" idx="12"/>
          </p:nvPr>
        </p:nvSpPr>
        <p:spPr/>
        <p:txBody>
          <a:body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2950863556"/>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9227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1089943" y="193030"/>
            <a:ext cx="827043" cy="368622"/>
          </a:xfrm>
          <a:prstGeom prst="rect">
            <a:avLst/>
          </a:prstGeom>
        </p:spPr>
      </p:pic>
      <p:sp>
        <p:nvSpPr>
          <p:cNvPr id="2" name="灯片编号占位符 1"/>
          <p:cNvSpPr>
            <a:spLocks noGrp="1"/>
          </p:cNvSpPr>
          <p:nvPr>
            <p:ph type="sldNum" idx="10"/>
          </p:nvPr>
        </p:nvSpPr>
        <p:spPr>
          <a:xfrm>
            <a:off x="11684581" y="6540504"/>
            <a:ext cx="232405" cy="225703"/>
          </a:xfrm>
          <a:prstGeom prst="rect">
            <a:avLst/>
          </a:prstGeom>
        </p:spPr>
        <p:txBody>
          <a:bodyPr/>
          <a:lstStyle>
            <a:lvl1pPr lvl="0">
              <a:defRPr sz="800">
                <a:latin typeface="FZLanTingHei-R-GBK"/>
                <a:ea typeface="FZLanTingHei-R-GBK"/>
              </a:defRPr>
            </a:lvl1pPr>
          </a:lstStyle>
          <a:p>
            <a:fld id="{C29083C3-48EE-417D-8461-7B0D7A496215}" type="slidenum">
              <a:rPr lang="en-US"/>
              <a:t>‹#›</a:t>
            </a:fld>
            <a:endParaRPr lang="zh-CN"/>
          </a:p>
        </p:txBody>
      </p:sp>
      <p:sp>
        <p:nvSpPr>
          <p:cNvPr id="7" name="图片占位符 6"/>
          <p:cNvSpPr>
            <a:spLocks noGrp="1"/>
          </p:cNvSpPr>
          <p:nvPr>
            <p:ph type="pic" idx="11" hasCustomPrompt="1"/>
          </p:nvPr>
        </p:nvSpPr>
        <p:spPr>
          <a:xfrm>
            <a:off x="5303154" y="1231901"/>
            <a:ext cx="6298380" cy="382905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788" y="-4234"/>
            <a:ext cx="4646441" cy="6866468"/>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3" y="1301524"/>
            <a:ext cx="3099983" cy="766763"/>
          </a:xfrm>
          <a:prstGeom prst="rect">
            <a:avLst/>
          </a:prstGeom>
        </p:spPr>
        <p:txBody>
          <a:bodyPr/>
          <a:lstStyle>
            <a:lvl1pPr marL="0" lvl="0" indent="0">
              <a:buNone/>
              <a:defRPr sz="3000" b="1" i="0">
                <a:solidFill>
                  <a:schemeClr val="bg1"/>
                </a:solidFill>
                <a:latin typeface="TencentSans W7"/>
                <a:ea typeface="TencentSans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2697" y="5353138"/>
            <a:ext cx="5399297" cy="84184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4904"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541"/>
            <a:ext cx="3599531"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6967" y="3704029"/>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
        <p:nvSpPr>
          <p:cNvPr id="15" name="文本占位符 20"/>
          <p:cNvSpPr>
            <a:spLocks noGrp="1"/>
          </p:cNvSpPr>
          <p:nvPr>
            <p:ph type="body" idx="34" hasCustomPrompt="1"/>
          </p:nvPr>
        </p:nvSpPr>
        <p:spPr>
          <a:xfrm>
            <a:off x="426966" y="4209155"/>
            <a:ext cx="3599531" cy="7667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7" y="2327416"/>
            <a:ext cx="1884859" cy="450882"/>
          </a:xfrm>
          <a:prstGeom prst="rect">
            <a:avLst/>
          </a:prstGeom>
        </p:spPr>
        <p:txBody>
          <a:bodyPr/>
          <a:lstStyle>
            <a:lvl1pPr marL="126993" lvl="0" indent="-126993" algn="l" defTabSz="228589">
              <a:lnSpc>
                <a:spcPct val="150000"/>
              </a:lnSpc>
              <a:spcAft>
                <a:spcPts val="500"/>
              </a:spcAft>
              <a:buSzPct val="125000"/>
              <a:buFontTx/>
              <a:buChar char="•"/>
              <a:defRPr lang="zh-CN" sz="1800" b="0">
                <a:solidFill>
                  <a:srgbClr val="FFFFFF"/>
                </a:solidFill>
                <a:latin typeface="腾讯体 W7"/>
                <a:ea typeface="腾讯体 W7"/>
              </a:defRPr>
            </a:lvl1pPr>
          </a:lstStyle>
          <a:p>
            <a:pPr marL="127006" indent="-127006" algn="l" defTabSz="228612">
              <a:lnSpc>
                <a:spcPct val="150000"/>
              </a:lnSpc>
              <a:spcAft>
                <a:spcPts val="500"/>
              </a:spcAft>
              <a:buSzPct val="125000"/>
              <a:buChar char="•"/>
              <a:defRPr b="0">
                <a:solidFill>
                  <a:srgbClr val="FFFFFF"/>
                </a:solidFill>
                <a:latin typeface="腾讯体 W7"/>
                <a:ea typeface="腾讯体 W7"/>
              </a:defRPr>
            </a:pPr>
            <a:r>
              <a:rPr lang="zh-CN" altLang="en-US" sz="1800"/>
              <a:t>段落标题 </a:t>
            </a:r>
            <a:r>
              <a:rPr lang="en-US" sz="1800"/>
              <a:t>18</a:t>
            </a:r>
            <a:r>
              <a:rPr lang="zh-CN" altLang="en-US" sz="1800"/>
              <a:t>磅</a:t>
            </a:r>
            <a:endParaRPr lang="zh-CN" altLang="en-US" sz="1800">
              <a:latin typeface="Times Roman"/>
              <a:ea typeface="Times Roman"/>
            </a:endParaRPr>
          </a:p>
        </p:txBody>
      </p:sp>
    </p:spTree>
    <p:extLst>
      <p:ext uri="{BB962C8B-B14F-4D97-AF65-F5344CB8AC3E}">
        <p14:creationId xmlns:p14="http://schemas.microsoft.com/office/powerpoint/2010/main" val="186698706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1090737" y="193030"/>
            <a:ext cx="826935" cy="368622"/>
          </a:xfrm>
          <a:prstGeom prst="rect">
            <a:avLst/>
          </a:prstGeom>
        </p:spPr>
      </p:pic>
      <p:sp>
        <p:nvSpPr>
          <p:cNvPr id="2" name="灯片编号占位符 1"/>
          <p:cNvSpPr>
            <a:spLocks noGrp="1"/>
          </p:cNvSpPr>
          <p:nvPr>
            <p:ph type="sldNum" idx="10"/>
          </p:nvPr>
        </p:nvSpPr>
        <p:spPr>
          <a:xfrm>
            <a:off x="11685375" y="6540505"/>
            <a:ext cx="232375" cy="225703"/>
          </a:xfrm>
          <a:prstGeom prst="rect">
            <a:avLst/>
          </a:prstGeom>
        </p:spPr>
        <p:txBody>
          <a:bodyPr/>
          <a:lstStyle>
            <a:lvl1pPr lvl="0">
              <a:defRPr sz="800">
                <a:latin typeface="FZLanTingHei-R-GBK"/>
                <a:ea typeface="FZLanTingHei-R-GBK"/>
              </a:defRPr>
            </a:lvl1pPr>
          </a:lstStyle>
          <a:p>
            <a:fld id="{108B67E3-B34E-47C3-97C2-13601A374521}" type="slidenum">
              <a:rPr lang="en-US"/>
              <a:t>‹#›</a:t>
            </a:fld>
            <a:endParaRPr lang="zh-CN"/>
          </a:p>
        </p:txBody>
      </p:sp>
      <p:sp>
        <p:nvSpPr>
          <p:cNvPr id="12" name="文本占位符 3"/>
          <p:cNvSpPr>
            <a:spLocks noGrp="1"/>
          </p:cNvSpPr>
          <p:nvPr>
            <p:ph type="body" idx="15" hasCustomPrompt="1"/>
          </p:nvPr>
        </p:nvSpPr>
        <p:spPr>
          <a:xfrm>
            <a:off x="417646" y="325420"/>
            <a:ext cx="6351407" cy="722313"/>
          </a:xfrm>
          <a:prstGeom prst="rect">
            <a:avLst/>
          </a:prstGeom>
        </p:spPr>
        <p:txBody>
          <a:bodyPr/>
          <a:lstStyle>
            <a:lvl1pPr marL="0" lvl="0" indent="0">
              <a:buNone/>
              <a:defRPr sz="3000" b="0" i="0">
                <a:solidFill>
                  <a:schemeClr val="tx1"/>
                </a:solidFill>
                <a:latin typeface="TencentSans W7"/>
                <a:ea typeface="TencentSans W7"/>
              </a:defRPr>
            </a:lvl1pPr>
            <a:lvl3pPr marL="634841" lvl="2" indent="0">
              <a:buNone/>
            </a:lvl3pPr>
          </a:lstStyle>
          <a:p>
            <a:pPr lvl="0"/>
            <a:r>
              <a:rPr lang="zh-CN"/>
              <a:t>页面主标题 </a:t>
            </a:r>
            <a:r>
              <a:rPr lang="en-US"/>
              <a:t>30</a:t>
            </a:r>
            <a:r>
              <a:rPr lang="zh-CN"/>
              <a:t>磅</a:t>
            </a:r>
          </a:p>
        </p:txBody>
      </p:sp>
    </p:spTree>
    <p:extLst>
      <p:ext uri="{BB962C8B-B14F-4D97-AF65-F5344CB8AC3E}">
        <p14:creationId xmlns:p14="http://schemas.microsoft.com/office/powerpoint/2010/main" val="219680499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ck-空白">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左右-版式1">
    <p:spTree>
      <p:nvGrpSpPr>
        <p:cNvPr id="1" name=""/>
        <p:cNvGrpSpPr/>
        <p:nvPr/>
      </p:nvGrpSpPr>
      <p:grpSpPr>
        <a:xfrm>
          <a:off x="0" y="0"/>
          <a:ext cx="0" cy="0"/>
          <a:chOff x="0" y="0"/>
          <a:chExt cx="0" cy="0"/>
        </a:xfrm>
      </p:grpSpPr>
      <p:sp>
        <p:nvSpPr>
          <p:cNvPr id="13"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6853" y="2290898"/>
            <a:ext cx="4841682"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456"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160"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3" hasCustomPrompt="1"/>
          </p:nvPr>
        </p:nvSpPr>
        <p:spPr>
          <a:xfrm>
            <a:off x="426965" y="39625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8"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5579376"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670"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2881" y="5324478"/>
            <a:ext cx="4004722"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3"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4"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6801784" y="1176785"/>
            <a:ext cx="4816526"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572"/>
            <a:ext cx="10514231" cy="1325390"/>
          </a:xfrm>
        </p:spPr>
        <p:txBody>
          <a:bodyPr/>
          <a:lstStyle/>
          <a:p>
            <a:r>
              <a:rPr lang="zh-CN"/>
              <a:t>单击此处编辑母版标题样式</a:t>
            </a:r>
          </a:p>
        </p:txBody>
      </p:sp>
      <p:sp>
        <p:nvSpPr>
          <p:cNvPr id="3" name="日期占位符 2"/>
          <p:cNvSpPr>
            <a:spLocks noGrp="1"/>
          </p:cNvSpPr>
          <p:nvPr>
            <p:ph type="dt" idx="10"/>
          </p:nvPr>
        </p:nvSpPr>
        <p:spPr>
          <a:xfrm>
            <a:off x="838091" y="6356796"/>
            <a:ext cx="2742843" cy="365077"/>
          </a:xfrm>
        </p:spPr>
        <p:txBody>
          <a:bodyPr/>
          <a:lstStyle/>
          <a:p>
            <a:fld id="{7633EA9F-8C8B-4288-BCAB-D86C15FE9D17}" type="datetimeFigureOut">
              <a:rPr lang="en-US"/>
              <a:t>8/3/2022</a:t>
            </a:fld>
            <a:endParaRPr lang="zh-CN"/>
          </a:p>
        </p:txBody>
      </p:sp>
      <p:sp>
        <p:nvSpPr>
          <p:cNvPr id="4" name="页脚占位符 3"/>
          <p:cNvSpPr>
            <a:spLocks noGrp="1"/>
          </p:cNvSpPr>
          <p:nvPr>
            <p:ph type="ftr" idx="11"/>
          </p:nvPr>
        </p:nvSpPr>
        <p:spPr>
          <a:xfrm>
            <a:off x="4038074" y="6356796"/>
            <a:ext cx="4114264" cy="365077"/>
          </a:xfrm>
        </p:spPr>
        <p:txBody>
          <a:bodyPr/>
          <a:lstStyle/>
          <a:p>
            <a:endParaRPr lang="zh-CN"/>
          </a:p>
        </p:txBody>
      </p:sp>
      <p:sp>
        <p:nvSpPr>
          <p:cNvPr id="5" name="灯片编号占位符 4"/>
          <p:cNvSpPr>
            <a:spLocks noGrp="1"/>
          </p:cNvSpPr>
          <p:nvPr>
            <p:ph type="sldNum" idx="12"/>
          </p:nvPr>
        </p:nvSpPr>
        <p:spPr/>
        <p:txBody>
          <a:bodyPr/>
          <a:lstStyle/>
          <a:p>
            <a:fld id="{7633EA9F-8C8B-4288-BCAB-D86C15FE9D17}"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471199"/>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p:nvPr>
        </p:nvSpPr>
        <p:spPr>
          <a:xfrm>
            <a:off x="831850" y="4350924"/>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单击此处编辑母版文本样式</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355"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1724"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6965" y="396910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C000"/>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154"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2696"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187" y="1632397"/>
            <a:ext cx="5219321" cy="3126976"/>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326" y="5098264"/>
            <a:ext cx="4572254"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0"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1"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图文-人物图片">
    <p:spTree>
      <p:nvGrpSpPr>
        <p:cNvPr id="1" name=""/>
        <p:cNvGrpSpPr/>
        <p:nvPr/>
      </p:nvGrpSpPr>
      <p:grpSpPr>
        <a:xfrm>
          <a:off x="0" y="0"/>
          <a:ext cx="0" cy="0"/>
          <a:chOff x="0" y="0"/>
          <a:chExt cx="0" cy="0"/>
        </a:xfrm>
      </p:grpSpPr>
      <p:sp>
        <p:nvSpPr>
          <p:cNvPr id="4"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32"/>
          <p:cNvSpPr>
            <a:spLocks noGrp="1"/>
          </p:cNvSpPr>
          <p:nvPr>
            <p:ph type="body" idx="12" hasCustomPrompt="1"/>
          </p:nvPr>
        </p:nvSpPr>
        <p:spPr>
          <a:xfrm>
            <a:off x="514914" y="1375005"/>
            <a:ext cx="6254172" cy="4471478"/>
          </a:xfrm>
          <a:prstGeom prst="rect">
            <a:avLst/>
          </a:prstGeom>
        </p:spPr>
        <p:txBody>
          <a:bodyPr anchor="ctr">
            <a:normAutofit/>
          </a:bodyPr>
          <a:lstStyle>
            <a:lvl1pPr marL="0" lvl="0" indent="0" algn="l">
              <a:lnSpc>
                <a:spcPct val="150000"/>
              </a:lnSpc>
              <a:buNone/>
              <a:defRPr sz="2000" b="1" i="0">
                <a:solidFill>
                  <a:srgbClr val="0060F0"/>
                </a:solidFill>
                <a:latin typeface="腾讯体 W7"/>
                <a:ea typeface="腾讯体 W7"/>
              </a:defRPr>
            </a:lvl1pPr>
            <a:lvl5pPr marL="1270000" lvl="4" indent="0">
              <a:buNone/>
            </a:lvl5pPr>
          </a:lstStyle>
          <a:p>
            <a:pPr lvl="0"/>
            <a:r>
              <a:rPr lang="zh-CN"/>
              <a:t>内容</a:t>
            </a:r>
          </a:p>
        </p:txBody>
      </p:sp>
      <p:sp>
        <p:nvSpPr>
          <p:cNvPr id="3" name="图片占位符 2"/>
          <p:cNvSpPr>
            <a:spLocks noGrp="1"/>
          </p:cNvSpPr>
          <p:nvPr>
            <p:ph type="pic" idx="13" hasCustomPrompt="1"/>
          </p:nvPr>
        </p:nvSpPr>
        <p:spPr>
          <a:xfrm>
            <a:off x="7762869" y="1375005"/>
            <a:ext cx="3914215" cy="44714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7" name="文本占位符 32"/>
          <p:cNvSpPr>
            <a:spLocks noGrp="1"/>
          </p:cNvSpPr>
          <p:nvPr>
            <p:ph type="body" idx="14" hasCustomPrompt="1"/>
          </p:nvPr>
        </p:nvSpPr>
        <p:spPr>
          <a:xfrm>
            <a:off x="7762868" y="6009436"/>
            <a:ext cx="3914215" cy="576618"/>
          </a:xfrm>
          <a:prstGeom prst="rect">
            <a:avLst/>
          </a:prstGeom>
        </p:spPr>
        <p:txBody>
          <a:bodyPr>
            <a:normAutofit/>
          </a:bodyPr>
          <a:lstStyle>
            <a:lvl1pPr marL="0" lvl="0" indent="0" algn="r">
              <a:lnSpc>
                <a:spcPct val="120000"/>
              </a:lnSpc>
              <a:buNone/>
              <a:defRPr sz="1200" b="1" i="0">
                <a:solidFill>
                  <a:schemeClr val="tx2"/>
                </a:solidFill>
                <a:latin typeface="腾讯体 W7"/>
                <a:ea typeface="腾讯体 W7"/>
              </a:defRPr>
            </a:lvl1pPr>
            <a:lvl5pPr marL="1270000" lvl="4" indent="0">
              <a:buNone/>
            </a:lvl5pPr>
          </a:lstStyle>
          <a:p>
            <a:pPr lvl="0"/>
            <a:r>
              <a:rPr lang="zh-CN"/>
              <a:t>人物名称</a:t>
            </a:r>
          </a:p>
        </p:txBody>
      </p:sp>
      <p:pic>
        <p:nvPicPr>
          <p:cNvPr id="12" name="图片 11"/>
          <p:cNvPicPr>
            <a:picLocks noChangeAspect="1"/>
          </p:cNvPicPr>
          <p:nvPr/>
        </p:nvPicPr>
        <p:blipFill>
          <a:blip r:embed="rId2"/>
          <a:stretch/>
        </p:blipFill>
        <p:spPr>
          <a:xfrm>
            <a:off x="11089942" y="193477"/>
            <a:ext cx="827043" cy="368574"/>
          </a:xfrm>
          <a:prstGeom prst="rect">
            <a:avLst/>
          </a:prstGeom>
        </p:spPr>
      </p:pic>
      <p:sp>
        <p:nvSpPr>
          <p:cNvPr id="8"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795" y="2283276"/>
            <a:ext cx="11158547" cy="40624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350" y="1630720"/>
            <a:ext cx="7198374" cy="547616"/>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sz="1000">
                <a:latin typeface="FZLanTingHei-R-GBK"/>
                <a:ea typeface="FZLanTingHei-R-GBK"/>
              </a:rPr>
              <a:t>此处为正文，字体方正兰亭黑，字号</a:t>
            </a:r>
            <a:r>
              <a:rPr lang="en-US" sz="1000">
                <a:latin typeface="FZLanTingHei-R-GBK"/>
                <a:ea typeface="FZLanTingHei-R-GBK"/>
              </a:rPr>
              <a:t>10</a:t>
            </a:r>
            <a:r>
              <a:rPr lang="zh-CN" sz="1000">
                <a:latin typeface="FZLanTingHei-R-GBK"/>
                <a:ea typeface="FZLanTingHei-R-GBK"/>
              </a:rPr>
              <a:t>磅，字重</a:t>
            </a:r>
            <a:r>
              <a:rPr lang="en-GB" sz="1000">
                <a:latin typeface="FZLanTingHei-R-GBK"/>
                <a:ea typeface="FZLanTingHei-R-GBK"/>
              </a:rPr>
              <a:t>Regular</a:t>
            </a:r>
            <a:r>
              <a:rPr lang="zh-CN" sz="1000">
                <a:latin typeface="FZLanTingHei-R-GBK"/>
                <a:ea typeface="FZLanTingHei-R-GBK"/>
              </a:rPr>
              <a:t>，行距</a:t>
            </a:r>
            <a:r>
              <a:rPr lang="en-US" sz="1000">
                <a:latin typeface="FZLanTingHei-R-GBK"/>
                <a:ea typeface="FZLanTingHei-R-GBK"/>
              </a:rPr>
              <a:t>1.5</a:t>
            </a:r>
            <a:r>
              <a:rPr lang="zh-CN" sz="1000">
                <a:latin typeface="FZLanTingHei-R-GBK"/>
                <a:ea typeface="FZLanTingHei-R-GBK"/>
              </a:rPr>
              <a:t>倍，色值</a:t>
            </a:r>
            <a:r>
              <a:rPr lang="en-US" sz="1000">
                <a:latin typeface="FZLanTingHei-R-GBK"/>
                <a:ea typeface="FZLanTingHei-R-GBK"/>
              </a:rPr>
              <a:t>#000000</a:t>
            </a:r>
            <a:r>
              <a:rPr lang="zh-CN" sz="1000">
                <a:latin typeface="FZLanTingHei-R-GBK"/>
                <a:ea typeface="FZLanTingHei-R-GBK"/>
              </a:rPr>
              <a:t>。</a:t>
            </a:r>
            <a:endParaRPr 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4846" y="1185484"/>
            <a:ext cx="11158547" cy="372572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646" y="5173874"/>
            <a:ext cx="2525485"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645"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8828"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8828"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096"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096"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846"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图片占位符 6"/>
          <p:cNvSpPr>
            <a:spLocks noGrp="1"/>
          </p:cNvSpPr>
          <p:nvPr>
            <p:ph type="pic" idx="12" hasCustomPrompt="1"/>
          </p:nvPr>
        </p:nvSpPr>
        <p:spPr>
          <a:xfrm>
            <a:off x="6116682"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10" name="矩形"/>
          <p:cNvSpPr/>
          <p:nvPr/>
        </p:nvSpPr>
        <p:spPr>
          <a:xfrm>
            <a:off x="6128040" y="3984228"/>
            <a:ext cx="6066291"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726" y="3984228"/>
            <a:ext cx="6059276"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42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538684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0987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63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12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4764"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3898"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428"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679"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490"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241"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533" y="1492705"/>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533" y="4261382"/>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278" y="1243460"/>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59" lvl="0" indent="-317459" algn="ctr"/>
            <a:r>
              <a:rPr lang="en-US"/>
              <a:t>点击添加图片</a:t>
            </a:r>
          </a:p>
        </p:txBody>
      </p:sp>
      <p:sp>
        <p:nvSpPr>
          <p:cNvPr id="17" name="Picture Placeholder 8"/>
          <p:cNvSpPr>
            <a:spLocks noGrp="1"/>
          </p:cNvSpPr>
          <p:nvPr>
            <p:ph type="pic" idx="19" hasCustomPrompt="1"/>
          </p:nvPr>
        </p:nvSpPr>
        <p:spPr>
          <a:xfrm>
            <a:off x="1394278" y="4008884"/>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微软雅黑"/>
              </a:defRPr>
            </a:lvl1pPr>
          </a:lstStyle>
          <a:p>
            <a:pPr lvl="0" algn="ctr"/>
            <a:r>
              <a:rPr lang="en-US"/>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533" y="1877610"/>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533" y="4646288"/>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099"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369"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787"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5924"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471"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640"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551"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187"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146"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a:xfrm>
            <a:off x="838200" y="1825625"/>
            <a:ext cx="5181600"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内容占位符 3"/>
          <p:cNvSpPr>
            <a:spLocks noGrp="1"/>
          </p:cNvSpPr>
          <p:nvPr>
            <p:ph idx="2"/>
          </p:nvPr>
        </p:nvSpPr>
        <p:spPr>
          <a:xfrm>
            <a:off x="6172200" y="1825625"/>
            <a:ext cx="5181600"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1"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3840" y="176512"/>
            <a:ext cx="2910043"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6725" y="176512"/>
            <a:ext cx="2910043" cy="650786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3840" y="3488810"/>
            <a:ext cx="2910043" cy="319599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548" y="3488810"/>
            <a:ext cx="5959090" cy="319315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548" y="176511"/>
            <a:ext cx="2986110"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021" y="176510"/>
            <a:ext cx="2802616" cy="314150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3"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720"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808"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192"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280"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608"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0696"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117"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204"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89942" y="193477"/>
            <a:ext cx="827043" cy="368574"/>
          </a:xfrm>
          <a:prstGeom prst="rect">
            <a:avLst/>
          </a:prstGeom>
        </p:spPr>
      </p:pic>
      <p:sp>
        <p:nvSpPr>
          <p:cNvPr id="4"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772"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56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354"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14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600" lvl="0" indent="-228600"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404" y="1978511"/>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404" y="231821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348" y="1977107"/>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348" y="231680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348" y="4286736"/>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348" y="462643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404" y="4289688"/>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404" y="4629388"/>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805"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805"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057"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057"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452" y="171756"/>
            <a:ext cx="2809185"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6725" y="3488810"/>
            <a:ext cx="2979542"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6725" y="171756"/>
            <a:ext cx="2979542"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452" y="3488808"/>
            <a:ext cx="2809185"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2"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256"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122"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499"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0877"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59" lvl="0" indent="-317459" algn="ctr"/>
            <a:r>
              <a:rPr lang="zh-CN"/>
              <a:t>点击添加图片</a:t>
            </a:r>
          </a:p>
        </p:txBody>
      </p:sp>
      <p:sp>
        <p:nvSpPr>
          <p:cNvPr id="7" name="矩形"/>
          <p:cNvSpPr/>
          <p:nvPr/>
        </p:nvSpPr>
        <p:spPr>
          <a:xfrm>
            <a:off x="794" y="3388912"/>
            <a:ext cx="12190412" cy="3480956"/>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8829" y="512277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210" y="553100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15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536"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127"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508"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40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19787"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4579" y="6540948"/>
            <a:ext cx="232406"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450" y="1856654"/>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629" y="1856653"/>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4808" y="185665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450" y="430071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26" name="图片占位符 2"/>
          <p:cNvSpPr>
            <a:spLocks noGrp="1"/>
          </p:cNvSpPr>
          <p:nvPr>
            <p:ph type="pic" idx="19" hasCustomPrompt="1"/>
          </p:nvPr>
        </p:nvSpPr>
        <p:spPr>
          <a:xfrm>
            <a:off x="4475629"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4808"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89942" y="193477"/>
            <a:ext cx="827043" cy="368574"/>
          </a:xfrm>
          <a:prstGeom prst="rect">
            <a:avLst/>
          </a:prstGeom>
        </p:spPr>
      </p:pic>
      <p:sp>
        <p:nvSpPr>
          <p:cNvPr id="10"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5945" y="1125985"/>
            <a:ext cx="2303162" cy="2303162"/>
          </a:xfrm>
          <a:prstGeom prst="rect">
            <a:avLst/>
          </a:prstGeom>
          <a:solidFill>
            <a:schemeClr val="accent1"/>
          </a:solidFill>
          <a:ln>
            <a:noFill/>
          </a:ln>
        </p:spPr>
        <p:txBody>
          <a:bodyPr lIns="288000" bIns="288000" anchor="b"/>
          <a:lstStyle/>
          <a:p>
            <a:pPr marL="0" lvl="0" indent="0" algn="ctr" defTabSz="412750">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359" y="1397476"/>
            <a:ext cx="2073381" cy="722219"/>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359" y="2036842"/>
            <a:ext cx="2073381"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674" y="1125985"/>
            <a:ext cx="230346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674"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49748"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6917" y="1125985"/>
            <a:ext cx="426328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638" y="3576404"/>
            <a:ext cx="3185597"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black-空白">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对比内容">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4" name="内容占位符 3"/>
          <p:cNvSpPr>
            <a:spLocks noGrp="1"/>
          </p:cNvSpPr>
          <p:nvPr>
            <p:ph idx="2"/>
          </p:nvPr>
        </p:nvSpPr>
        <p:spPr>
          <a:xfrm>
            <a:off x="839788" y="2505075"/>
            <a:ext cx="5157787"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文本占位符 4"/>
          <p:cNvSpPr>
            <a:spLocks noGrp="1"/>
          </p:cNvSpPr>
          <p:nvPr>
            <p:ph type="body" idx="3"/>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6" name="内容占位符 5"/>
          <p:cNvSpPr>
            <a:spLocks noGrp="1"/>
          </p:cNvSpPr>
          <p:nvPr>
            <p:ph idx="4"/>
          </p:nvPr>
        </p:nvSpPr>
        <p:spPr>
          <a:xfrm>
            <a:off x="6172200" y="2505075"/>
            <a:ext cx="5183188"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左右-版式1">
    <p:spTree>
      <p:nvGrpSpPr>
        <p:cNvPr id="1" name=""/>
        <p:cNvGrpSpPr/>
        <p:nvPr/>
      </p:nvGrpSpPr>
      <p:grpSpPr>
        <a:xfrm>
          <a:off x="0" y="0"/>
          <a:ext cx="0" cy="0"/>
          <a:chOff x="0" y="0"/>
          <a:chExt cx="0" cy="0"/>
        </a:xfrm>
      </p:grpSpPr>
      <p:sp>
        <p:nvSpPr>
          <p:cNvPr id="13"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6853" y="2290898"/>
            <a:ext cx="4841682"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456"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160"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3" hasCustomPrompt="1"/>
          </p:nvPr>
        </p:nvSpPr>
        <p:spPr>
          <a:xfrm>
            <a:off x="426965" y="39625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8"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5579376"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670"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2881" y="5324478"/>
            <a:ext cx="4004722"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3"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4"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6801784" y="1176785"/>
            <a:ext cx="4816526"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572"/>
            <a:ext cx="10514231" cy="1325390"/>
          </a:xfrm>
        </p:spPr>
        <p:txBody>
          <a:bodyPr/>
          <a:lstStyle/>
          <a:p>
            <a:r>
              <a:rPr lang="zh-CN"/>
              <a:t>单击此处编辑母版标题样式</a:t>
            </a:r>
          </a:p>
        </p:txBody>
      </p:sp>
      <p:sp>
        <p:nvSpPr>
          <p:cNvPr id="3" name="日期占位符 2"/>
          <p:cNvSpPr>
            <a:spLocks noGrp="1"/>
          </p:cNvSpPr>
          <p:nvPr>
            <p:ph type="dt" idx="10"/>
          </p:nvPr>
        </p:nvSpPr>
        <p:spPr>
          <a:xfrm>
            <a:off x="838091" y="6356796"/>
            <a:ext cx="2742843" cy="365077"/>
          </a:xfrm>
        </p:spPr>
        <p:txBody>
          <a:bodyPr/>
          <a:lstStyle/>
          <a:p>
            <a:fld id="{7633EA9F-8C8B-4288-BCAB-D86C15FE9D17}" type="datetimeFigureOut">
              <a:rPr lang="en-US" altLang="zh-CN"/>
              <a:t>8/3/2022</a:t>
            </a:fld>
            <a:endParaRPr lang="zh-CN"/>
          </a:p>
        </p:txBody>
      </p:sp>
      <p:sp>
        <p:nvSpPr>
          <p:cNvPr id="4" name="页脚占位符 3"/>
          <p:cNvSpPr>
            <a:spLocks noGrp="1"/>
          </p:cNvSpPr>
          <p:nvPr>
            <p:ph type="ftr" idx="11"/>
          </p:nvPr>
        </p:nvSpPr>
        <p:spPr>
          <a:xfrm>
            <a:off x="4038074" y="6356796"/>
            <a:ext cx="4114264" cy="365077"/>
          </a:xfrm>
        </p:spPr>
        <p:txBody>
          <a:bodyPr/>
          <a:lstStyle/>
          <a:p>
            <a:endParaRPr lang="zh-CN"/>
          </a:p>
        </p:txBody>
      </p:sp>
      <p:sp>
        <p:nvSpPr>
          <p:cNvPr id="5" name="灯片编号占位符 4"/>
          <p:cNvSpPr>
            <a:spLocks noGrp="1"/>
          </p:cNvSpPr>
          <p:nvPr>
            <p:ph type="sldNum" idx="12"/>
          </p:nvPr>
        </p:nvSpPr>
        <p:spPr/>
        <p:txBody>
          <a:bodyPr/>
          <a:lstStyle/>
          <a:p>
            <a:fld id="{7633EA9F-8C8B-4288-BCAB-D86C15FE9D17}" type="slidenum">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355"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1724"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6965" y="396910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C000"/>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154"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2696"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187" y="1632397"/>
            <a:ext cx="5219321" cy="3126976"/>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326" y="5098264"/>
            <a:ext cx="4572254"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0"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1"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723106"/>
            <a:ext cx="3932237" cy="1600200"/>
          </a:xfrm>
        </p:spPr>
        <p:txBody>
          <a:bodyPr anchor="b"/>
          <a:lstStyle>
            <a:lvl1pPr lvl="0">
              <a:defRPr sz="3200"/>
            </a:lvl1pPr>
          </a:lstStyle>
          <a:p>
            <a:r>
              <a:rPr lang="zh-CN"/>
              <a:t>单击此处编辑母版标题样式</a:t>
            </a:r>
          </a:p>
        </p:txBody>
      </p:sp>
      <p:sp>
        <p:nvSpPr>
          <p:cNvPr id="3" name="内容占位符 2"/>
          <p:cNvSpPr>
            <a:spLocks noGrp="1"/>
          </p:cNvSpPr>
          <p:nvPr>
            <p:ph idx="1"/>
          </p:nvPr>
        </p:nvSpPr>
        <p:spPr>
          <a:xfrm>
            <a:off x="5183188" y="723106"/>
            <a:ext cx="6172200" cy="5411787"/>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文本占位符 3"/>
          <p:cNvSpPr>
            <a:spLocks noGrp="1"/>
          </p:cNvSpPr>
          <p:nvPr>
            <p:ph type="body" idx="2"/>
          </p:nvPr>
        </p:nvSpPr>
        <p:spPr>
          <a:xfrm>
            <a:off x="839788" y="2323306"/>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图文-人物图片">
    <p:spTree>
      <p:nvGrpSpPr>
        <p:cNvPr id="1" name=""/>
        <p:cNvGrpSpPr/>
        <p:nvPr/>
      </p:nvGrpSpPr>
      <p:grpSpPr>
        <a:xfrm>
          <a:off x="0" y="0"/>
          <a:ext cx="0" cy="0"/>
          <a:chOff x="0" y="0"/>
          <a:chExt cx="0" cy="0"/>
        </a:xfrm>
      </p:grpSpPr>
      <p:sp>
        <p:nvSpPr>
          <p:cNvPr id="4"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32"/>
          <p:cNvSpPr>
            <a:spLocks noGrp="1"/>
          </p:cNvSpPr>
          <p:nvPr>
            <p:ph type="body" idx="12" hasCustomPrompt="1"/>
          </p:nvPr>
        </p:nvSpPr>
        <p:spPr>
          <a:xfrm>
            <a:off x="514914" y="1375005"/>
            <a:ext cx="6254172" cy="4471478"/>
          </a:xfrm>
          <a:prstGeom prst="rect">
            <a:avLst/>
          </a:prstGeom>
        </p:spPr>
        <p:txBody>
          <a:bodyPr anchor="ctr">
            <a:normAutofit/>
          </a:bodyPr>
          <a:lstStyle>
            <a:lvl1pPr marL="0" lvl="0" indent="0" algn="l">
              <a:lnSpc>
                <a:spcPct val="150000"/>
              </a:lnSpc>
              <a:buNone/>
              <a:defRPr sz="2000" b="1" i="0">
                <a:solidFill>
                  <a:srgbClr val="0060F0"/>
                </a:solidFill>
                <a:latin typeface="腾讯体 W7"/>
                <a:ea typeface="腾讯体 W7"/>
              </a:defRPr>
            </a:lvl1pPr>
            <a:lvl5pPr marL="1270000" lvl="4" indent="0">
              <a:buNone/>
            </a:lvl5pPr>
          </a:lstStyle>
          <a:p>
            <a:pPr lvl="0"/>
            <a:r>
              <a:rPr lang="zh-CN"/>
              <a:t>内容</a:t>
            </a:r>
          </a:p>
        </p:txBody>
      </p:sp>
      <p:sp>
        <p:nvSpPr>
          <p:cNvPr id="3" name="图片占位符 2"/>
          <p:cNvSpPr>
            <a:spLocks noGrp="1"/>
          </p:cNvSpPr>
          <p:nvPr>
            <p:ph type="pic" idx="13" hasCustomPrompt="1"/>
          </p:nvPr>
        </p:nvSpPr>
        <p:spPr>
          <a:xfrm>
            <a:off x="7762869" y="1375005"/>
            <a:ext cx="3914215" cy="44714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7" name="文本占位符 32"/>
          <p:cNvSpPr>
            <a:spLocks noGrp="1"/>
          </p:cNvSpPr>
          <p:nvPr>
            <p:ph type="body" idx="14" hasCustomPrompt="1"/>
          </p:nvPr>
        </p:nvSpPr>
        <p:spPr>
          <a:xfrm>
            <a:off x="7762868" y="6009436"/>
            <a:ext cx="3914215" cy="576618"/>
          </a:xfrm>
          <a:prstGeom prst="rect">
            <a:avLst/>
          </a:prstGeom>
        </p:spPr>
        <p:txBody>
          <a:bodyPr>
            <a:normAutofit/>
          </a:bodyPr>
          <a:lstStyle>
            <a:lvl1pPr marL="0" lvl="0" indent="0" algn="r">
              <a:lnSpc>
                <a:spcPct val="120000"/>
              </a:lnSpc>
              <a:buNone/>
              <a:defRPr sz="1200" b="1" i="0">
                <a:solidFill>
                  <a:schemeClr val="tx2"/>
                </a:solidFill>
                <a:latin typeface="腾讯体 W7"/>
                <a:ea typeface="腾讯体 W7"/>
              </a:defRPr>
            </a:lvl1pPr>
            <a:lvl5pPr marL="1270000" lvl="4" indent="0">
              <a:buNone/>
            </a:lvl5pPr>
          </a:lstStyle>
          <a:p>
            <a:pPr lvl="0"/>
            <a:r>
              <a:rPr lang="zh-CN"/>
              <a:t>人物名称</a:t>
            </a:r>
          </a:p>
        </p:txBody>
      </p:sp>
      <p:pic>
        <p:nvPicPr>
          <p:cNvPr id="12" name="图片 11"/>
          <p:cNvPicPr>
            <a:picLocks noChangeAspect="1"/>
          </p:cNvPicPr>
          <p:nvPr/>
        </p:nvPicPr>
        <p:blipFill>
          <a:blip r:embed="rId2"/>
          <a:stretch/>
        </p:blipFill>
        <p:spPr>
          <a:xfrm>
            <a:off x="11089942" y="193477"/>
            <a:ext cx="827043" cy="368574"/>
          </a:xfrm>
          <a:prstGeom prst="rect">
            <a:avLst/>
          </a:prstGeom>
        </p:spPr>
      </p:pic>
      <p:sp>
        <p:nvSpPr>
          <p:cNvPr id="8"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795" y="2283276"/>
            <a:ext cx="11158547" cy="40624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350" y="1630720"/>
            <a:ext cx="7198374" cy="547616"/>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sz="1000">
                <a:latin typeface="FZLanTingHei-R-GBK"/>
                <a:ea typeface="FZLanTingHei-R-GBK"/>
              </a:rPr>
              <a:t>此处为正文，字体方正兰亭黑，字号</a:t>
            </a:r>
            <a:r>
              <a:rPr lang="en-US" sz="1000">
                <a:latin typeface="FZLanTingHei-R-GBK"/>
                <a:ea typeface="FZLanTingHei-R-GBK"/>
              </a:rPr>
              <a:t>10</a:t>
            </a:r>
            <a:r>
              <a:rPr lang="zh-CN" sz="1000">
                <a:latin typeface="FZLanTingHei-R-GBK"/>
                <a:ea typeface="FZLanTingHei-R-GBK"/>
              </a:rPr>
              <a:t>磅，字重</a:t>
            </a:r>
            <a:r>
              <a:rPr lang="en-GB" sz="1000">
                <a:latin typeface="FZLanTingHei-R-GBK"/>
                <a:ea typeface="FZLanTingHei-R-GBK"/>
              </a:rPr>
              <a:t>Regular</a:t>
            </a:r>
            <a:r>
              <a:rPr lang="zh-CN" sz="1000">
                <a:latin typeface="FZLanTingHei-R-GBK"/>
                <a:ea typeface="FZLanTingHei-R-GBK"/>
              </a:rPr>
              <a:t>，行距</a:t>
            </a:r>
            <a:r>
              <a:rPr lang="en-US" sz="1000">
                <a:latin typeface="FZLanTingHei-R-GBK"/>
                <a:ea typeface="FZLanTingHei-R-GBK"/>
              </a:rPr>
              <a:t>1.5</a:t>
            </a:r>
            <a:r>
              <a:rPr lang="zh-CN" sz="1000">
                <a:latin typeface="FZLanTingHei-R-GBK"/>
                <a:ea typeface="FZLanTingHei-R-GBK"/>
              </a:rPr>
              <a:t>倍，色值</a:t>
            </a:r>
            <a:r>
              <a:rPr lang="en-US" sz="1000">
                <a:latin typeface="FZLanTingHei-R-GBK"/>
                <a:ea typeface="FZLanTingHei-R-GBK"/>
              </a:rPr>
              <a:t>#000000</a:t>
            </a:r>
            <a:r>
              <a:rPr lang="zh-CN" sz="1000">
                <a:latin typeface="FZLanTingHei-R-GBK"/>
                <a:ea typeface="FZLanTingHei-R-GBK"/>
              </a:rPr>
              <a:t>。</a:t>
            </a:r>
            <a:endParaRPr 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4846" y="1185484"/>
            <a:ext cx="11158547" cy="372572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646" y="5173874"/>
            <a:ext cx="2525485"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645"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8828"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8828"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096"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096"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图文-双图1">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11846"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图片占位符 6"/>
          <p:cNvSpPr>
            <a:spLocks noGrp="1"/>
          </p:cNvSpPr>
          <p:nvPr>
            <p:ph type="pic" idx="12" hasCustomPrompt="1"/>
          </p:nvPr>
        </p:nvSpPr>
        <p:spPr>
          <a:xfrm>
            <a:off x="6116682" y="-18803"/>
            <a:ext cx="6083206" cy="68859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10" name="矩形"/>
          <p:cNvSpPr/>
          <p:nvPr/>
        </p:nvSpPr>
        <p:spPr>
          <a:xfrm>
            <a:off x="6128040" y="3984228"/>
            <a:ext cx="6066291"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1" name="矩形"/>
          <p:cNvSpPr/>
          <p:nvPr/>
        </p:nvSpPr>
        <p:spPr>
          <a:xfrm>
            <a:off x="726" y="3984228"/>
            <a:ext cx="6059276" cy="2873845"/>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13" name="文本占位符 3"/>
          <p:cNvSpPr>
            <a:spLocks noGrp="1"/>
          </p:cNvSpPr>
          <p:nvPr>
            <p:ph type="body" idx="17" hasCustomPrompt="1"/>
          </p:nvPr>
        </p:nvSpPr>
        <p:spPr>
          <a:xfrm>
            <a:off x="712842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538684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4" name="文本占位符 3"/>
          <p:cNvSpPr>
            <a:spLocks noGrp="1"/>
          </p:cNvSpPr>
          <p:nvPr>
            <p:ph type="body" idx="18" hasCustomPrompt="1"/>
          </p:nvPr>
        </p:nvSpPr>
        <p:spPr>
          <a:xfrm>
            <a:off x="1009872" y="4634688"/>
            <a:ext cx="4039767" cy="722219"/>
          </a:xfrm>
          <a:prstGeom prst="rect">
            <a:avLst/>
          </a:prstGeom>
        </p:spPr>
        <p:txBody>
          <a:bodyPr anchor="ctr"/>
          <a:lstStyle>
            <a:lvl1pPr marL="0" lvl="0" indent="0" algn="ctr">
              <a:buNone/>
              <a:defRPr sz="2400" b="0" i="0">
                <a:solidFill>
                  <a:schemeClr val="bg1"/>
                </a:solidFill>
                <a:latin typeface="腾讯体 W7"/>
                <a:ea typeface="腾讯体 W7"/>
              </a:defRPr>
            </a:lvl1pPr>
            <a:lvl3pPr marL="635000" lvl="2" indent="0">
              <a:buNone/>
            </a:lvl3pPr>
          </a:lstStyle>
          <a:p>
            <a:pPr lvl="0"/>
            <a:r>
              <a:rPr lang="zh-CN"/>
              <a:t>段落标题 </a:t>
            </a:r>
            <a:r>
              <a:rPr lang="en-US"/>
              <a:t>24</a:t>
            </a:r>
            <a:r>
              <a:rPr lang="zh-CN"/>
              <a:t>磅</a:t>
            </a:r>
          </a:p>
        </p:txBody>
      </p:sp>
      <p:sp>
        <p:nvSpPr>
          <p:cNvPr id="15" name="文本占位符 3"/>
          <p:cNvSpPr>
            <a:spLocks noGrp="1"/>
          </p:cNvSpPr>
          <p:nvPr>
            <p:ph type="body" idx="19" hasCustomPrompt="1"/>
          </p:nvPr>
        </p:nvSpPr>
        <p:spPr>
          <a:xfrm>
            <a:off x="86763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
        <p:nvSpPr>
          <p:cNvPr id="16" name="文本占位符 3"/>
          <p:cNvSpPr>
            <a:spLocks noGrp="1"/>
          </p:cNvSpPr>
          <p:nvPr>
            <p:ph type="body" idx="20" hasCustomPrompt="1"/>
          </p:nvPr>
        </p:nvSpPr>
        <p:spPr>
          <a:xfrm>
            <a:off x="7000123" y="5524418"/>
            <a:ext cx="4324244" cy="932499"/>
          </a:xfrm>
          <a:prstGeom prst="rect">
            <a:avLst/>
          </a:prstGeom>
        </p:spPr>
        <p:txBody>
          <a:bodyPr anchor="ctr"/>
          <a:lstStyle>
            <a:lvl1pPr marL="0" lvl="0" indent="0" algn="ctr" defTabSz="228600">
              <a:lnSpc>
                <a:spcPct val="150000"/>
              </a:lnSpc>
              <a:spcBef>
                <a:spcPts val="0"/>
              </a:spcBef>
              <a:spcAft>
                <a:spcPts val="0"/>
              </a:spcAft>
              <a:buClrTx/>
              <a:buSzPct val="125000"/>
              <a:buFontTx/>
              <a:buNone/>
              <a:defRPr sz="1600" b="0" i="0">
                <a:solidFill>
                  <a:schemeClr val="bg1"/>
                </a:solidFill>
                <a:latin typeface="FZLanTingHei-R-GBK"/>
                <a:ea typeface="FZLanTingHei-R-GBK"/>
              </a:defRPr>
            </a:lvl1pPr>
            <a:lvl3pPr marL="635000" lvl="2" indent="0">
              <a:buNone/>
            </a:lvl3pPr>
          </a:lstStyle>
          <a:p>
            <a:pPr marL="0" lvl="0" indent="0" algn="ctr" defTabSz="228600">
              <a:lnSpc>
                <a:spcPct val="150000"/>
              </a:lnSpc>
              <a:spcBef>
                <a:spcPts val="0"/>
              </a:spcBef>
              <a:spcAft>
                <a:spcPts val="0"/>
              </a:spcAft>
              <a:buClrTx/>
              <a:buSzPct val="125000"/>
              <a:buFontTx/>
              <a:buNone/>
            </a:pPr>
            <a:r>
              <a:rPr lang="zh-CN" sz="1600">
                <a:solidFill>
                  <a:schemeClr val="bg1"/>
                </a:solidFill>
                <a:latin typeface="FZLanTingHei-R-GBK"/>
                <a:ea typeface="FZLanTingHei-R-GBK"/>
              </a:rPr>
              <a:t>此处为正文，字体方正兰亭黑，字号</a:t>
            </a:r>
            <a:r>
              <a:rPr lang="en-US" sz="1600">
                <a:solidFill>
                  <a:schemeClr val="bg1"/>
                </a:solidFill>
                <a:latin typeface="FZLanTingHei-R-GBK"/>
                <a:ea typeface="FZLanTingHei-R-GBK"/>
              </a:rPr>
              <a:t>16</a:t>
            </a:r>
            <a:r>
              <a:rPr lang="zh-CN" sz="1600">
                <a:solidFill>
                  <a:schemeClr val="bg1"/>
                </a:solidFill>
                <a:latin typeface="FZLanTingHei-R-GBK"/>
                <a:ea typeface="FZLanTingHei-R-GBK"/>
              </a:rPr>
              <a:t>磅，字重</a:t>
            </a:r>
            <a:r>
              <a:rPr lang="en-GB" sz="1600">
                <a:solidFill>
                  <a:schemeClr val="bg1"/>
                </a:solidFill>
                <a:latin typeface="FZLanTingHei-R-GBK"/>
                <a:ea typeface="FZLanTingHei-R-GBK"/>
              </a:rPr>
              <a:t>Regular</a:t>
            </a:r>
            <a:r>
              <a:rPr lang="zh-CN" sz="1600">
                <a:solidFill>
                  <a:schemeClr val="bg1"/>
                </a:solidFill>
                <a:latin typeface="FZLanTingHei-R-GBK"/>
                <a:ea typeface="FZLanTingHei-R-GBK"/>
              </a:rPr>
              <a:t>，行距</a:t>
            </a:r>
            <a:r>
              <a:rPr lang="en-US" sz="1600">
                <a:solidFill>
                  <a:schemeClr val="bg1"/>
                </a:solidFill>
                <a:latin typeface="FZLanTingHei-R-GBK"/>
                <a:ea typeface="FZLanTingHei-R-GBK"/>
              </a:rPr>
              <a:t>1.5</a:t>
            </a:r>
            <a:r>
              <a:rPr lang="zh-CN" sz="1600">
                <a:solidFill>
                  <a:schemeClr val="bg1"/>
                </a:solidFill>
                <a:latin typeface="FZLanTingHei-R-GBK"/>
                <a:ea typeface="FZLanTingHei-R-GBK"/>
              </a:rPr>
              <a:t>倍，色值</a:t>
            </a:r>
            <a:r>
              <a:rPr lang="en-US" sz="1600">
                <a:solidFill>
                  <a:schemeClr val="bg1"/>
                </a:solidFill>
                <a:latin typeface="FZLanTingHei-R-GBK"/>
                <a:ea typeface="FZLanTingHei-R-GBK"/>
              </a:rPr>
              <a:t>#FFFFFF</a:t>
            </a:r>
            <a:r>
              <a:rPr lang="zh-CN" sz="1600">
                <a:solidFill>
                  <a:schemeClr val="bg1"/>
                </a:solidFill>
                <a:latin typeface="FZLanTingHei-R-GBK"/>
                <a:ea typeface="FZLanTingHei-R-GBK"/>
              </a:rPr>
              <a:t>。</a:t>
            </a:r>
            <a:endParaRPr lang="en-US" sz="1600">
              <a:solidFill>
                <a:schemeClr val="bg1"/>
              </a:solidFill>
              <a:latin typeface="FZLanTingHei-R-GBK"/>
              <a:ea typeface="FZLanTingHei-R-GBK"/>
            </a:endParaRPr>
          </a:p>
          <a:p>
            <a:pPr lvl="0"/>
            <a:endParaRPr 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图文-双图2">
    <p:spTree>
      <p:nvGrpSpPr>
        <p:cNvPr id="1" name=""/>
        <p:cNvGrpSpPr/>
        <p:nvPr/>
      </p:nvGrpSpPr>
      <p:grpSpPr>
        <a:xfrm>
          <a:off x="0" y="0"/>
          <a:ext cx="0" cy="0"/>
          <a:chOff x="0" y="0"/>
          <a:chExt cx="0" cy="0"/>
        </a:xfrm>
      </p:grpSpPr>
      <p:sp>
        <p:nvSpPr>
          <p:cNvPr id="17" name="文本占位符 3"/>
          <p:cNvSpPr>
            <a:spLocks noGrp="1"/>
          </p:cNvSpPr>
          <p:nvPr>
            <p:ph type="body" idx="26" hasCustomPrompt="1"/>
          </p:nvPr>
        </p:nvSpPr>
        <p:spPr>
          <a:xfrm>
            <a:off x="6754764"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5" name="文本占位符 3"/>
          <p:cNvSpPr>
            <a:spLocks noGrp="1"/>
          </p:cNvSpPr>
          <p:nvPr>
            <p:ph type="body" idx="24" hasCustomPrompt="1"/>
          </p:nvPr>
        </p:nvSpPr>
        <p:spPr>
          <a:xfrm>
            <a:off x="1203898" y="4996480"/>
            <a:ext cx="4457828" cy="55275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5" hasCustomPrompt="1"/>
          </p:nvPr>
        </p:nvSpPr>
        <p:spPr>
          <a:xfrm>
            <a:off x="7259428"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23" hasCustomPrompt="1"/>
          </p:nvPr>
        </p:nvSpPr>
        <p:spPr>
          <a:xfrm>
            <a:off x="1704679" y="1309592"/>
            <a:ext cx="3496022"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1293490"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6"/>
          <p:cNvSpPr>
            <a:spLocks noGrp="1"/>
          </p:cNvSpPr>
          <p:nvPr>
            <p:ph type="pic" idx="12" hasCustomPrompt="1"/>
          </p:nvPr>
        </p:nvSpPr>
        <p:spPr>
          <a:xfrm>
            <a:off x="6848241" y="2009185"/>
            <a:ext cx="4318918" cy="282068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图文-双图3">
    <p:spTree>
      <p:nvGrpSpPr>
        <p:cNvPr id="1" name=""/>
        <p:cNvGrpSpPr/>
        <p:nvPr/>
      </p:nvGrpSpPr>
      <p:grpSpPr>
        <a:xfrm>
          <a:off x="0" y="0"/>
          <a:ext cx="0" cy="0"/>
          <a:chOff x="0" y="0"/>
          <a:chExt cx="0" cy="0"/>
        </a:xfrm>
      </p:grpSpPr>
      <p:sp>
        <p:nvSpPr>
          <p:cNvPr id="13" name="文本占位符 3"/>
          <p:cNvSpPr>
            <a:spLocks noGrp="1"/>
          </p:cNvSpPr>
          <p:nvPr>
            <p:ph type="body" idx="16" hasCustomPrompt="1"/>
          </p:nvPr>
        </p:nvSpPr>
        <p:spPr>
          <a:xfrm>
            <a:off x="5551533" y="1492705"/>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4" name="文本占位符 3"/>
          <p:cNvSpPr>
            <a:spLocks noGrp="1"/>
          </p:cNvSpPr>
          <p:nvPr>
            <p:ph type="body" idx="17" hasCustomPrompt="1"/>
          </p:nvPr>
        </p:nvSpPr>
        <p:spPr>
          <a:xfrm>
            <a:off x="5551533" y="4261382"/>
            <a:ext cx="3608298" cy="368574"/>
          </a:xfrm>
          <a:prstGeom prst="rect">
            <a:avLst/>
          </a:prstGeom>
        </p:spPr>
        <p:txBody>
          <a:bodyPr/>
          <a:lstStyle>
            <a:lvl1pPr marL="0" lvl="0" indent="0">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6" name="Picture Placeholder 8"/>
          <p:cNvSpPr>
            <a:spLocks noGrp="1"/>
          </p:cNvSpPr>
          <p:nvPr>
            <p:ph type="pic" idx="18" hasCustomPrompt="1"/>
          </p:nvPr>
        </p:nvSpPr>
        <p:spPr>
          <a:xfrm>
            <a:off x="1394278" y="1243460"/>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a:solidFill>
                  <a:schemeClr val="bg1"/>
                </a:solidFill>
              </a:defRPr>
            </a:lvl1pPr>
          </a:lstStyle>
          <a:p>
            <a:pPr marL="317459" lvl="0" indent="-317459" algn="ctr"/>
            <a:r>
              <a:rPr lang="en-US"/>
              <a:t>点击添加图片</a:t>
            </a:r>
          </a:p>
        </p:txBody>
      </p:sp>
      <p:sp>
        <p:nvSpPr>
          <p:cNvPr id="17" name="Picture Placeholder 8"/>
          <p:cNvSpPr>
            <a:spLocks noGrp="1"/>
          </p:cNvSpPr>
          <p:nvPr>
            <p:ph type="pic" idx="19" hasCustomPrompt="1"/>
          </p:nvPr>
        </p:nvSpPr>
        <p:spPr>
          <a:xfrm>
            <a:off x="1394278" y="4008884"/>
            <a:ext cx="3419030" cy="223332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en-US" sz="800" b="0" i="0" u="none" strike="noStrike" spc="0" baseline="0">
                <a:solidFill>
                  <a:schemeClr val="bg1"/>
                </a:solidFill>
                <a:latin typeface="FZLanTingHei-R-GBK"/>
                <a:ea typeface="微软雅黑"/>
              </a:defRPr>
            </a:lvl1pPr>
          </a:lstStyle>
          <a:p>
            <a:pPr lvl="0" algn="ctr"/>
            <a:r>
              <a:rPr lang="en-US"/>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8" name="文本占位符 3"/>
          <p:cNvSpPr>
            <a:spLocks noGrp="1"/>
          </p:cNvSpPr>
          <p:nvPr>
            <p:ph type="body" idx="20" hasCustomPrompt="1"/>
          </p:nvPr>
        </p:nvSpPr>
        <p:spPr>
          <a:xfrm>
            <a:off x="5551533" y="1877610"/>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9" name="文本占位符 3"/>
          <p:cNvSpPr>
            <a:spLocks noGrp="1"/>
          </p:cNvSpPr>
          <p:nvPr>
            <p:ph type="body" idx="21" hasCustomPrompt="1"/>
          </p:nvPr>
        </p:nvSpPr>
        <p:spPr>
          <a:xfrm>
            <a:off x="5551533" y="4646288"/>
            <a:ext cx="5368728" cy="368574"/>
          </a:xfrm>
          <a:prstGeom prst="rect">
            <a:avLst/>
          </a:prstGeom>
        </p:spPr>
        <p:txBody>
          <a:bodyPr/>
          <a:lstStyle>
            <a:lvl1pPr marL="0" lvl="0" indent="0">
              <a:lnSpc>
                <a:spcPct val="150000"/>
              </a:lnSpc>
              <a:buSzPct val="100000"/>
              <a:buFont typeface="Arial" charset="0"/>
              <a:buChar char="•"/>
              <a:defRPr sz="1000" b="0" i="0">
                <a:solidFill>
                  <a:schemeClr val="tx1"/>
                </a:solidFill>
                <a:latin typeface="FZLanTingHei-R-GBK"/>
                <a:ea typeface="FZLanTingHei-R-GBK"/>
              </a:defRPr>
            </a:lvl1pPr>
            <a:lvl3pPr marL="635000" lvl="2" indent="0">
              <a:buNone/>
            </a:lvl3pPr>
          </a:lstStyle>
          <a:p>
            <a:pPr lvl="0"/>
            <a:r>
              <a:rPr lang="zh-CN"/>
              <a:t>  此处为正文，字体方兰亭黑，字号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图文-三图1">
    <p:spTree>
      <p:nvGrpSpPr>
        <p:cNvPr id="1" name=""/>
        <p:cNvGrpSpPr/>
        <p:nvPr/>
      </p:nvGrpSpPr>
      <p:grpSpPr>
        <a:xfrm>
          <a:off x="0" y="0"/>
          <a:ext cx="0" cy="0"/>
          <a:chOff x="0" y="0"/>
          <a:chExt cx="0" cy="0"/>
        </a:xfrm>
      </p:grpSpPr>
      <p:sp>
        <p:nvSpPr>
          <p:cNvPr id="12" name="文本占位符 3"/>
          <p:cNvSpPr>
            <a:spLocks noGrp="1"/>
          </p:cNvSpPr>
          <p:nvPr>
            <p:ph type="body" idx="24" hasCustomPrompt="1"/>
          </p:nvPr>
        </p:nvSpPr>
        <p:spPr>
          <a:xfrm>
            <a:off x="539099"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8" name="文本占位符 3"/>
          <p:cNvSpPr>
            <a:spLocks noGrp="1"/>
          </p:cNvSpPr>
          <p:nvPr>
            <p:ph type="body" idx="23" hasCustomPrompt="1"/>
          </p:nvPr>
        </p:nvSpPr>
        <p:spPr>
          <a:xfrm>
            <a:off x="1024369"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66787"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6"/>
          <p:cNvSpPr>
            <a:spLocks noGrp="1"/>
          </p:cNvSpPr>
          <p:nvPr>
            <p:ph type="pic" idx="12" hasCustomPrompt="1"/>
          </p:nvPr>
        </p:nvSpPr>
        <p:spPr>
          <a:xfrm>
            <a:off x="4455924"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6"/>
          <p:cNvSpPr>
            <a:spLocks noGrp="1"/>
          </p:cNvSpPr>
          <p:nvPr>
            <p:ph type="pic" idx="13" hasCustomPrompt="1"/>
          </p:nvPr>
        </p:nvSpPr>
        <p:spPr>
          <a:xfrm>
            <a:off x="8284471" y="2457856"/>
            <a:ext cx="3240741" cy="211652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5" name="文本占位符 3"/>
          <p:cNvSpPr>
            <a:spLocks noGrp="1"/>
          </p:cNvSpPr>
          <p:nvPr>
            <p:ph type="body" idx="25" hasCustomPrompt="1"/>
          </p:nvPr>
        </p:nvSpPr>
        <p:spPr>
          <a:xfrm>
            <a:off x="4339640"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6" name="文本占位符 3"/>
          <p:cNvSpPr>
            <a:spLocks noGrp="1"/>
          </p:cNvSpPr>
          <p:nvPr>
            <p:ph type="body" idx="26" hasCustomPrompt="1"/>
          </p:nvPr>
        </p:nvSpPr>
        <p:spPr>
          <a:xfrm>
            <a:off x="4813551"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7" name="文本占位符 3"/>
          <p:cNvSpPr>
            <a:spLocks noGrp="1"/>
          </p:cNvSpPr>
          <p:nvPr>
            <p:ph type="body" idx="27" hasCustomPrompt="1"/>
          </p:nvPr>
        </p:nvSpPr>
        <p:spPr>
          <a:xfrm>
            <a:off x="8168187" y="4755770"/>
            <a:ext cx="3473308" cy="645800"/>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8" name="文本占位符 3"/>
          <p:cNvSpPr>
            <a:spLocks noGrp="1"/>
          </p:cNvSpPr>
          <p:nvPr>
            <p:ph type="body" idx="28" hasCustomPrompt="1"/>
          </p:nvPr>
        </p:nvSpPr>
        <p:spPr>
          <a:xfrm>
            <a:off x="8642146" y="1685499"/>
            <a:ext cx="2525485" cy="722219"/>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图文-三图2">
    <p:spTree>
      <p:nvGrpSpPr>
        <p:cNvPr id="1" name=""/>
        <p:cNvGrpSpPr/>
        <p:nvPr/>
      </p:nvGrpSpPr>
      <p:grpSpPr>
        <a:xfrm>
          <a:off x="0" y="0"/>
          <a:ext cx="0" cy="0"/>
          <a:chOff x="0" y="0"/>
          <a:chExt cx="0" cy="0"/>
        </a:xfrm>
      </p:grpSpPr>
      <p:sp>
        <p:nvSpPr>
          <p:cNvPr id="15"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1"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133840" y="176512"/>
            <a:ext cx="2910043"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56725" y="176512"/>
            <a:ext cx="2910043" cy="650786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133840" y="3488810"/>
            <a:ext cx="2910043" cy="319599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图文-三图3">
    <p:spTree>
      <p:nvGrpSpPr>
        <p:cNvPr id="1" name=""/>
        <p:cNvGrpSpPr/>
        <p:nvPr/>
      </p:nvGrpSpPr>
      <p:grpSpPr>
        <a:xfrm>
          <a:off x="0" y="0"/>
          <a:ext cx="0" cy="0"/>
          <a:chOff x="0" y="0"/>
          <a:chExt cx="0" cy="0"/>
        </a:xfrm>
      </p:grpSpPr>
      <p:sp>
        <p:nvSpPr>
          <p:cNvPr id="4" name="Picture Placeholder 8"/>
          <p:cNvSpPr>
            <a:spLocks noGrp="1"/>
          </p:cNvSpPr>
          <p:nvPr>
            <p:ph type="pic" idx="14" hasCustomPrompt="1"/>
          </p:nvPr>
        </p:nvSpPr>
        <p:spPr>
          <a:xfrm>
            <a:off x="6062548" y="3488810"/>
            <a:ext cx="5959090" cy="319315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5" hasCustomPrompt="1"/>
          </p:nvPr>
        </p:nvSpPr>
        <p:spPr>
          <a:xfrm>
            <a:off x="6062548" y="176511"/>
            <a:ext cx="2986110" cy="31415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6" hasCustomPrompt="1"/>
          </p:nvPr>
        </p:nvSpPr>
        <p:spPr>
          <a:xfrm>
            <a:off x="9219021" y="176510"/>
            <a:ext cx="2802616" cy="314150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3"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图文-四图1">
    <p:spTree>
      <p:nvGrpSpPr>
        <p:cNvPr id="1" name=""/>
        <p:cNvGrpSpPr/>
        <p:nvPr/>
      </p:nvGrpSpPr>
      <p:grpSpPr>
        <a:xfrm>
          <a:off x="0" y="0"/>
          <a:ext cx="0" cy="0"/>
          <a:chOff x="0" y="0"/>
          <a:chExt cx="0" cy="0"/>
        </a:xfrm>
      </p:grpSpPr>
      <p:sp>
        <p:nvSpPr>
          <p:cNvPr id="18" name="文本占位符 3"/>
          <p:cNvSpPr>
            <a:spLocks noGrp="1"/>
          </p:cNvSpPr>
          <p:nvPr>
            <p:ph type="body" idx="25" hasCustomPrompt="1"/>
          </p:nvPr>
        </p:nvSpPr>
        <p:spPr>
          <a:xfrm>
            <a:off x="935720"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9" name="文本占位符 3"/>
          <p:cNvSpPr>
            <a:spLocks noGrp="1"/>
          </p:cNvSpPr>
          <p:nvPr>
            <p:ph type="body" idx="26" hasCustomPrompt="1"/>
          </p:nvPr>
        </p:nvSpPr>
        <p:spPr>
          <a:xfrm>
            <a:off x="1074808"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4" name="文本占位符 3"/>
          <p:cNvSpPr>
            <a:spLocks noGrp="1"/>
          </p:cNvSpPr>
          <p:nvPr>
            <p:ph type="body" idx="27" hasCustomPrompt="1"/>
          </p:nvPr>
        </p:nvSpPr>
        <p:spPr>
          <a:xfrm>
            <a:off x="3531192"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3670280"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6" name="文本占位符 3"/>
          <p:cNvSpPr>
            <a:spLocks noGrp="1"/>
          </p:cNvSpPr>
          <p:nvPr>
            <p:ph type="body" idx="29" hasCustomPrompt="1"/>
          </p:nvPr>
        </p:nvSpPr>
        <p:spPr>
          <a:xfrm>
            <a:off x="6131608"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6270696"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31" hasCustomPrompt="1"/>
          </p:nvPr>
        </p:nvSpPr>
        <p:spPr>
          <a:xfrm>
            <a:off x="8725117" y="4323620"/>
            <a:ext cx="2525484" cy="368574"/>
          </a:xfrm>
          <a:prstGeom prst="rect">
            <a:avLst/>
          </a:prstGeom>
        </p:spPr>
        <p:txBody>
          <a:bodyPr anchor="ctr"/>
          <a:lstStyle>
            <a:lvl1pPr marL="0" lvl="0" indent="0" algn="ctr">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32" hasCustomPrompt="1"/>
          </p:nvPr>
        </p:nvSpPr>
        <p:spPr>
          <a:xfrm>
            <a:off x="8864204" y="4680882"/>
            <a:ext cx="2244388" cy="841738"/>
          </a:xfrm>
          <a:prstGeom prst="rect">
            <a:avLst/>
          </a:prstGeom>
        </p:spPr>
        <p:txBody>
          <a:bodyPr anchor="t"/>
          <a:lstStyle>
            <a:lvl1pPr marL="0" lvl="0" indent="0" algn="ctr">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3" name="图片 2"/>
          <p:cNvPicPr>
            <a:picLocks noChangeAspect="1"/>
          </p:cNvPicPr>
          <p:nvPr/>
        </p:nvPicPr>
        <p:blipFill>
          <a:blip r:embed="rId2"/>
          <a:stretch/>
        </p:blipFill>
        <p:spPr>
          <a:xfrm>
            <a:off x="11089942" y="193477"/>
            <a:ext cx="827043" cy="368574"/>
          </a:xfrm>
          <a:prstGeom prst="rect">
            <a:avLst/>
          </a:prstGeom>
        </p:spPr>
      </p:pic>
      <p:sp>
        <p:nvSpPr>
          <p:cNvPr id="4"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5" name="Picture Placeholder 8"/>
          <p:cNvSpPr>
            <a:spLocks noGrp="1"/>
          </p:cNvSpPr>
          <p:nvPr>
            <p:ph type="pic" idx="12" hasCustomPrompt="1"/>
          </p:nvPr>
        </p:nvSpPr>
        <p:spPr>
          <a:xfrm>
            <a:off x="1033772"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6" name="Picture Placeholder 8"/>
          <p:cNvSpPr>
            <a:spLocks noGrp="1"/>
          </p:cNvSpPr>
          <p:nvPr>
            <p:ph type="pic" idx="13" hasCustomPrompt="1"/>
          </p:nvPr>
        </p:nvSpPr>
        <p:spPr>
          <a:xfrm>
            <a:off x="363156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4" hasCustomPrompt="1"/>
          </p:nvPr>
        </p:nvSpPr>
        <p:spPr>
          <a:xfrm>
            <a:off x="6229354"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5" hasCustomPrompt="1"/>
          </p:nvPr>
        </p:nvSpPr>
        <p:spPr>
          <a:xfrm>
            <a:off x="8827143" y="1898479"/>
            <a:ext cx="2326460" cy="220984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228600" lvl="0" indent="-228600" algn="ctr">
              <a:buFontTx/>
              <a:buNone/>
              <a:defRPr lang="en-US" sz="800">
                <a:solidFill>
                  <a:schemeClr val="bg1"/>
                </a:solidFill>
              </a:defRPr>
            </a:lvl1pPr>
          </a:lstStyle>
          <a:p>
            <a:pPr marL="0" lvl="0" indent="0" algn="ctr">
              <a:buNone/>
            </a:pPr>
            <a:r>
              <a:rPr lang="en-US"/>
              <a:t>点击添加图片</a:t>
            </a:r>
          </a:p>
        </p:txBody>
      </p:sp>
      <p:sp>
        <p:nvSpPr>
          <p:cNvPr id="10"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727074"/>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727075"/>
            <a:ext cx="6172200" cy="5403850"/>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4" name="文本占位符 3"/>
          <p:cNvSpPr>
            <a:spLocks noGrp="1"/>
          </p:cNvSpPr>
          <p:nvPr>
            <p:ph type="body" idx="2"/>
          </p:nvPr>
        </p:nvSpPr>
        <p:spPr>
          <a:xfrm>
            <a:off x="839788" y="2327274"/>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图文-四图2">
    <p:spTree>
      <p:nvGrpSpPr>
        <p:cNvPr id="1" name=""/>
        <p:cNvGrpSpPr/>
        <p:nvPr/>
      </p:nvGrpSpPr>
      <p:grpSpPr>
        <a:xfrm>
          <a:off x="0" y="0"/>
          <a:ext cx="0" cy="0"/>
          <a:chOff x="0" y="0"/>
          <a:chExt cx="0" cy="0"/>
        </a:xfrm>
      </p:grpSpPr>
      <p:sp>
        <p:nvSpPr>
          <p:cNvPr id="21" name="文本占位符 3"/>
          <p:cNvSpPr>
            <a:spLocks noGrp="1"/>
          </p:cNvSpPr>
          <p:nvPr>
            <p:ph type="body" idx="25" hasCustomPrompt="1"/>
          </p:nvPr>
        </p:nvSpPr>
        <p:spPr>
          <a:xfrm>
            <a:off x="3449404" y="1978511"/>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2" name="文本占位符 3"/>
          <p:cNvSpPr>
            <a:spLocks noGrp="1"/>
          </p:cNvSpPr>
          <p:nvPr>
            <p:ph type="body" idx="26" hasCustomPrompt="1"/>
          </p:nvPr>
        </p:nvSpPr>
        <p:spPr>
          <a:xfrm>
            <a:off x="3449404" y="231821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3" name="文本占位符 3"/>
          <p:cNvSpPr>
            <a:spLocks noGrp="1"/>
          </p:cNvSpPr>
          <p:nvPr>
            <p:ph type="body" idx="27" hasCustomPrompt="1"/>
          </p:nvPr>
        </p:nvSpPr>
        <p:spPr>
          <a:xfrm>
            <a:off x="9303348" y="1977107"/>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4" name="文本占位符 3"/>
          <p:cNvSpPr>
            <a:spLocks noGrp="1"/>
          </p:cNvSpPr>
          <p:nvPr>
            <p:ph type="body" idx="28" hasCustomPrompt="1"/>
          </p:nvPr>
        </p:nvSpPr>
        <p:spPr>
          <a:xfrm>
            <a:off x="9303348" y="231680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5" name="文本占位符 3"/>
          <p:cNvSpPr>
            <a:spLocks noGrp="1"/>
          </p:cNvSpPr>
          <p:nvPr>
            <p:ph type="body" idx="29" hasCustomPrompt="1"/>
          </p:nvPr>
        </p:nvSpPr>
        <p:spPr>
          <a:xfrm>
            <a:off x="9303348" y="4286736"/>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6" name="文本占位符 3"/>
          <p:cNvSpPr>
            <a:spLocks noGrp="1"/>
          </p:cNvSpPr>
          <p:nvPr>
            <p:ph type="body" idx="30" hasCustomPrompt="1"/>
          </p:nvPr>
        </p:nvSpPr>
        <p:spPr>
          <a:xfrm>
            <a:off x="9303348" y="4626436"/>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7" name="文本占位符 3"/>
          <p:cNvSpPr>
            <a:spLocks noGrp="1"/>
          </p:cNvSpPr>
          <p:nvPr>
            <p:ph type="body" idx="31" hasCustomPrompt="1"/>
          </p:nvPr>
        </p:nvSpPr>
        <p:spPr>
          <a:xfrm>
            <a:off x="3449404" y="4289688"/>
            <a:ext cx="2525484" cy="338252"/>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8" name="文本占位符 3"/>
          <p:cNvSpPr>
            <a:spLocks noGrp="1"/>
          </p:cNvSpPr>
          <p:nvPr>
            <p:ph type="body" idx="32" hasCustomPrompt="1"/>
          </p:nvPr>
        </p:nvSpPr>
        <p:spPr>
          <a:xfrm>
            <a:off x="3449404" y="4629388"/>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829805"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4" name="图片占位符 6"/>
          <p:cNvSpPr>
            <a:spLocks noGrp="1"/>
          </p:cNvSpPr>
          <p:nvPr>
            <p:ph type="pic" idx="14" hasCustomPrompt="1"/>
          </p:nvPr>
        </p:nvSpPr>
        <p:spPr>
          <a:xfrm>
            <a:off x="829805"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5" name="图片占位符 6"/>
          <p:cNvSpPr>
            <a:spLocks noGrp="1"/>
          </p:cNvSpPr>
          <p:nvPr>
            <p:ph type="pic" idx="15" hasCustomPrompt="1"/>
          </p:nvPr>
        </p:nvSpPr>
        <p:spPr>
          <a:xfrm>
            <a:off x="6679057" y="1683375"/>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6" name="图片占位符 6"/>
          <p:cNvSpPr>
            <a:spLocks noGrp="1"/>
          </p:cNvSpPr>
          <p:nvPr>
            <p:ph type="pic" idx="16" hasCustomPrompt="1"/>
          </p:nvPr>
        </p:nvSpPr>
        <p:spPr>
          <a:xfrm>
            <a:off x="6679057" y="4022752"/>
            <a:ext cx="2519672" cy="16455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图文-四图3">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14" hasCustomPrompt="1"/>
          </p:nvPr>
        </p:nvSpPr>
        <p:spPr>
          <a:xfrm>
            <a:off x="9212452" y="171756"/>
            <a:ext cx="2809185"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13" hasCustomPrompt="1"/>
          </p:nvPr>
        </p:nvSpPr>
        <p:spPr>
          <a:xfrm>
            <a:off x="6056725" y="3488810"/>
            <a:ext cx="2979542"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15" hasCustomPrompt="1"/>
          </p:nvPr>
        </p:nvSpPr>
        <p:spPr>
          <a:xfrm>
            <a:off x="6056725" y="171756"/>
            <a:ext cx="2979542" cy="3146260"/>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16" hasCustomPrompt="1"/>
          </p:nvPr>
        </p:nvSpPr>
        <p:spPr>
          <a:xfrm>
            <a:off x="9212452" y="3488808"/>
            <a:ext cx="2809185" cy="321048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文本占位符 3"/>
          <p:cNvSpPr>
            <a:spLocks noGrp="1"/>
          </p:cNvSpPr>
          <p:nvPr>
            <p:ph type="body" idx="17" hasCustomPrompt="1"/>
          </p:nvPr>
        </p:nvSpPr>
        <p:spPr>
          <a:xfrm>
            <a:off x="416854" y="325863"/>
            <a:ext cx="5167831"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14"/>
          <p:cNvSpPr>
            <a:spLocks noGrp="1"/>
          </p:cNvSpPr>
          <p:nvPr>
            <p:ph type="body" idx="19" hasCustomPrompt="1"/>
          </p:nvPr>
        </p:nvSpPr>
        <p:spPr>
          <a:xfrm>
            <a:off x="414057" y="3104362"/>
            <a:ext cx="4341246" cy="722219"/>
          </a:xfrm>
          <a:prstGeom prst="rect">
            <a:avLst/>
          </a:prstGeom>
        </p:spPr>
        <p:txBody>
          <a:bodyPr/>
          <a:lstStyle>
            <a:lvl1pPr marL="0" lvl="0" indent="0" algn="l">
              <a:lnSpc>
                <a:spcPct val="150000"/>
              </a:lnSpc>
              <a:buNone/>
              <a:defRPr sz="1200">
                <a:solidFill>
                  <a:schemeClr val="tx1"/>
                </a:solidFill>
                <a:latin typeface="FZLanTingHei-R-GBK"/>
                <a:ea typeface="FZLanTingHei-R-GBK"/>
              </a:defRPr>
            </a:lvl1pPr>
            <a:lvl2pPr marL="317500" lvl="1" indent="0">
              <a:buNone/>
              <a:defRPr sz="1200"/>
            </a:lvl2pPr>
            <a:lvl3pPr marL="635000" lvl="2" indent="0">
              <a:buNone/>
              <a:defRPr sz="1200"/>
            </a:lvl3pPr>
            <a:lvl4pPr marL="952500" lvl="3" indent="0">
              <a:buNone/>
              <a:defRPr sz="1200"/>
            </a:lvl4pPr>
            <a:lvl5pPr marL="1270000" lvl="4" indent="0">
              <a:buNone/>
              <a:defRPr sz="1200"/>
            </a:lvl5pPr>
          </a:lstStyle>
          <a:p>
            <a:pPr algn="l">
              <a:lnSpc>
                <a:spcPct val="150000"/>
              </a:lnSpc>
            </a:pPr>
            <a:r>
              <a:rPr lang="zh-CN" sz="1200">
                <a:solidFill>
                  <a:schemeClr val="bg2">
                    <a:lumMod val="10000"/>
                  </a:schemeClr>
                </a:solidFill>
                <a:latin typeface="FZLanTingHei-R-GBK"/>
                <a:ea typeface="FZLanTingHei-R-GBK"/>
              </a:rPr>
              <a:t>此处为正文，字体方正兰亭黑，字号</a:t>
            </a:r>
            <a:r>
              <a:rPr lang="en-US" sz="1200">
                <a:solidFill>
                  <a:schemeClr val="bg2">
                    <a:lumMod val="10000"/>
                  </a:schemeClr>
                </a:solidFill>
                <a:latin typeface="FZLanTingHei-R-GBK"/>
                <a:ea typeface="FZLanTingHei-R-GBK"/>
              </a:rPr>
              <a:t>12</a:t>
            </a:r>
            <a:r>
              <a:rPr lang="zh-CN" sz="1200">
                <a:solidFill>
                  <a:schemeClr val="bg2">
                    <a:lumMod val="10000"/>
                  </a:schemeClr>
                </a:solidFill>
                <a:latin typeface="FZLanTingHei-R-GBK"/>
                <a:ea typeface="FZLanTingHei-R-GBK"/>
              </a:rPr>
              <a:t>磅，字重</a:t>
            </a:r>
            <a:r>
              <a:rPr lang="en-GB" sz="1200">
                <a:solidFill>
                  <a:schemeClr val="bg2">
                    <a:lumMod val="10000"/>
                  </a:schemeClr>
                </a:solidFill>
                <a:latin typeface="FZLanTingHei-R-GBK"/>
                <a:ea typeface="FZLanTingHei-R-GBK"/>
              </a:rPr>
              <a:t>Regular</a:t>
            </a:r>
            <a:r>
              <a:rPr lang="zh-CN" sz="1200">
                <a:solidFill>
                  <a:schemeClr val="bg2">
                    <a:lumMod val="10000"/>
                  </a:schemeClr>
                </a:solidFill>
                <a:latin typeface="FZLanTingHei-R-GBK"/>
                <a:ea typeface="FZLanTingHei-R-GBK"/>
              </a:rPr>
              <a:t>，行距</a:t>
            </a:r>
            <a:r>
              <a:rPr lang="en-US" sz="1200">
                <a:solidFill>
                  <a:schemeClr val="bg2">
                    <a:lumMod val="10000"/>
                  </a:schemeClr>
                </a:solidFill>
                <a:latin typeface="FZLanTingHei-R-GBK"/>
                <a:ea typeface="FZLanTingHei-R-GBK"/>
              </a:rPr>
              <a:t>1.5</a:t>
            </a:r>
            <a:r>
              <a:rPr lang="zh-CN" sz="1200">
                <a:solidFill>
                  <a:schemeClr val="bg2">
                    <a:lumMod val="10000"/>
                  </a:schemeClr>
                </a:solidFill>
                <a:latin typeface="FZLanTingHei-R-GBK"/>
                <a:ea typeface="FZLanTingHei-R-GBK"/>
              </a:rPr>
              <a:t>倍，色值</a:t>
            </a:r>
            <a:r>
              <a:rPr lang="en-US" sz="1200">
                <a:solidFill>
                  <a:schemeClr val="bg2">
                    <a:lumMod val="10000"/>
                  </a:schemeClr>
                </a:solidFill>
                <a:latin typeface="FZLanTingHei-R-GBK"/>
                <a:ea typeface="FZLanTingHei-R-GBK"/>
              </a:rPr>
              <a:t>#000000</a:t>
            </a:r>
            <a:r>
              <a:rPr lang="zh-CN" sz="1200">
                <a:latin typeface="FZLanTingHei-R-GBK"/>
                <a:ea typeface="FZLanTingHei-R-GBK"/>
              </a:rPr>
              <a:t>。</a:t>
            </a:r>
          </a:p>
        </p:txBody>
      </p:sp>
      <p:sp>
        <p:nvSpPr>
          <p:cNvPr id="12" name="文本占位符 10"/>
          <p:cNvSpPr>
            <a:spLocks noGrp="1"/>
          </p:cNvSpPr>
          <p:nvPr>
            <p:ph type="body" idx="18" hasCustomPrompt="1"/>
          </p:nvPr>
        </p:nvSpPr>
        <p:spPr>
          <a:xfrm>
            <a:off x="416854" y="2534088"/>
            <a:ext cx="2521976" cy="434918"/>
          </a:xfrm>
          <a:prstGeom prst="rect">
            <a:avLst/>
          </a:prstGeom>
        </p:spPr>
        <p:txBody>
          <a:bodyPr/>
          <a:lstStyle>
            <a:lvl1pPr marL="0" lvl="0" indent="0">
              <a:buNone/>
              <a:defRPr sz="2400" b="1" i="0">
                <a:solidFill>
                  <a:schemeClr val="tx2"/>
                </a:solidFill>
                <a:latin typeface="腾讯体 W7"/>
                <a:ea typeface="腾讯体 W7"/>
              </a:defRPr>
            </a:lvl1pPr>
          </a:lstStyle>
          <a:p>
            <a:pPr lvl="0"/>
            <a:r>
              <a:rPr lang="zh-CN"/>
              <a:t>段落标题 </a:t>
            </a:r>
            <a:r>
              <a:rPr lang="en-US"/>
              <a:t>24</a:t>
            </a:r>
            <a:r>
              <a:rPr lang="zh-CN"/>
              <a:t>磅</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图文-四图4">
    <p:spTree>
      <p:nvGrpSpPr>
        <p:cNvPr id="1" name=""/>
        <p:cNvGrpSpPr/>
        <p:nvPr/>
      </p:nvGrpSpPr>
      <p:grpSpPr>
        <a:xfrm>
          <a:off x="0" y="0"/>
          <a:ext cx="0" cy="0"/>
          <a:chOff x="0" y="0"/>
          <a:chExt cx="0" cy="0"/>
        </a:xfrm>
      </p:grpSpPr>
      <p:sp>
        <p:nvSpPr>
          <p:cNvPr id="8" name="图片占位符 7"/>
          <p:cNvSpPr>
            <a:spLocks noGrp="1"/>
          </p:cNvSpPr>
          <p:nvPr>
            <p:ph type="pic" idx="11" hasCustomPrompt="1"/>
          </p:nvPr>
        </p:nvSpPr>
        <p:spPr>
          <a:xfrm>
            <a:off x="-7256"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9" name="图片占位符 7"/>
          <p:cNvSpPr>
            <a:spLocks noGrp="1"/>
          </p:cNvSpPr>
          <p:nvPr>
            <p:ph type="pic" idx="12" hasCustomPrompt="1"/>
          </p:nvPr>
        </p:nvSpPr>
        <p:spPr>
          <a:xfrm>
            <a:off x="3052122"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0" name="图片占位符 7"/>
          <p:cNvSpPr>
            <a:spLocks noGrp="1"/>
          </p:cNvSpPr>
          <p:nvPr>
            <p:ph type="pic" idx="13" hasCustomPrompt="1"/>
          </p:nvPr>
        </p:nvSpPr>
        <p:spPr>
          <a:xfrm>
            <a:off x="6111499"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11" name="图片占位符 7"/>
          <p:cNvSpPr>
            <a:spLocks noGrp="1"/>
          </p:cNvSpPr>
          <p:nvPr>
            <p:ph type="pic" idx="14" hasCustomPrompt="1"/>
          </p:nvPr>
        </p:nvSpPr>
        <p:spPr>
          <a:xfrm>
            <a:off x="9170877" y="-8553"/>
            <a:ext cx="3023606" cy="6875104"/>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None/>
              <a:defRPr lang="zh-CN" sz="800">
                <a:solidFill>
                  <a:schemeClr val="bg1"/>
                </a:solidFill>
              </a:defRPr>
            </a:lvl1pPr>
          </a:lstStyle>
          <a:p>
            <a:pPr marL="317459" lvl="0" indent="-317459" algn="ctr"/>
            <a:r>
              <a:rPr lang="zh-CN"/>
              <a:t>点击添加图片</a:t>
            </a:r>
          </a:p>
        </p:txBody>
      </p:sp>
      <p:sp>
        <p:nvSpPr>
          <p:cNvPr id="7" name="矩形"/>
          <p:cNvSpPr/>
          <p:nvPr/>
        </p:nvSpPr>
        <p:spPr>
          <a:xfrm>
            <a:off x="794" y="3388912"/>
            <a:ext cx="12190412" cy="3480956"/>
          </a:xfrm>
          <a:prstGeom prst="rect">
            <a:avLst/>
          </a:prstGeom>
          <a:gradFill>
            <a:gsLst>
              <a:gs pos="0">
                <a:srgbClr val="000000">
                  <a:alpha val="0"/>
                </a:srgbClr>
              </a:gs>
              <a:gs pos="100000">
                <a:srgbClr val="000000"/>
              </a:gs>
            </a:gsLst>
            <a:lin ang="5400000"/>
          </a:gradFill>
          <a:ln w="12700">
            <a:miter/>
          </a:ln>
        </p:spPr>
        <p:txBody>
          <a:bodyPr lIns="25400" tIns="25400" rIns="25400" bIns="25400" anchor="ctr"/>
          <a:lstStyle/>
          <a:p>
            <a:pPr>
              <a:defRPr sz="3200">
                <a:solidFill>
                  <a:srgbClr val="000000"/>
                </a:solidFill>
                <a:latin typeface="Helvetica Neue Medium"/>
                <a:ea typeface="Helvetica Neue Medium"/>
              </a:defRPr>
            </a:pPr>
            <a:endParaRPr sz="1600" b="0">
              <a:latin typeface="Helvetica Neue Medium"/>
              <a:ea typeface="Helvetica Neue Medium"/>
            </a:endParaRPr>
          </a:p>
        </p:txBody>
      </p:sp>
      <p:sp>
        <p:nvSpPr>
          <p:cNvPr id="20" name="文本占位符 3"/>
          <p:cNvSpPr>
            <a:spLocks noGrp="1"/>
          </p:cNvSpPr>
          <p:nvPr>
            <p:ph type="body" idx="23" hasCustomPrompt="1"/>
          </p:nvPr>
        </p:nvSpPr>
        <p:spPr>
          <a:xfrm>
            <a:off x="458829" y="512277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1" name="文本占位符 3"/>
          <p:cNvSpPr>
            <a:spLocks noGrp="1"/>
          </p:cNvSpPr>
          <p:nvPr>
            <p:ph type="body" idx="24" hasCustomPrompt="1"/>
          </p:nvPr>
        </p:nvSpPr>
        <p:spPr>
          <a:xfrm>
            <a:off x="451210" y="553100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2" name="文本占位符 3"/>
          <p:cNvSpPr>
            <a:spLocks noGrp="1"/>
          </p:cNvSpPr>
          <p:nvPr>
            <p:ph type="body" idx="25" hasCustomPrompt="1"/>
          </p:nvPr>
        </p:nvSpPr>
        <p:spPr>
          <a:xfrm>
            <a:off x="350515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3" name="文本占位符 3"/>
          <p:cNvSpPr>
            <a:spLocks noGrp="1"/>
          </p:cNvSpPr>
          <p:nvPr>
            <p:ph type="body" idx="26" hasCustomPrompt="1"/>
          </p:nvPr>
        </p:nvSpPr>
        <p:spPr>
          <a:xfrm>
            <a:off x="3497536"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4" name="文本占位符 3"/>
          <p:cNvSpPr>
            <a:spLocks noGrp="1"/>
          </p:cNvSpPr>
          <p:nvPr>
            <p:ph type="body" idx="27" hasCustomPrompt="1"/>
          </p:nvPr>
        </p:nvSpPr>
        <p:spPr>
          <a:xfrm>
            <a:off x="6572127"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8" hasCustomPrompt="1"/>
          </p:nvPr>
        </p:nvSpPr>
        <p:spPr>
          <a:xfrm>
            <a:off x="6564508"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6" name="文本占位符 3"/>
          <p:cNvSpPr>
            <a:spLocks noGrp="1"/>
          </p:cNvSpPr>
          <p:nvPr>
            <p:ph type="body" idx="29" hasCustomPrompt="1"/>
          </p:nvPr>
        </p:nvSpPr>
        <p:spPr>
          <a:xfrm>
            <a:off x="9627406" y="5124554"/>
            <a:ext cx="2092839" cy="463944"/>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7" name="文本占位符 3"/>
          <p:cNvSpPr>
            <a:spLocks noGrp="1"/>
          </p:cNvSpPr>
          <p:nvPr>
            <p:ph type="body" idx="30" hasCustomPrompt="1"/>
          </p:nvPr>
        </p:nvSpPr>
        <p:spPr>
          <a:xfrm>
            <a:off x="9619787" y="5532780"/>
            <a:ext cx="2092839"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#FFFFFF</a:t>
            </a:r>
            <a:r>
              <a:rPr lang="zh-CN"/>
              <a:t>。</a:t>
            </a:r>
          </a:p>
        </p:txBody>
      </p:sp>
      <p:sp>
        <p:nvSpPr>
          <p:cNvPr id="2" name="灯片编号占位符 1"/>
          <p:cNvSpPr>
            <a:spLocks noGrp="1"/>
          </p:cNvSpPr>
          <p:nvPr>
            <p:ph type="sldNum" idx="10"/>
          </p:nvPr>
        </p:nvSpPr>
        <p:spPr>
          <a:xfrm>
            <a:off x="11684579" y="6540948"/>
            <a:ext cx="232406"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28" name="文本占位符 3"/>
          <p:cNvSpPr>
            <a:spLocks noGrp="1"/>
          </p:cNvSpPr>
          <p:nvPr>
            <p:ph type="body" idx="17" hasCustomPrompt="1"/>
          </p:nvPr>
        </p:nvSpPr>
        <p:spPr>
          <a:xfrm>
            <a:off x="416853" y="325863"/>
            <a:ext cx="6352234"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图文-六图1">
    <p:spTree>
      <p:nvGrpSpPr>
        <p:cNvPr id="1" name=""/>
        <p:cNvGrpSpPr/>
        <p:nvPr/>
      </p:nvGrpSpPr>
      <p:grpSpPr>
        <a:xfrm>
          <a:off x="0" y="0"/>
          <a:ext cx="0" cy="0"/>
          <a:chOff x="0" y="0"/>
          <a:chExt cx="0" cy="0"/>
        </a:xfrm>
      </p:grpSpPr>
      <p:sp>
        <p:nvSpPr>
          <p:cNvPr id="11" name="图片占位符 2"/>
          <p:cNvSpPr>
            <a:spLocks noGrp="1"/>
          </p:cNvSpPr>
          <p:nvPr>
            <p:ph type="pic" idx="15" hasCustomPrompt="1"/>
          </p:nvPr>
        </p:nvSpPr>
        <p:spPr>
          <a:xfrm>
            <a:off x="856450" y="1856654"/>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2" name="图片占位符 2"/>
          <p:cNvSpPr>
            <a:spLocks noGrp="1"/>
          </p:cNvSpPr>
          <p:nvPr>
            <p:ph type="pic" idx="16" hasCustomPrompt="1"/>
          </p:nvPr>
        </p:nvSpPr>
        <p:spPr>
          <a:xfrm>
            <a:off x="4475629" y="1856653"/>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3" name="图片占位符 2"/>
          <p:cNvSpPr>
            <a:spLocks noGrp="1"/>
          </p:cNvSpPr>
          <p:nvPr>
            <p:ph type="pic" idx="17" hasCustomPrompt="1"/>
          </p:nvPr>
        </p:nvSpPr>
        <p:spPr>
          <a:xfrm>
            <a:off x="8094808" y="185665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4" name="图片占位符 2"/>
          <p:cNvSpPr>
            <a:spLocks noGrp="1"/>
          </p:cNvSpPr>
          <p:nvPr>
            <p:ph type="pic" idx="18" hasCustomPrompt="1"/>
          </p:nvPr>
        </p:nvSpPr>
        <p:spPr>
          <a:xfrm>
            <a:off x="856450" y="4300712"/>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26" name="图片占位符 2"/>
          <p:cNvSpPr>
            <a:spLocks noGrp="1"/>
          </p:cNvSpPr>
          <p:nvPr>
            <p:ph type="pic" idx="19" hasCustomPrompt="1"/>
          </p:nvPr>
        </p:nvSpPr>
        <p:spPr>
          <a:xfrm>
            <a:off x="4475629"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27" name="图片占位符 2"/>
          <p:cNvSpPr>
            <a:spLocks noGrp="1"/>
          </p:cNvSpPr>
          <p:nvPr>
            <p:ph type="pic" idx="20" hasCustomPrompt="1"/>
          </p:nvPr>
        </p:nvSpPr>
        <p:spPr>
          <a:xfrm>
            <a:off x="8094808" y="4300710"/>
            <a:ext cx="3240741" cy="2075417"/>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14" name="图片 13"/>
          <p:cNvPicPr>
            <a:picLocks noChangeAspect="1"/>
          </p:cNvPicPr>
          <p:nvPr/>
        </p:nvPicPr>
        <p:blipFill>
          <a:blip r:embed="rId2"/>
          <a:stretch/>
        </p:blipFill>
        <p:spPr>
          <a:xfrm>
            <a:off x="11089942" y="193477"/>
            <a:ext cx="827043" cy="368574"/>
          </a:xfrm>
          <a:prstGeom prst="rect">
            <a:avLst/>
          </a:prstGeom>
        </p:spPr>
      </p:pic>
      <p:sp>
        <p:nvSpPr>
          <p:cNvPr id="10"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5" name="文本占位符 3"/>
          <p:cNvSpPr>
            <a:spLocks noGrp="1"/>
          </p:cNvSpPr>
          <p:nvPr>
            <p:ph type="body" idx="21"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图文-多图1">
    <p:spTree>
      <p:nvGrpSpPr>
        <p:cNvPr id="1" name=""/>
        <p:cNvGrpSpPr/>
        <p:nvPr/>
      </p:nvGrpSpPr>
      <p:grpSpPr>
        <a:xfrm>
          <a:off x="0" y="0"/>
          <a:ext cx="0" cy="0"/>
          <a:chOff x="0" y="0"/>
          <a:chExt cx="0" cy="0"/>
        </a:xfrm>
      </p:grpSpPr>
      <p:sp>
        <p:nvSpPr>
          <p:cNvPr id="10" name="Rectangle 23"/>
          <p:cNvSpPr/>
          <p:nvPr/>
        </p:nvSpPr>
        <p:spPr>
          <a:xfrm>
            <a:off x="3975945" y="1125985"/>
            <a:ext cx="2303162" cy="2303162"/>
          </a:xfrm>
          <a:prstGeom prst="rect">
            <a:avLst/>
          </a:prstGeom>
          <a:solidFill>
            <a:schemeClr val="accent1"/>
          </a:solidFill>
          <a:ln>
            <a:noFill/>
          </a:ln>
        </p:spPr>
        <p:txBody>
          <a:bodyPr lIns="288000" bIns="288000" anchor="b"/>
          <a:lstStyle/>
          <a:p>
            <a:pPr marL="0" lvl="0" indent="0" algn="ctr" defTabSz="412750">
              <a:lnSpc>
                <a:spcPct val="100000"/>
              </a:lnSpc>
              <a:spcBef>
                <a:spcPts val="0"/>
              </a:spcBef>
              <a:spcAft>
                <a:spcPts val="0"/>
              </a:spcAft>
              <a:buClrTx/>
              <a:buSzTx/>
              <a:buFontTx/>
              <a:buNone/>
            </a:pPr>
            <a:endParaRPr lang="en-US" sz="3200" b="1" i="0" u="none" strike="noStrike" kern="0" spc="0" baseline="0">
              <a:ln>
                <a:noFill/>
              </a:ln>
              <a:solidFill>
                <a:srgbClr val="FFFFFF"/>
              </a:solidFill>
              <a:latin typeface="Montserrat Bold"/>
              <a:ea typeface="腾讯体 W7"/>
            </a:endParaRPr>
          </a:p>
        </p:txBody>
      </p:sp>
      <p:sp>
        <p:nvSpPr>
          <p:cNvPr id="14" name="文本占位符 3"/>
          <p:cNvSpPr>
            <a:spLocks noGrp="1"/>
          </p:cNvSpPr>
          <p:nvPr>
            <p:ph type="body" idx="25" hasCustomPrompt="1"/>
          </p:nvPr>
        </p:nvSpPr>
        <p:spPr>
          <a:xfrm>
            <a:off x="4085359" y="1397476"/>
            <a:ext cx="2073381" cy="722219"/>
          </a:xfrm>
          <a:prstGeom prst="rect">
            <a:avLst/>
          </a:prstGeom>
        </p:spPr>
        <p:txBody>
          <a:bodyPr anchor="ctr"/>
          <a:lstStyle>
            <a:lvl1pPr marL="0" lvl="0" indent="0" algn="ctr">
              <a:buNone/>
              <a:defRPr sz="1600" b="0" i="0">
                <a:solidFill>
                  <a:schemeClr val="bg1"/>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15" name="文本占位符 3"/>
          <p:cNvSpPr>
            <a:spLocks noGrp="1"/>
          </p:cNvSpPr>
          <p:nvPr>
            <p:ph type="body" idx="26" hasCustomPrompt="1"/>
          </p:nvPr>
        </p:nvSpPr>
        <p:spPr>
          <a:xfrm>
            <a:off x="4085359" y="2036842"/>
            <a:ext cx="2073381" cy="841738"/>
          </a:xfrm>
          <a:prstGeom prst="rect">
            <a:avLst/>
          </a:prstGeom>
        </p:spPr>
        <p:txBody>
          <a:bodyPr anchor="t"/>
          <a:lstStyle>
            <a:lvl1pPr marL="0" lvl="0" indent="0" algn="ctr">
              <a:lnSpc>
                <a:spcPct val="150000"/>
              </a:lnSpc>
              <a:buNone/>
              <a:defRPr sz="1000" b="0" i="0">
                <a:solidFill>
                  <a:schemeClr val="bg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4" name="Picture Placeholder 8"/>
          <p:cNvSpPr>
            <a:spLocks noGrp="1"/>
          </p:cNvSpPr>
          <p:nvPr>
            <p:ph type="pic" idx="30" hasCustomPrompt="1"/>
          </p:nvPr>
        </p:nvSpPr>
        <p:spPr>
          <a:xfrm>
            <a:off x="1534674" y="1125985"/>
            <a:ext cx="230346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5" name="Picture Placeholder 8"/>
          <p:cNvSpPr>
            <a:spLocks noGrp="1"/>
          </p:cNvSpPr>
          <p:nvPr>
            <p:ph type="pic" idx="31" hasCustomPrompt="1"/>
          </p:nvPr>
        </p:nvSpPr>
        <p:spPr>
          <a:xfrm>
            <a:off x="1534674"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7" name="Picture Placeholder 8"/>
          <p:cNvSpPr>
            <a:spLocks noGrp="1"/>
          </p:cNvSpPr>
          <p:nvPr>
            <p:ph type="pic" idx="33" hasCustomPrompt="1"/>
          </p:nvPr>
        </p:nvSpPr>
        <p:spPr>
          <a:xfrm>
            <a:off x="7849748" y="3576404"/>
            <a:ext cx="2830450"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8" name="Picture Placeholder 8"/>
          <p:cNvSpPr>
            <a:spLocks noGrp="1"/>
          </p:cNvSpPr>
          <p:nvPr>
            <p:ph type="pic" idx="34" hasCustomPrompt="1"/>
          </p:nvPr>
        </p:nvSpPr>
        <p:spPr>
          <a:xfrm>
            <a:off x="6416917" y="1125985"/>
            <a:ext cx="4263282" cy="230316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9" name="Picture Placeholder 8"/>
          <p:cNvSpPr>
            <a:spLocks noGrp="1"/>
          </p:cNvSpPr>
          <p:nvPr>
            <p:ph type="pic" idx="35" hasCustomPrompt="1"/>
          </p:nvPr>
        </p:nvSpPr>
        <p:spPr>
          <a:xfrm>
            <a:off x="4514638" y="3576404"/>
            <a:ext cx="3185597" cy="269749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en-US" sz="800">
                <a:solidFill>
                  <a:schemeClr val="bg1"/>
                </a:solidFill>
              </a:defRPr>
            </a:lvl1pPr>
          </a:lstStyle>
          <a:p>
            <a:pPr marL="0" lvl="0" indent="0" algn="ctr">
              <a:buNone/>
            </a:pPr>
            <a:r>
              <a:rPr lang="en-US"/>
              <a:t>点击添加图片</a:t>
            </a:r>
          </a:p>
        </p:txBody>
      </p:sp>
      <p:sp>
        <p:nvSpPr>
          <p:cNvPr id="11" name="文本占位符 3"/>
          <p:cNvSpPr>
            <a:spLocks noGrp="1"/>
          </p:cNvSpPr>
          <p:nvPr>
            <p:ph type="body" idx="16"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black-空白">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white-空白">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CSIG彩色logo页">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2"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左右-版式1">
    <p:spTree>
      <p:nvGrpSpPr>
        <p:cNvPr id="1" name=""/>
        <p:cNvGrpSpPr/>
        <p:nvPr/>
      </p:nvGrpSpPr>
      <p:grpSpPr>
        <a:xfrm>
          <a:off x="0" y="0"/>
          <a:ext cx="0" cy="0"/>
          <a:chOff x="0" y="0"/>
          <a:chExt cx="0" cy="0"/>
        </a:xfrm>
      </p:grpSpPr>
      <p:sp>
        <p:nvSpPr>
          <p:cNvPr id="13"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8" name="文本占位符 3"/>
          <p:cNvSpPr>
            <a:spLocks noGrp="1"/>
          </p:cNvSpPr>
          <p:nvPr>
            <p:ph type="body" idx="15" hasCustomPrompt="1"/>
          </p:nvPr>
        </p:nvSpPr>
        <p:spPr>
          <a:xfrm>
            <a:off x="416853" y="2290898"/>
            <a:ext cx="4841682" cy="722219"/>
          </a:xfrm>
          <a:prstGeom prst="rect">
            <a:avLst/>
          </a:prstGeom>
        </p:spPr>
        <p:txBody>
          <a:bodyPr/>
          <a:lstStyle>
            <a:lvl1pPr marL="0" lvl="0" indent="0">
              <a:buNone/>
              <a:defRPr sz="3000" b="0" i="0">
                <a:solidFill>
                  <a:schemeClr val="bg1"/>
                </a:solidFill>
                <a:latin typeface="腾讯体 W7"/>
                <a:ea typeface="腾讯体 W7"/>
              </a:defRPr>
            </a:lvl1pPr>
            <a:lvl3pPr marL="635000" lvl="2" indent="0">
              <a:buNone/>
            </a:lvl3pPr>
          </a:lstStyle>
          <a:p>
            <a:pPr lvl="0"/>
            <a:r>
              <a:rPr lang="zh-CN"/>
              <a:t>页面主标题 </a:t>
            </a:r>
            <a:r>
              <a:rPr lang="en-US"/>
              <a:t>30</a:t>
            </a:r>
            <a:r>
              <a:rPr lang="zh-CN"/>
              <a:t>磅</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white-空白带页码">
    <p:spTree>
      <p:nvGrpSpPr>
        <p:cNvPr id="1" name=""/>
        <p:cNvGrpSpPr/>
        <p:nvPr/>
      </p:nvGrpSpPr>
      <p:grpSpPr>
        <a:xfrm>
          <a:off x="0" y="0"/>
          <a:ext cx="0" cy="0"/>
          <a:chOff x="0" y="0"/>
          <a:chExt cx="0" cy="0"/>
        </a:xfrm>
      </p:grpSpPr>
      <p:sp>
        <p:nvSpPr>
          <p:cNvPr id="3"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表格与标题">
    <p:spTree>
      <p:nvGrpSpPr>
        <p:cNvPr id="1" name=""/>
        <p:cNvGrpSpPr/>
        <p:nvPr/>
      </p:nvGrpSpPr>
      <p:grpSpPr>
        <a:xfrm>
          <a:off x="0" y="0"/>
          <a:ext cx="0" cy="0"/>
          <a:chOff x="0" y="0"/>
          <a:chExt cx="0" cy="0"/>
        </a:xfrm>
      </p:grpSpPr>
      <p:sp>
        <p:nvSpPr>
          <p:cNvPr id="3" name="标题 1"/>
          <p:cNvSpPr>
            <a:spLocks noGrp="1"/>
          </p:cNvSpPr>
          <p:nvPr>
            <p:ph type="title"/>
          </p:nvPr>
        </p:nvSpPr>
        <p:spPr>
          <a:xfrm>
            <a:off x="839788" y="727074"/>
            <a:ext cx="3932237" cy="1600200"/>
          </a:xfrm>
        </p:spPr>
        <p:txBody>
          <a:bodyPr anchor="b"/>
          <a:lstStyle>
            <a:lvl1pPr lvl="0">
              <a:defRPr sz="3200"/>
            </a:lvl1pPr>
          </a:lstStyle>
          <a:p>
            <a:r>
              <a:rPr lang="zh-CN"/>
              <a:t>单击此处编辑母版标题样式</a:t>
            </a:r>
          </a:p>
        </p:txBody>
      </p:sp>
      <p:sp>
        <p:nvSpPr>
          <p:cNvPr id="5" name="文本占位符 3"/>
          <p:cNvSpPr>
            <a:spLocks noGrp="1"/>
          </p:cNvSpPr>
          <p:nvPr>
            <p:ph type="body" idx="2"/>
          </p:nvPr>
        </p:nvSpPr>
        <p:spPr>
          <a:xfrm>
            <a:off x="839788" y="2327274"/>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
        <p:nvSpPr>
          <p:cNvPr id="7" name="表格占位符 6"/>
          <p:cNvSpPr>
            <a:spLocks noGrp="1"/>
          </p:cNvSpPr>
          <p:nvPr>
            <p:ph type="tbl" idx="10"/>
          </p:nvPr>
        </p:nvSpPr>
        <p:spPr>
          <a:xfrm>
            <a:off x="5172891" y="719137"/>
            <a:ext cx="6179322" cy="5419726"/>
          </a:xfrm>
        </p:spPr>
        <p:txBody>
          <a:bodyPr/>
          <a:lstStyle/>
          <a:p>
            <a:endParaRPr 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左右-版式2">
    <p:spTree>
      <p:nvGrpSpPr>
        <p:cNvPr id="1" name=""/>
        <p:cNvGrpSpPr/>
        <p:nvPr/>
      </p:nvGrpSpPr>
      <p:grpSpPr>
        <a:xfrm>
          <a:off x="0" y="0"/>
          <a:ext cx="0" cy="0"/>
          <a:chOff x="0" y="0"/>
          <a:chExt cx="0" cy="0"/>
        </a:xfrm>
      </p:grpSpPr>
      <p:sp>
        <p:nvSpPr>
          <p:cNvPr id="22" name="文本占位符 3"/>
          <p:cNvSpPr>
            <a:spLocks noGrp="1"/>
          </p:cNvSpPr>
          <p:nvPr>
            <p:ph type="body" idx="26" hasCustomPrompt="1"/>
          </p:nvPr>
        </p:nvSpPr>
        <p:spPr>
          <a:xfrm>
            <a:off x="5840456"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
        <p:nvSpPr>
          <p:cNvPr id="21" name="图表占位符 20"/>
          <p:cNvSpPr>
            <a:spLocks noGrp="1"/>
          </p:cNvSpPr>
          <p:nvPr>
            <p:ph type="chart" idx="39" hasCustomPrompt="1"/>
          </p:nvPr>
        </p:nvSpPr>
        <p:spPr>
          <a:xfrm>
            <a:off x="5206160"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2"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3" hasCustomPrompt="1"/>
          </p:nvPr>
        </p:nvSpPr>
        <p:spPr>
          <a:xfrm>
            <a:off x="426965" y="39625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左右-版式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6"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8"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5579376" y="1176785"/>
            <a:ext cx="5730290"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
        <p:nvSpPr>
          <p:cNvPr id="20" name="文本占位符 3"/>
          <p:cNvSpPr>
            <a:spLocks noGrp="1"/>
          </p:cNvSpPr>
          <p:nvPr>
            <p:ph type="body" idx="26" hasCustomPrompt="1"/>
          </p:nvPr>
        </p:nvSpPr>
        <p:spPr>
          <a:xfrm>
            <a:off x="6213670" y="5324478"/>
            <a:ext cx="4461700"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左右-版式4">
    <p:spTree>
      <p:nvGrpSpPr>
        <p:cNvPr id="1" name=""/>
        <p:cNvGrpSpPr/>
        <p:nvPr/>
      </p:nvGrpSpPr>
      <p:grpSpPr>
        <a:xfrm>
          <a:off x="0" y="0"/>
          <a:ext cx="0" cy="0"/>
          <a:chOff x="0" y="0"/>
          <a:chExt cx="0" cy="0"/>
        </a:xfrm>
      </p:grpSpPr>
      <p:sp>
        <p:nvSpPr>
          <p:cNvPr id="16" name="文本占位符 3"/>
          <p:cNvSpPr>
            <a:spLocks noGrp="1"/>
          </p:cNvSpPr>
          <p:nvPr>
            <p:ph type="body" idx="26" hasCustomPrompt="1"/>
          </p:nvPr>
        </p:nvSpPr>
        <p:spPr>
          <a:xfrm>
            <a:off x="7222881" y="5324478"/>
            <a:ext cx="4004722"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。段落与表格左对齐。</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8"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9"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0"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1"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2"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3"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4"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2" name="图表占位符 20"/>
          <p:cNvSpPr>
            <a:spLocks noGrp="1"/>
          </p:cNvSpPr>
          <p:nvPr>
            <p:ph type="chart" idx="39" hasCustomPrompt="1"/>
          </p:nvPr>
        </p:nvSpPr>
        <p:spPr>
          <a:xfrm>
            <a:off x="6801784" y="1176785"/>
            <a:ext cx="4816526" cy="4117439"/>
          </a:xfrm>
          <a:prstGeom prst="rect">
            <a:avLst/>
          </a:prstGeom>
        </p:spPr>
        <p:txBody>
          <a:bodyPr/>
          <a:lstStyle>
            <a:lvl1pPr marL="0" lvl="0" indent="0" algn="ctr" defTabSz="228600">
              <a:lnSpc>
                <a:spcPct val="120000"/>
              </a:lnSpc>
              <a:spcBef>
                <a:spcPts val="0"/>
              </a:spcBef>
              <a:spcAft>
                <a:spcPts val="0"/>
              </a:spcAft>
              <a:buClrTx/>
              <a:buSzPct val="125000"/>
              <a:buFontTx/>
              <a:buNone/>
              <a:defRPr sz="2400" b="0" i="0">
                <a:solidFill>
                  <a:schemeClr val="tx2"/>
                </a:solidFill>
                <a:latin typeface="腾讯体 W7"/>
                <a:ea typeface="腾讯体 W7"/>
              </a:defRPr>
            </a:lvl1pPr>
          </a:lstStyle>
          <a:p>
            <a:r>
              <a:rPr lang="zh-CN"/>
              <a:t>段落标题 </a:t>
            </a:r>
            <a:r>
              <a:rPr lang="en-US"/>
              <a:t>24</a:t>
            </a:r>
            <a:r>
              <a:rPr lang="zh-CN"/>
              <a:t>磅</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1" y="365572"/>
            <a:ext cx="10514231" cy="1325390"/>
          </a:xfrm>
        </p:spPr>
        <p:txBody>
          <a:bodyPr/>
          <a:lstStyle/>
          <a:p>
            <a:r>
              <a:rPr lang="zh-CN"/>
              <a:t>单击此处编辑母版标题样式</a:t>
            </a:r>
          </a:p>
        </p:txBody>
      </p:sp>
      <p:sp>
        <p:nvSpPr>
          <p:cNvPr id="3" name="日期占位符 2"/>
          <p:cNvSpPr>
            <a:spLocks noGrp="1"/>
          </p:cNvSpPr>
          <p:nvPr>
            <p:ph type="dt" idx="10"/>
          </p:nvPr>
        </p:nvSpPr>
        <p:spPr>
          <a:xfrm>
            <a:off x="838091" y="6356796"/>
            <a:ext cx="2742843" cy="365077"/>
          </a:xfrm>
        </p:spPr>
        <p:txBody>
          <a:bodyPr/>
          <a:lstStyle/>
          <a:p>
            <a:fld id="{7633EA9F-8C8B-4288-BCAB-D86C15FE9D17}" type="datetimeFigureOut">
              <a:rPr lang="en-US" altLang="zh-CN"/>
              <a:t>8/3/2022</a:t>
            </a:fld>
            <a:endParaRPr lang="zh-CN"/>
          </a:p>
        </p:txBody>
      </p:sp>
      <p:sp>
        <p:nvSpPr>
          <p:cNvPr id="4" name="页脚占位符 3"/>
          <p:cNvSpPr>
            <a:spLocks noGrp="1"/>
          </p:cNvSpPr>
          <p:nvPr>
            <p:ph type="ftr" idx="11"/>
          </p:nvPr>
        </p:nvSpPr>
        <p:spPr>
          <a:xfrm>
            <a:off x="4038074" y="6356796"/>
            <a:ext cx="4114264" cy="365077"/>
          </a:xfrm>
        </p:spPr>
        <p:txBody>
          <a:bodyPr/>
          <a:lstStyle/>
          <a:p>
            <a:endParaRPr lang="zh-CN"/>
          </a:p>
        </p:txBody>
      </p:sp>
      <p:sp>
        <p:nvSpPr>
          <p:cNvPr id="5" name="灯片编号占位符 4"/>
          <p:cNvSpPr>
            <a:spLocks noGrp="1"/>
          </p:cNvSpPr>
          <p:nvPr>
            <p:ph type="sldNum" idx="12"/>
          </p:nvPr>
        </p:nvSpPr>
        <p:spPr/>
        <p:txBody>
          <a:bodyPr/>
          <a:lstStyle/>
          <a:p>
            <a:fld id="{7633EA9F-8C8B-4288-BCAB-D86C15FE9D17}" type="slidenum">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图文-单图1">
    <p:spTree>
      <p:nvGrpSpPr>
        <p:cNvPr id="1" name=""/>
        <p:cNvGrpSpPr/>
        <p:nvPr/>
      </p:nvGrpSpPr>
      <p:grpSpPr>
        <a:xfrm>
          <a:off x="0" y="0"/>
          <a:ext cx="0" cy="0"/>
          <a:chOff x="0" y="0"/>
          <a:chExt cx="0" cy="0"/>
        </a:xfrm>
      </p:grpSpPr>
      <p:sp>
        <p:nvSpPr>
          <p:cNvPr id="4" name="矩形"/>
          <p:cNvSpPr/>
          <p:nvPr/>
        </p:nvSpPr>
        <p:spPr>
          <a:xfrm>
            <a:off x="-2788" y="-3787"/>
            <a:ext cx="3807233"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4952355"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buFontTx/>
              <a:buNone/>
              <a:defRPr lang="zh-CN" sz="800">
                <a:solidFill>
                  <a:schemeClr val="bg1"/>
                </a:solidFill>
              </a:defRPr>
            </a:lvl1pPr>
          </a:lstStyle>
          <a:p>
            <a:pPr lvl="0" algn="ctr"/>
            <a:r>
              <a:rPr lang="zh-CN"/>
              <a:t>点击添加图片</a:t>
            </a:r>
          </a:p>
        </p:txBody>
      </p:sp>
      <p:sp>
        <p:nvSpPr>
          <p:cNvPr id="21"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461724"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24" name="文本占位符 20"/>
          <p:cNvSpPr>
            <a:spLocks noGrp="1"/>
          </p:cNvSpPr>
          <p:nvPr>
            <p:ph type="body" idx="32" hasCustomPrompt="1"/>
          </p:nvPr>
        </p:nvSpPr>
        <p:spPr>
          <a:xfrm>
            <a:off x="426966" y="2832984"/>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27" name="文本占位符 20"/>
          <p:cNvSpPr>
            <a:spLocks noGrp="1"/>
          </p:cNvSpPr>
          <p:nvPr>
            <p:ph type="body" idx="34" hasCustomPrompt="1"/>
          </p:nvPr>
        </p:nvSpPr>
        <p:spPr>
          <a:xfrm>
            <a:off x="426966" y="4476298"/>
            <a:ext cx="2969613"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3" name="文本占位符 20"/>
          <p:cNvSpPr>
            <a:spLocks noGrp="1"/>
          </p:cNvSpPr>
          <p:nvPr>
            <p:ph type="body" idx="36" hasCustomPrompt="1"/>
          </p:nvPr>
        </p:nvSpPr>
        <p:spPr>
          <a:xfrm>
            <a:off x="426965" y="396910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C000"/>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4"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图文-单图2">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5303154" y="1232348"/>
            <a:ext cx="6298380" cy="3828551"/>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8" name="矩形"/>
          <p:cNvSpPr/>
          <p:nvPr/>
        </p:nvSpPr>
        <p:spPr>
          <a:xfrm>
            <a:off x="-2788" y="-3787"/>
            <a:ext cx="4646441"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5752696" y="5353584"/>
            <a:ext cx="5399296"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4"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15" name="文本占位符 20"/>
          <p:cNvSpPr>
            <a:spLocks noGrp="1"/>
          </p:cNvSpPr>
          <p:nvPr>
            <p:ph type="body" idx="34" hasCustomPrompt="1"/>
          </p:nvPr>
        </p:nvSpPr>
        <p:spPr>
          <a:xfrm>
            <a:off x="426966" y="4209598"/>
            <a:ext cx="3599531"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9"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图文-单图3">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7" name="图片占位符 6"/>
          <p:cNvSpPr>
            <a:spLocks noGrp="1"/>
          </p:cNvSpPr>
          <p:nvPr>
            <p:ph type="pic" idx="11" hasCustomPrompt="1"/>
          </p:nvPr>
        </p:nvSpPr>
        <p:spPr>
          <a:xfrm>
            <a:off x="6572187" y="1632397"/>
            <a:ext cx="5219321" cy="3126976"/>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marL="0" lvl="0" indent="0" algn="ctr">
              <a:buFontTx/>
              <a:buNone/>
              <a:defRPr lang="zh-CN" sz="800">
                <a:solidFill>
                  <a:schemeClr val="bg1"/>
                </a:solidFill>
              </a:defRPr>
            </a:lvl1pPr>
          </a:lstStyle>
          <a:p>
            <a:pPr marL="317459" lvl="0" indent="-317459" algn="ctr"/>
            <a:r>
              <a:rPr lang="zh-CN"/>
              <a:t>点击添加图片</a:t>
            </a:r>
          </a:p>
        </p:txBody>
      </p:sp>
      <p:sp>
        <p:nvSpPr>
          <p:cNvPr id="9" name="矩形"/>
          <p:cNvSpPr/>
          <p:nvPr/>
        </p:nvSpPr>
        <p:spPr>
          <a:xfrm>
            <a:off x="-2788" y="-3787"/>
            <a:ext cx="6042142" cy="6865574"/>
          </a:xfrm>
          <a:prstGeom prst="rect">
            <a:avLst/>
          </a:prstGeom>
          <a:solidFill>
            <a:schemeClr val="accent1"/>
          </a:solidFill>
          <a:ln w="12700">
            <a:miter/>
          </a:ln>
        </p:spPr>
        <p:txBody>
          <a:bodyPr lIns="0" tIns="0" rIns="0" bIns="0" anchor="ctr"/>
          <a:lstStyle/>
          <a:p>
            <a:pPr>
              <a:defRPr sz="3200" b="0">
                <a:solidFill>
                  <a:srgbClr val="FFFFFF"/>
                </a:solidFill>
                <a:latin typeface="Helvetica Neue Medium"/>
                <a:ea typeface="Helvetica Neue Medium"/>
              </a:defRPr>
            </a:pPr>
            <a:endParaRPr sz="1600">
              <a:solidFill>
                <a:srgbClr val="0060F0"/>
              </a:solidFill>
            </a:endParaRPr>
          </a:p>
        </p:txBody>
      </p:sp>
      <p:sp>
        <p:nvSpPr>
          <p:cNvPr id="10" name="文本占位符 20"/>
          <p:cNvSpPr>
            <a:spLocks noGrp="1"/>
          </p:cNvSpPr>
          <p:nvPr>
            <p:ph type="body" idx="15" hasCustomPrompt="1"/>
          </p:nvPr>
        </p:nvSpPr>
        <p:spPr>
          <a:xfrm>
            <a:off x="457441" y="1301968"/>
            <a:ext cx="3099983" cy="766663"/>
          </a:xfrm>
          <a:prstGeom prst="rect">
            <a:avLst/>
          </a:prstGeom>
        </p:spPr>
        <p:txBody>
          <a:bodyPr/>
          <a:lstStyle>
            <a:lvl1pPr marL="0" lvl="0" indent="0">
              <a:buNone/>
              <a:defRPr sz="3000" b="1" i="0">
                <a:solidFill>
                  <a:schemeClr val="bg1"/>
                </a:solidFill>
                <a:latin typeface="腾讯体 W7"/>
                <a:ea typeface="腾讯体 W7"/>
              </a:defRPr>
            </a:lvl1pPr>
          </a:lstStyle>
          <a:p>
            <a:pPr lvl="0"/>
            <a:r>
              <a:rPr lang="zh-CN"/>
              <a:t>页面主标题 </a:t>
            </a:r>
            <a:r>
              <a:rPr lang="en-US"/>
              <a:t>30</a:t>
            </a:r>
            <a:r>
              <a:rPr lang="zh-CN"/>
              <a:t>磅</a:t>
            </a:r>
          </a:p>
        </p:txBody>
      </p:sp>
      <p:sp>
        <p:nvSpPr>
          <p:cNvPr id="11" name="文本占位符 3"/>
          <p:cNvSpPr>
            <a:spLocks noGrp="1"/>
          </p:cNvSpPr>
          <p:nvPr>
            <p:ph type="body" idx="26" hasCustomPrompt="1"/>
          </p:nvPr>
        </p:nvSpPr>
        <p:spPr>
          <a:xfrm>
            <a:off x="7112326" y="5098264"/>
            <a:ext cx="4572254" cy="841738"/>
          </a:xfrm>
          <a:prstGeom prst="rect">
            <a:avLst/>
          </a:prstGeom>
        </p:spPr>
        <p:txBody>
          <a:bodyPr anchor="t"/>
          <a:lstStyle>
            <a:lvl1pPr marL="0" lvl="0" indent="0" algn="ctr">
              <a:lnSpc>
                <a:spcPct val="150000"/>
              </a:lnSpc>
              <a:buNone/>
              <a:defRPr sz="12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#000000</a:t>
            </a:r>
            <a:r>
              <a:rPr lang="zh-CN"/>
              <a:t>。段落与图片居中对齐。</a:t>
            </a:r>
          </a:p>
        </p:txBody>
      </p:sp>
      <p:sp>
        <p:nvSpPr>
          <p:cNvPr id="13" name="文本占位符 20"/>
          <p:cNvSpPr>
            <a:spLocks noGrp="1"/>
          </p:cNvSpPr>
          <p:nvPr>
            <p:ph type="body" idx="32" hasCustomPrompt="1"/>
          </p:nvPr>
        </p:nvSpPr>
        <p:spPr>
          <a:xfrm>
            <a:off x="426966" y="2832984"/>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5" name="文本占位符 20"/>
          <p:cNvSpPr>
            <a:spLocks noGrp="1"/>
          </p:cNvSpPr>
          <p:nvPr>
            <p:ph type="body" idx="34" hasCustomPrompt="1"/>
          </p:nvPr>
        </p:nvSpPr>
        <p:spPr>
          <a:xfrm>
            <a:off x="426966" y="4209598"/>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7" name="文本占位符 20"/>
          <p:cNvSpPr>
            <a:spLocks noGrp="1"/>
          </p:cNvSpPr>
          <p:nvPr>
            <p:ph type="body" idx="36" hasCustomPrompt="1"/>
          </p:nvPr>
        </p:nvSpPr>
        <p:spPr>
          <a:xfrm>
            <a:off x="426966" y="5580586"/>
            <a:ext cx="5218718" cy="766663"/>
          </a:xfrm>
          <a:prstGeom prst="rect">
            <a:avLst/>
          </a:prstGeom>
        </p:spPr>
        <p:txBody>
          <a:bodyPr/>
          <a:lstStyle>
            <a:lvl1pPr marL="0" lvl="0" indent="0">
              <a:lnSpc>
                <a:spcPct val="150000"/>
              </a:lnSpc>
              <a:buNone/>
              <a:defRPr sz="1200" b="0" i="0">
                <a:solidFill>
                  <a:schemeClr val="bg1"/>
                </a:solidFill>
                <a:latin typeface="FZLanTingHei-R-GBK"/>
                <a:ea typeface="FZLanTingHei-R-GBK"/>
              </a:defRPr>
            </a:lvl1pPr>
          </a:lstStyle>
          <a:p>
            <a:pPr lvl="0"/>
            <a:r>
              <a:rPr lang="zh-CN"/>
              <a:t>此处为正文，字体方正兰亭黑，字号</a:t>
            </a:r>
            <a:r>
              <a:rPr lang="en-US"/>
              <a:t>12</a:t>
            </a:r>
            <a:r>
              <a:rPr lang="zh-CN"/>
              <a:t>磅，字重</a:t>
            </a:r>
            <a:r>
              <a:rPr lang="en-US"/>
              <a:t>Regular</a:t>
            </a:r>
            <a:r>
              <a:rPr lang="zh-CN"/>
              <a:t>，行距</a:t>
            </a:r>
            <a:r>
              <a:rPr lang="en-US"/>
              <a:t>1.5</a:t>
            </a:r>
            <a:r>
              <a:rPr lang="zh-CN"/>
              <a:t>倍，色值</a:t>
            </a:r>
            <a:r>
              <a:rPr lang="en-US"/>
              <a:t>#FFFFFF</a:t>
            </a:r>
            <a:r>
              <a:rPr lang="zh-CN"/>
              <a:t>。</a:t>
            </a:r>
          </a:p>
        </p:txBody>
      </p:sp>
      <p:sp>
        <p:nvSpPr>
          <p:cNvPr id="18" name="文本占位符 20"/>
          <p:cNvSpPr>
            <a:spLocks noGrp="1"/>
          </p:cNvSpPr>
          <p:nvPr>
            <p:ph type="body" idx="37" hasCustomPrompt="1"/>
          </p:nvPr>
        </p:nvSpPr>
        <p:spPr>
          <a:xfrm>
            <a:off x="426965" y="2327862"/>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chemeClr val="bg1"/>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0" name="文本占位符 20"/>
          <p:cNvSpPr>
            <a:spLocks noGrp="1"/>
          </p:cNvSpPr>
          <p:nvPr>
            <p:ph type="body" idx="33" hasCustomPrompt="1"/>
          </p:nvPr>
        </p:nvSpPr>
        <p:spPr>
          <a:xfrm>
            <a:off x="426965" y="370447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
        <p:nvSpPr>
          <p:cNvPr id="21" name="文本占位符 20"/>
          <p:cNvSpPr>
            <a:spLocks noGrp="1"/>
          </p:cNvSpPr>
          <p:nvPr>
            <p:ph type="body" idx="38" hasCustomPrompt="1"/>
          </p:nvPr>
        </p:nvSpPr>
        <p:spPr>
          <a:xfrm>
            <a:off x="426965" y="5077456"/>
            <a:ext cx="1884860" cy="450823"/>
          </a:xfrm>
          <a:prstGeom prst="rect">
            <a:avLst/>
          </a:prstGeom>
        </p:spPr>
        <p:txBody>
          <a:bodyPr/>
          <a:lstStyle>
            <a:lvl1pPr marL="127000" lvl="0" indent="-127000" algn="l" defTabSz="228600">
              <a:lnSpc>
                <a:spcPct val="150000"/>
              </a:lnSpc>
              <a:spcAft>
                <a:spcPts val="500"/>
              </a:spcAft>
              <a:buSzPct val="125000"/>
              <a:buFontTx/>
              <a:buChar char="•"/>
              <a:defRPr lang="zh-CN" sz="1800" b="0">
                <a:solidFill>
                  <a:srgbClr val="FFFFFF"/>
                </a:solidFill>
                <a:latin typeface="腾讯体 W7"/>
                <a:ea typeface="腾讯体 W7"/>
              </a:defRPr>
            </a:lvl1pPr>
          </a:lstStyle>
          <a:p>
            <a:pPr marL="126983" indent="-126983" algn="l" defTabSz="228600">
              <a:lnSpc>
                <a:spcPct val="150000"/>
              </a:lnSpc>
              <a:spcAft>
                <a:spcPts val="500"/>
              </a:spcAft>
              <a:buSzPct val="125000"/>
              <a:buChar char="•"/>
              <a:defRPr b="0">
                <a:solidFill>
                  <a:srgbClr val="FFFFFF"/>
                </a:solidFill>
                <a:latin typeface="腾讯体 W7"/>
                <a:ea typeface="腾讯体 W7"/>
              </a:defRPr>
            </a:pPr>
            <a:r>
              <a:rPr lang="zh-CN" sz="1800" b="0">
                <a:solidFill>
                  <a:srgbClr val="FFFFFF"/>
                </a:solidFill>
                <a:latin typeface="腾讯体 W7"/>
                <a:ea typeface="腾讯体 W7"/>
              </a:rPr>
              <a:t>段落标题 </a:t>
            </a:r>
            <a:r>
              <a:rPr lang="en-US" sz="1800" b="0">
                <a:solidFill>
                  <a:srgbClr val="FFFFFF"/>
                </a:solidFill>
                <a:latin typeface="腾讯体 W7"/>
                <a:ea typeface="腾讯体 W7"/>
              </a:rPr>
              <a:t>18</a:t>
            </a:r>
            <a:r>
              <a:rPr lang="zh-CN" sz="1800" b="0">
                <a:solidFill>
                  <a:srgbClr val="FFFFFF"/>
                </a:solidFill>
                <a:latin typeface="腾讯体 W7"/>
                <a:ea typeface="腾讯体 W7"/>
              </a:rPr>
              <a:t>磅</a:t>
            </a:r>
            <a:endParaRPr lang="zh-CN" sz="1800">
              <a:latin typeface="Times Roman"/>
              <a:ea typeface="Times Roman"/>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图文-人物图片">
    <p:spTree>
      <p:nvGrpSpPr>
        <p:cNvPr id="1" name=""/>
        <p:cNvGrpSpPr/>
        <p:nvPr/>
      </p:nvGrpSpPr>
      <p:grpSpPr>
        <a:xfrm>
          <a:off x="0" y="0"/>
          <a:ext cx="0" cy="0"/>
          <a:chOff x="0" y="0"/>
          <a:chExt cx="0" cy="0"/>
        </a:xfrm>
      </p:grpSpPr>
      <p:sp>
        <p:nvSpPr>
          <p:cNvPr id="4"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1" name="文本占位符 32"/>
          <p:cNvSpPr>
            <a:spLocks noGrp="1"/>
          </p:cNvSpPr>
          <p:nvPr>
            <p:ph type="body" idx="12" hasCustomPrompt="1"/>
          </p:nvPr>
        </p:nvSpPr>
        <p:spPr>
          <a:xfrm>
            <a:off x="514914" y="1375005"/>
            <a:ext cx="6254172" cy="4471478"/>
          </a:xfrm>
          <a:prstGeom prst="rect">
            <a:avLst/>
          </a:prstGeom>
        </p:spPr>
        <p:txBody>
          <a:bodyPr anchor="ctr">
            <a:normAutofit/>
          </a:bodyPr>
          <a:lstStyle>
            <a:lvl1pPr marL="0" lvl="0" indent="0" algn="l">
              <a:lnSpc>
                <a:spcPct val="150000"/>
              </a:lnSpc>
              <a:buNone/>
              <a:defRPr sz="2000" b="1" i="0">
                <a:solidFill>
                  <a:srgbClr val="0060F0"/>
                </a:solidFill>
                <a:latin typeface="腾讯体 W7"/>
                <a:ea typeface="腾讯体 W7"/>
              </a:defRPr>
            </a:lvl1pPr>
            <a:lvl5pPr marL="1270000" lvl="4" indent="0">
              <a:buNone/>
            </a:lvl5pPr>
          </a:lstStyle>
          <a:p>
            <a:pPr lvl="0"/>
            <a:r>
              <a:rPr lang="zh-CN"/>
              <a:t>内容</a:t>
            </a:r>
          </a:p>
        </p:txBody>
      </p:sp>
      <p:sp>
        <p:nvSpPr>
          <p:cNvPr id="3" name="图片占位符 2"/>
          <p:cNvSpPr>
            <a:spLocks noGrp="1"/>
          </p:cNvSpPr>
          <p:nvPr>
            <p:ph type="pic" idx="13" hasCustomPrompt="1"/>
          </p:nvPr>
        </p:nvSpPr>
        <p:spPr>
          <a:xfrm>
            <a:off x="7762869" y="1375005"/>
            <a:ext cx="3914215" cy="4471478"/>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sp>
        <p:nvSpPr>
          <p:cNvPr id="7" name="文本占位符 32"/>
          <p:cNvSpPr>
            <a:spLocks noGrp="1"/>
          </p:cNvSpPr>
          <p:nvPr>
            <p:ph type="body" idx="14" hasCustomPrompt="1"/>
          </p:nvPr>
        </p:nvSpPr>
        <p:spPr>
          <a:xfrm>
            <a:off x="7762868" y="6009436"/>
            <a:ext cx="3914215" cy="576618"/>
          </a:xfrm>
          <a:prstGeom prst="rect">
            <a:avLst/>
          </a:prstGeom>
        </p:spPr>
        <p:txBody>
          <a:bodyPr>
            <a:normAutofit/>
          </a:bodyPr>
          <a:lstStyle>
            <a:lvl1pPr marL="0" lvl="0" indent="0" algn="r">
              <a:lnSpc>
                <a:spcPct val="120000"/>
              </a:lnSpc>
              <a:buNone/>
              <a:defRPr sz="1200" b="1" i="0">
                <a:solidFill>
                  <a:schemeClr val="tx2"/>
                </a:solidFill>
                <a:latin typeface="腾讯体 W7"/>
                <a:ea typeface="腾讯体 W7"/>
              </a:defRPr>
            </a:lvl1pPr>
            <a:lvl5pPr marL="1270000" lvl="4" indent="0">
              <a:buNone/>
            </a:lvl5pPr>
          </a:lstStyle>
          <a:p>
            <a:pPr lvl="0"/>
            <a:r>
              <a:rPr lang="zh-CN"/>
              <a:t>人物名称</a:t>
            </a:r>
          </a:p>
        </p:txBody>
      </p:sp>
      <p:pic>
        <p:nvPicPr>
          <p:cNvPr id="12" name="图片 11"/>
          <p:cNvPicPr>
            <a:picLocks noChangeAspect="1"/>
          </p:cNvPicPr>
          <p:nvPr/>
        </p:nvPicPr>
        <p:blipFill>
          <a:blip r:embed="rId2"/>
          <a:stretch/>
        </p:blipFill>
        <p:spPr>
          <a:xfrm>
            <a:off x="11089942" y="193477"/>
            <a:ext cx="827043" cy="368574"/>
          </a:xfrm>
          <a:prstGeom prst="rect">
            <a:avLst/>
          </a:prstGeom>
        </p:spPr>
      </p:pic>
      <p:sp>
        <p:nvSpPr>
          <p:cNvPr id="8"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图文-单图4">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12795" y="2283276"/>
            <a:ext cx="11158547" cy="4062495"/>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12" name="文本占位符 11"/>
          <p:cNvSpPr>
            <a:spLocks noGrp="1"/>
          </p:cNvSpPr>
          <p:nvPr>
            <p:ph type="body" idx="16" hasCustomPrompt="1"/>
          </p:nvPr>
        </p:nvSpPr>
        <p:spPr>
          <a:xfrm>
            <a:off x="416350" y="1630720"/>
            <a:ext cx="7198374" cy="547616"/>
          </a:xfrm>
          <a:prstGeom prst="rect">
            <a:avLst/>
          </a:prstGeom>
        </p:spPr>
        <p:txBody>
          <a:bodyPr/>
          <a:lstStyle>
            <a:lvl1pPr marL="0" lvl="0" indent="0" algn="l">
              <a:lnSpc>
                <a:spcPct val="150000"/>
              </a:lnSpc>
              <a:buNone/>
              <a:defRPr sz="1000">
                <a:solidFill>
                  <a:schemeClr val="tx1"/>
                </a:solidFill>
                <a:latin typeface="FZLanTingHei-R-GBK"/>
                <a:ea typeface="FZLanTingHei-R-GBK"/>
              </a:defRPr>
            </a:lvl1pPr>
          </a:lstStyle>
          <a:p>
            <a:pPr lvl="0"/>
            <a:r>
              <a:rPr lang="zh-CN" sz="1000">
                <a:latin typeface="FZLanTingHei-R-GBK"/>
                <a:ea typeface="FZLanTingHei-R-GBK"/>
              </a:rPr>
              <a:t>此处为正文，字体方正兰亭黑，字号</a:t>
            </a:r>
            <a:r>
              <a:rPr lang="en-US" sz="1000">
                <a:latin typeface="FZLanTingHei-R-GBK"/>
                <a:ea typeface="FZLanTingHei-R-GBK"/>
              </a:rPr>
              <a:t>10</a:t>
            </a:r>
            <a:r>
              <a:rPr lang="zh-CN" sz="1000">
                <a:latin typeface="FZLanTingHei-R-GBK"/>
                <a:ea typeface="FZLanTingHei-R-GBK"/>
              </a:rPr>
              <a:t>磅，字重</a:t>
            </a:r>
            <a:r>
              <a:rPr lang="en-GB" sz="1000">
                <a:latin typeface="FZLanTingHei-R-GBK"/>
                <a:ea typeface="FZLanTingHei-R-GBK"/>
              </a:rPr>
              <a:t>Regular</a:t>
            </a:r>
            <a:r>
              <a:rPr lang="zh-CN" sz="1000">
                <a:latin typeface="FZLanTingHei-R-GBK"/>
                <a:ea typeface="FZLanTingHei-R-GBK"/>
              </a:rPr>
              <a:t>，行距</a:t>
            </a:r>
            <a:r>
              <a:rPr lang="en-US" sz="1000">
                <a:latin typeface="FZLanTingHei-R-GBK"/>
                <a:ea typeface="FZLanTingHei-R-GBK"/>
              </a:rPr>
              <a:t>1.5</a:t>
            </a:r>
            <a:r>
              <a:rPr lang="zh-CN" sz="1000">
                <a:latin typeface="FZLanTingHei-R-GBK"/>
                <a:ea typeface="FZLanTingHei-R-GBK"/>
              </a:rPr>
              <a:t>倍，色值</a:t>
            </a:r>
            <a:r>
              <a:rPr lang="en-US" sz="1000">
                <a:latin typeface="FZLanTingHei-R-GBK"/>
                <a:ea typeface="FZLanTingHei-R-GBK"/>
              </a:rPr>
              <a:t>#000000</a:t>
            </a:r>
            <a:r>
              <a:rPr lang="zh-CN" sz="1000">
                <a:latin typeface="FZLanTingHei-R-GBK"/>
                <a:ea typeface="FZLanTingHei-R-GBK"/>
              </a:rPr>
              <a:t>。</a:t>
            </a:r>
            <a:endParaRPr lang="zh-C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图文-单图5">
    <p:spTree>
      <p:nvGrpSpPr>
        <p:cNvPr id="1" name=""/>
        <p:cNvGrpSpPr/>
        <p:nvPr/>
      </p:nvGrpSpPr>
      <p:grpSpPr>
        <a:xfrm>
          <a:off x="0" y="0"/>
          <a:ext cx="0" cy="0"/>
          <a:chOff x="0" y="0"/>
          <a:chExt cx="0" cy="0"/>
        </a:xfrm>
      </p:grpSpPr>
      <p:sp>
        <p:nvSpPr>
          <p:cNvPr id="7" name="图片占位符 6"/>
          <p:cNvSpPr>
            <a:spLocks noGrp="1"/>
          </p:cNvSpPr>
          <p:nvPr>
            <p:ph type="pic" idx="11" hasCustomPrompt="1"/>
          </p:nvPr>
        </p:nvSpPr>
        <p:spPr>
          <a:xfrm>
            <a:off x="504846" y="1185484"/>
            <a:ext cx="11158547" cy="3725722"/>
          </a:xfrm>
          <a:prstGeom prst="rect">
            <a:avLst/>
          </a:prstGeom>
          <a:gradFill>
            <a:gsLst>
              <a:gs pos="0">
                <a:schemeClr val="tx1">
                  <a:alpha val="40000"/>
                </a:schemeClr>
              </a:gs>
              <a:gs pos="99000">
                <a:schemeClr val="tx1">
                  <a:alpha val="20000"/>
                </a:schemeClr>
              </a:gs>
            </a:gsLst>
            <a:lin ang="5400000" scaled="1"/>
          </a:gradFill>
          <a:ln>
            <a:noFill/>
          </a:ln>
        </p:spPr>
        <p:txBody>
          <a:bodyPr wrap="square" lIns="50800" tIns="540000" rIns="50800" bIns="50800" anchor="ctr"/>
          <a:lstStyle>
            <a:lvl1pPr lvl="0" algn="ctr">
              <a:buFontTx/>
              <a:buNone/>
              <a:defRPr lang="zh-CN" sz="800">
                <a:solidFill>
                  <a:schemeClr val="bg1"/>
                </a:solidFill>
              </a:defRPr>
            </a:lvl1pPr>
          </a:lstStyle>
          <a:p>
            <a:pPr marL="0" lvl="0" indent="0" algn="ctr">
              <a:buNone/>
            </a:pPr>
            <a:r>
              <a:rPr lang="zh-CN"/>
              <a:t>点击添加图片</a:t>
            </a:r>
          </a:p>
        </p:txBody>
      </p:sp>
      <p:pic>
        <p:nvPicPr>
          <p:cNvPr id="6" name="图片 5"/>
          <p:cNvPicPr>
            <a:picLocks noChangeAspect="1"/>
          </p:cNvPicPr>
          <p:nvPr/>
        </p:nvPicPr>
        <p:blipFill>
          <a:blip r:embed="rId2"/>
          <a:stretch/>
        </p:blipFill>
        <p:spPr>
          <a:xfrm>
            <a:off x="11089942" y="193477"/>
            <a:ext cx="827043" cy="368574"/>
          </a:xfrm>
          <a:prstGeom prst="rect">
            <a:avLst/>
          </a:prstGeom>
        </p:spPr>
      </p:pic>
      <p:sp>
        <p:nvSpPr>
          <p:cNvPr id="2" name="灯片编号占位符 1"/>
          <p:cNvSpPr>
            <a:spLocks noGrp="1"/>
          </p:cNvSpPr>
          <p:nvPr>
            <p:ph type="sldNum" idx="10"/>
          </p:nvPr>
        </p:nvSpPr>
        <p:spPr>
          <a:xfrm>
            <a:off x="11684580" y="6540948"/>
            <a:ext cx="232405" cy="225674"/>
          </a:xfrm>
          <a:prstGeom prst="rect">
            <a:avLst/>
          </a:prstGeom>
        </p:spPr>
        <p:txBody>
          <a:bodyPr/>
          <a:lstStyle>
            <a:lvl1pPr lvl="0">
              <a:defRPr sz="800">
                <a:latin typeface="FZLanTingHei-R-GBK"/>
                <a:ea typeface="FZLanTingHei-R-GBK"/>
              </a:defRPr>
            </a:lvl1pPr>
          </a:lstStyle>
          <a:p>
            <a:fld id="{7633EA9F-8C8B-4288-BCAB-D86C15FE9D17}" type="slidenum">
              <a:rPr lang="en-US"/>
              <a:t>‹#›</a:t>
            </a:fld>
            <a:endParaRPr lang="zh-CN"/>
          </a:p>
        </p:txBody>
      </p:sp>
      <p:sp>
        <p:nvSpPr>
          <p:cNvPr id="8" name="文本占位符 3"/>
          <p:cNvSpPr>
            <a:spLocks noGrp="1"/>
          </p:cNvSpPr>
          <p:nvPr>
            <p:ph type="body" idx="15" hasCustomPrompt="1"/>
          </p:nvPr>
        </p:nvSpPr>
        <p:spPr>
          <a:xfrm>
            <a:off x="416853" y="325863"/>
            <a:ext cx="6352234" cy="722219"/>
          </a:xfrm>
          <a:prstGeom prst="rect">
            <a:avLst/>
          </a:prstGeom>
        </p:spPr>
        <p:txBody>
          <a:bodyPr/>
          <a:lstStyle>
            <a:lvl1pPr marL="0" lvl="0" indent="0">
              <a:buNone/>
              <a:defRPr sz="3000" b="0" i="0">
                <a:solidFill>
                  <a:schemeClr val="tx1"/>
                </a:solidFill>
                <a:latin typeface="腾讯体 W7"/>
                <a:ea typeface="腾讯体 W7"/>
              </a:defRPr>
            </a:lvl1pPr>
            <a:lvl3pPr marL="635000" lvl="2" indent="0">
              <a:buNone/>
            </a:lvl3pPr>
          </a:lstStyle>
          <a:p>
            <a:pPr lvl="0"/>
            <a:r>
              <a:rPr lang="zh-CN"/>
              <a:t>页面主标题 </a:t>
            </a:r>
            <a:r>
              <a:rPr lang="en-US"/>
              <a:t>30</a:t>
            </a:r>
            <a:r>
              <a:rPr lang="zh-CN"/>
              <a:t>磅</a:t>
            </a:r>
          </a:p>
        </p:txBody>
      </p:sp>
      <p:sp>
        <p:nvSpPr>
          <p:cNvPr id="23" name="文本占位符 3"/>
          <p:cNvSpPr>
            <a:spLocks noGrp="1"/>
          </p:cNvSpPr>
          <p:nvPr>
            <p:ph type="body" idx="23" hasCustomPrompt="1"/>
          </p:nvPr>
        </p:nvSpPr>
        <p:spPr>
          <a:xfrm>
            <a:off x="416646" y="5173874"/>
            <a:ext cx="2525485"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5" name="文本占位符 3"/>
          <p:cNvSpPr>
            <a:spLocks noGrp="1"/>
          </p:cNvSpPr>
          <p:nvPr>
            <p:ph type="body" idx="24" hasCustomPrompt="1"/>
          </p:nvPr>
        </p:nvSpPr>
        <p:spPr>
          <a:xfrm>
            <a:off x="416645"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28" name="文本占位符 3"/>
          <p:cNvSpPr>
            <a:spLocks noGrp="1"/>
          </p:cNvSpPr>
          <p:nvPr>
            <p:ph type="body" idx="25" hasCustomPrompt="1"/>
          </p:nvPr>
        </p:nvSpPr>
        <p:spPr>
          <a:xfrm>
            <a:off x="4788828"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
        <p:nvSpPr>
          <p:cNvPr id="29" name="文本占位符 3"/>
          <p:cNvSpPr>
            <a:spLocks noGrp="1"/>
          </p:cNvSpPr>
          <p:nvPr>
            <p:ph type="body" idx="26" hasCustomPrompt="1"/>
          </p:nvPr>
        </p:nvSpPr>
        <p:spPr>
          <a:xfrm>
            <a:off x="4788828"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31" name="文本占位符 3"/>
          <p:cNvSpPr>
            <a:spLocks noGrp="1"/>
          </p:cNvSpPr>
          <p:nvPr>
            <p:ph type="body" idx="28" hasCustomPrompt="1"/>
          </p:nvPr>
        </p:nvSpPr>
        <p:spPr>
          <a:xfrm>
            <a:off x="9159096" y="5531000"/>
            <a:ext cx="2525484" cy="841738"/>
          </a:xfrm>
          <a:prstGeom prst="rect">
            <a:avLst/>
          </a:prstGeom>
        </p:spPr>
        <p:txBody>
          <a:bodyPr anchor="t"/>
          <a:lstStyle>
            <a:lvl1pPr marL="0" lvl="0" indent="0" algn="l">
              <a:lnSpc>
                <a:spcPct val="150000"/>
              </a:lnSpc>
              <a:buNone/>
              <a:defRPr sz="1000" b="0" i="0">
                <a:solidFill>
                  <a:schemeClr val="tx1"/>
                </a:solidFill>
                <a:latin typeface="FZLanTingHei-R-GBK"/>
                <a:ea typeface="FZLanTingHei-R-GBK"/>
              </a:defRPr>
            </a:lvl1pPr>
            <a:lvl3pPr marL="635000" lvl="2" indent="0">
              <a:buNone/>
            </a:lvl3pPr>
          </a:lstStyle>
          <a:p>
            <a:pPr lvl="0"/>
            <a:r>
              <a:rPr lang="zh-CN"/>
              <a:t>此处为正文，字体方正兰亭黑，字号</a:t>
            </a:r>
            <a:r>
              <a:rPr lang="en-US"/>
              <a:t>10</a:t>
            </a:r>
            <a:r>
              <a:rPr lang="zh-CN"/>
              <a:t>磅，字重</a:t>
            </a:r>
            <a:r>
              <a:rPr lang="en-US"/>
              <a:t>Regular</a:t>
            </a:r>
            <a:r>
              <a:rPr lang="zh-CN"/>
              <a:t>，行距</a:t>
            </a:r>
            <a:r>
              <a:rPr lang="en-US"/>
              <a:t>1.5</a:t>
            </a:r>
            <a:r>
              <a:rPr lang="zh-CN"/>
              <a:t>倍，色值</a:t>
            </a:r>
            <a:r>
              <a:rPr lang="en-US"/>
              <a:t>#000000</a:t>
            </a:r>
            <a:r>
              <a:rPr lang="zh-CN"/>
              <a:t>。</a:t>
            </a:r>
          </a:p>
        </p:txBody>
      </p:sp>
      <p:sp>
        <p:nvSpPr>
          <p:cNvPr id="12" name="文本占位符 3"/>
          <p:cNvSpPr>
            <a:spLocks noGrp="1"/>
          </p:cNvSpPr>
          <p:nvPr>
            <p:ph type="body" idx="29" hasCustomPrompt="1"/>
          </p:nvPr>
        </p:nvSpPr>
        <p:spPr>
          <a:xfrm>
            <a:off x="9159096" y="5173874"/>
            <a:ext cx="2525484" cy="362760"/>
          </a:xfrm>
          <a:prstGeom prst="rect">
            <a:avLst/>
          </a:prstGeom>
        </p:spPr>
        <p:txBody>
          <a:bodyPr anchor="ctr"/>
          <a:lstStyle>
            <a:lvl1pPr marL="0" lvl="0" indent="0" algn="l">
              <a:buNone/>
              <a:defRPr sz="1600" b="0" i="0">
                <a:solidFill>
                  <a:schemeClr val="tx2"/>
                </a:solidFill>
                <a:latin typeface="腾讯体 W7"/>
                <a:ea typeface="腾讯体 W7"/>
              </a:defRPr>
            </a:lvl1pPr>
            <a:lvl3pPr marL="635000" lvl="2" indent="0">
              <a:buNone/>
            </a:lvl3pPr>
          </a:lstStyle>
          <a:p>
            <a:pPr lvl="0"/>
            <a:r>
              <a:rPr lang="zh-CN"/>
              <a:t>段落标题 </a:t>
            </a:r>
            <a:r>
              <a:rPr lang="en-US"/>
              <a:t>16</a:t>
            </a:r>
            <a:r>
              <a:rPr lang="zh-CN"/>
              <a:t>磅</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theme" Target="../theme/theme10.xml"/><Relationship Id="rId3" Type="http://schemas.openxmlformats.org/officeDocument/2006/relationships/slideLayout" Target="../slideLayouts/slideLayout231.xml"/><Relationship Id="rId21" Type="http://schemas.openxmlformats.org/officeDocument/2006/relationships/slideLayout" Target="../slideLayouts/slideLayout249.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slideLayout" Target="../slideLayouts/slideLayout252.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1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theme" Target="../theme/theme12.xml"/><Relationship Id="rId3" Type="http://schemas.openxmlformats.org/officeDocument/2006/relationships/slideLayout" Target="../slideLayouts/slideLayout268.xml"/><Relationship Id="rId21" Type="http://schemas.openxmlformats.org/officeDocument/2006/relationships/slideLayout" Target="../slideLayouts/slideLayout286.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theme" Target="../theme/theme13.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theme" Target="../theme/theme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theme" Target="../theme/theme5.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theme" Target="../theme/theme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theme" Target="../theme/theme7.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theme" Target="../theme/theme8.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theme" Target="../theme/theme9.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lvl="0" algn="l" defTabSz="914400">
        <a:lnSpc>
          <a:spcPct val="130000"/>
        </a:lnSpc>
        <a:spcBef>
          <a:spcPct val="0"/>
        </a:spcBef>
        <a:buNone/>
        <a:defRPr sz="4400" kern="1200">
          <a:solidFill>
            <a:schemeClr val="tx1"/>
          </a:solidFill>
          <a:latin typeface="微软雅黑"/>
          <a:ea typeface="微软雅黑"/>
        </a:defRPr>
      </a:lvl1pPr>
    </p:titleStyle>
    <p:bodyStyle>
      <a:lvl1pPr marL="228600" lvl="0" indent="-228600" algn="l" defTabSz="914400">
        <a:lnSpc>
          <a:spcPct val="130000"/>
        </a:lnSpc>
        <a:spcBef>
          <a:spcPts val="1000"/>
        </a:spcBef>
        <a:buFont typeface="微软雅黑"/>
        <a:buChar char="•"/>
        <a:defRPr sz="2800" kern="1200">
          <a:solidFill>
            <a:schemeClr val="tx1"/>
          </a:solidFill>
          <a:latin typeface="微软雅黑"/>
          <a:ea typeface="微软雅黑"/>
        </a:defRPr>
      </a:lvl1pPr>
      <a:lvl2pPr marL="685800" lvl="1" indent="-228600" algn="l" defTabSz="914400">
        <a:lnSpc>
          <a:spcPct val="130000"/>
        </a:lnSpc>
        <a:spcBef>
          <a:spcPts val="500"/>
        </a:spcBef>
        <a:buFont typeface="微软雅黑"/>
        <a:buChar char="•"/>
        <a:defRPr sz="2400" kern="1200">
          <a:solidFill>
            <a:schemeClr val="tx1"/>
          </a:solidFill>
          <a:latin typeface="微软雅黑"/>
          <a:ea typeface="微软雅黑"/>
        </a:defRPr>
      </a:lvl2pPr>
      <a:lvl3pPr marL="1143000" lvl="2" indent="-228600" algn="l" defTabSz="914400">
        <a:lnSpc>
          <a:spcPct val="130000"/>
        </a:lnSpc>
        <a:spcBef>
          <a:spcPts val="500"/>
        </a:spcBef>
        <a:buFont typeface="微软雅黑"/>
        <a:buChar char="•"/>
        <a:defRPr sz="2000" kern="1200">
          <a:solidFill>
            <a:schemeClr val="tx1"/>
          </a:solidFill>
          <a:latin typeface="微软雅黑"/>
          <a:ea typeface="微软雅黑"/>
        </a:defRPr>
      </a:lvl3pPr>
      <a:lvl4pPr marL="1600200" lvl="3" indent="-228600" algn="l" defTabSz="914400">
        <a:lnSpc>
          <a:spcPct val="130000"/>
        </a:lnSpc>
        <a:spcBef>
          <a:spcPts val="500"/>
        </a:spcBef>
        <a:buFont typeface="微软雅黑"/>
        <a:buChar char="•"/>
        <a:defRPr sz="1800" kern="1200">
          <a:solidFill>
            <a:schemeClr val="tx1"/>
          </a:solidFill>
          <a:latin typeface="微软雅黑"/>
          <a:ea typeface="微软雅黑"/>
        </a:defRPr>
      </a:lvl4pPr>
      <a:lvl5pPr marL="2057400" lvl="4" indent="-228600" algn="l" defTabSz="914400">
        <a:lnSpc>
          <a:spcPct val="130000"/>
        </a:lnSpc>
        <a:spcBef>
          <a:spcPts val="500"/>
        </a:spcBef>
        <a:buFont typeface="微软雅黑"/>
        <a:buChar char="•"/>
        <a:defRPr sz="1800" kern="1200">
          <a:solidFill>
            <a:schemeClr val="tx1"/>
          </a:solidFill>
          <a:latin typeface="微软雅黑"/>
          <a:ea typeface="微软雅黑"/>
        </a:defRPr>
      </a:lvl5pPr>
      <a:lvl6pPr marL="2514600" lvl="5" indent="-228600" algn="l" defTabSz="914400">
        <a:lnSpc>
          <a:spcPct val="130000"/>
        </a:lnSpc>
        <a:spcBef>
          <a:spcPts val="500"/>
        </a:spcBef>
        <a:buFont typeface="微软雅黑"/>
        <a:buChar char="•"/>
        <a:defRPr sz="1800" kern="1200">
          <a:solidFill>
            <a:schemeClr val="tx1"/>
          </a:solidFill>
          <a:latin typeface="微软雅黑"/>
          <a:ea typeface="微软雅黑"/>
        </a:defRPr>
      </a:lvl6pPr>
      <a:lvl7pPr marL="2971800" lvl="6" indent="-228600" algn="l" defTabSz="914400">
        <a:lnSpc>
          <a:spcPct val="130000"/>
        </a:lnSpc>
        <a:spcBef>
          <a:spcPts val="500"/>
        </a:spcBef>
        <a:buFont typeface="微软雅黑"/>
        <a:buChar char="•"/>
        <a:defRPr sz="1800" kern="1200">
          <a:solidFill>
            <a:schemeClr val="tx1"/>
          </a:solidFill>
          <a:latin typeface="微软雅黑"/>
          <a:ea typeface="微软雅黑"/>
        </a:defRPr>
      </a:lvl7pPr>
      <a:lvl8pPr marL="3429000" lvl="7" indent="-228600" algn="l" defTabSz="914400">
        <a:lnSpc>
          <a:spcPct val="130000"/>
        </a:lnSpc>
        <a:spcBef>
          <a:spcPts val="500"/>
        </a:spcBef>
        <a:buFont typeface="微软雅黑"/>
        <a:buChar char="•"/>
        <a:defRPr sz="1800" kern="1200">
          <a:solidFill>
            <a:schemeClr val="tx1"/>
          </a:solidFill>
          <a:latin typeface="微软雅黑"/>
          <a:ea typeface="微软雅黑"/>
        </a:defRPr>
      </a:lvl8pPr>
      <a:lvl9pPr marL="3886200" lvl="8" indent="-228600" algn="l" defTabSz="914400">
        <a:lnSpc>
          <a:spcPct val="130000"/>
        </a:lnSpc>
        <a:spcBef>
          <a:spcPts val="500"/>
        </a:spcBef>
        <a:buFont typeface="微软雅黑"/>
        <a:buChar char="•"/>
        <a:defRPr sz="1800" kern="1200">
          <a:solidFill>
            <a:schemeClr val="tx1"/>
          </a:solidFill>
          <a:latin typeface="微软雅黑"/>
          <a:ea typeface="微软雅黑"/>
        </a:defRPr>
      </a:lvl9pPr>
    </p:bodyStyle>
    <p:other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8993" y="6540948"/>
            <a:ext cx="267667" cy="287221"/>
          </a:xfrm>
          <a:prstGeom prst="rect">
            <a:avLst/>
          </a:prstGeom>
          <a:ln w="12700">
            <a:miter/>
          </a:ln>
        </p:spPr>
        <p:txBody>
          <a:bodyPr wrap="none" lIns="50793" tIns="50793" rIns="50793" bIns="50793">
            <a:spAutoFit/>
          </a:bodyPr>
          <a:lstStyle>
            <a:lvl1pPr lvl="0">
              <a:defRPr sz="1200" b="0">
                <a:latin typeface="Helvetica Neue Light"/>
                <a:ea typeface="Helvetica Neue Light"/>
              </a:defRPr>
            </a:lvl1pPr>
          </a:lstStyle>
          <a:p>
            <a:fld id="{7633EA9F-8C8B-4288-BCAB-D86C15FE9D17}" type="slidenum">
              <a:t>‹#›</a:t>
            </a:fld>
            <a:endParaRPr/>
          </a:p>
        </p:txBody>
      </p:sp>
    </p:spTree>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 id="2147484562" r:id="rId13"/>
    <p:sldLayoutId id="2147484563" r:id="rId14"/>
    <p:sldLayoutId id="2147484564" r:id="rId15"/>
    <p:sldLayoutId id="2147484565" r:id="rId16"/>
    <p:sldLayoutId id="2147484566" r:id="rId17"/>
    <p:sldLayoutId id="2147484567" r:id="rId18"/>
    <p:sldLayoutId id="2147484568" r:id="rId19"/>
    <p:sldLayoutId id="2147484569" r:id="rId20"/>
    <p:sldLayoutId id="2147484570" r:id="rId21"/>
    <p:sldLayoutId id="2147484571" r:id="rId22"/>
    <p:sldLayoutId id="2147484572" r:id="rId23"/>
    <p:sldLayoutId id="2147484573" r:id="rId24"/>
    <p:sldLayoutId id="2147484620" r:id="rId25"/>
  </p:sldLayoutIdLst>
  <p:hf hdr="0" dt="0"/>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993" y="365126"/>
            <a:ext cx="10514231"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993" y="1825625"/>
            <a:ext cx="10514231" cy="4351338"/>
          </a:xfrm>
          <a:prstGeom prst="rect">
            <a:avLst/>
          </a:prstGeom>
        </p:spPr>
        <p:txBody>
          <a:bodyPr vert="horz" lIns="91440" tIns="45720" rIns="91440" bIns="45720">
            <a:normAutofit/>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2"/>
          </p:nvPr>
        </p:nvSpPr>
        <p:spPr>
          <a:xfrm>
            <a:off x="838994" y="6356351"/>
            <a:ext cx="2742843" cy="365125"/>
          </a:xfrm>
          <a:prstGeom prst="rect">
            <a:avLst/>
          </a:prstGeom>
        </p:spPr>
        <p:txBody>
          <a:bodyPr vert="horz" lIns="91440" tIns="45720" rIns="91440" bIns="45720" anchor="ctr"/>
          <a:lstStyle>
            <a:lvl1pPr lvl="0" algn="l">
              <a:defRPr sz="1200">
                <a:solidFill>
                  <a:schemeClr val="tx1">
                    <a:tint val="75000"/>
                  </a:schemeClr>
                </a:solidFill>
              </a:defRPr>
            </a:lvl1pPr>
          </a:lstStyle>
          <a:p>
            <a:fld id="{8AD2FBC6-5638-47C6-8FDC-E03AA227198A}" type="datetimeFigureOut">
              <a:rPr lang="en-US"/>
              <a:t>8/3/2022</a:t>
            </a:fld>
            <a:endParaRPr lang="zh-CN"/>
          </a:p>
        </p:txBody>
      </p:sp>
      <p:sp>
        <p:nvSpPr>
          <p:cNvPr id="5" name="页脚占位符 4"/>
          <p:cNvSpPr>
            <a:spLocks noGrp="1"/>
          </p:cNvSpPr>
          <p:nvPr>
            <p:ph type="ftr" idx="3"/>
          </p:nvPr>
        </p:nvSpPr>
        <p:spPr>
          <a:xfrm>
            <a:off x="4039394" y="6356351"/>
            <a:ext cx="4114264" cy="365125"/>
          </a:xfrm>
          <a:prstGeom prst="rect">
            <a:avLst/>
          </a:prstGeom>
        </p:spPr>
        <p:txBody>
          <a:bodyPr vert="horz" lIns="91440" tIns="45720" rIns="91440" bIns="45720" anchor="ctr"/>
          <a:lstStyle>
            <a:lvl1pPr lvl="0" algn="ctr">
              <a:defRPr sz="1200">
                <a:solidFill>
                  <a:schemeClr val="tx1">
                    <a:tint val="75000"/>
                  </a:schemeClr>
                </a:solidFill>
              </a:defRPr>
            </a:lvl1pPr>
          </a:lstStyle>
          <a:p>
            <a:endParaRPr lang="zh-CN"/>
          </a:p>
        </p:txBody>
      </p:sp>
      <p:sp>
        <p:nvSpPr>
          <p:cNvPr id="6" name="灯片编号占位符 5"/>
          <p:cNvSpPr>
            <a:spLocks noGrp="1"/>
          </p:cNvSpPr>
          <p:nvPr>
            <p:ph type="sldNum" idx="4"/>
          </p:nvPr>
        </p:nvSpPr>
        <p:spPr>
          <a:xfrm>
            <a:off x="8611394" y="6356351"/>
            <a:ext cx="2742843"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5D440511-4D67-4FBC-A7EF-A1E527F65C4E}" type="slidenum">
              <a:rPr lang="zh-CN"/>
              <a:t>‹#›</a:t>
            </a:fld>
            <a:endParaRPr lang="zh-CN"/>
          </a:p>
        </p:txBody>
      </p:sp>
    </p:spTree>
    <p:extLst>
      <p:ext uri="{BB962C8B-B14F-4D97-AF65-F5344CB8AC3E}">
        <p14:creationId xmlns:p14="http://schemas.microsoft.com/office/powerpoint/2010/main" val="2428368309"/>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Lst>
  <p:txStyles>
    <p:titleStyle>
      <a:lvl1pPr lvl="0" algn="l" defTabSz="914309">
        <a:lnSpc>
          <a:spcPct val="90000"/>
        </a:lnSpc>
        <a:spcBef>
          <a:spcPct val="0"/>
        </a:spcBef>
        <a:buNone/>
        <a:defRPr sz="4400" kern="1200">
          <a:solidFill>
            <a:schemeClr val="tx1"/>
          </a:solidFill>
          <a:latin typeface="等线 Light"/>
          <a:ea typeface="等线 Light"/>
        </a:defRPr>
      </a:lvl1pPr>
    </p:titleStyle>
    <p:bodyStyle>
      <a:lvl1pPr marL="228577" lvl="0" indent="-228577" algn="l" defTabSz="914309">
        <a:lnSpc>
          <a:spcPct val="90000"/>
        </a:lnSpc>
        <a:spcBef>
          <a:spcPts val="1000"/>
        </a:spcBef>
        <a:buFont typeface="Arial"/>
        <a:buChar char="•"/>
        <a:defRPr sz="2800" kern="1200">
          <a:solidFill>
            <a:schemeClr val="tx1"/>
          </a:solidFill>
          <a:latin typeface="等线"/>
          <a:ea typeface="等线"/>
        </a:defRPr>
      </a:lvl1pPr>
      <a:lvl2pPr marL="685731" lvl="1" indent="-228577" algn="l" defTabSz="914309">
        <a:lnSpc>
          <a:spcPct val="90000"/>
        </a:lnSpc>
        <a:spcBef>
          <a:spcPts val="500"/>
        </a:spcBef>
        <a:buFont typeface="Arial"/>
        <a:buChar char="•"/>
        <a:defRPr sz="2400" kern="1200">
          <a:solidFill>
            <a:schemeClr val="tx1"/>
          </a:solidFill>
          <a:latin typeface="等线"/>
          <a:ea typeface="等线"/>
        </a:defRPr>
      </a:lvl2pPr>
      <a:lvl3pPr marL="1142886" lvl="2" indent="-228577" algn="l" defTabSz="914309">
        <a:lnSpc>
          <a:spcPct val="90000"/>
        </a:lnSpc>
        <a:spcBef>
          <a:spcPts val="500"/>
        </a:spcBef>
        <a:buFont typeface="Arial"/>
        <a:buChar char="•"/>
        <a:defRPr sz="2000" kern="1200">
          <a:solidFill>
            <a:schemeClr val="tx1"/>
          </a:solidFill>
          <a:latin typeface="等线"/>
          <a:ea typeface="等线"/>
        </a:defRPr>
      </a:lvl3pPr>
      <a:lvl4pPr marL="1600040" lvl="3" indent="-228577" algn="l" defTabSz="914309">
        <a:lnSpc>
          <a:spcPct val="90000"/>
        </a:lnSpc>
        <a:spcBef>
          <a:spcPts val="500"/>
        </a:spcBef>
        <a:buFont typeface="Arial"/>
        <a:buChar char="•"/>
        <a:defRPr sz="1800" kern="1200">
          <a:solidFill>
            <a:schemeClr val="tx1"/>
          </a:solidFill>
          <a:latin typeface="等线"/>
          <a:ea typeface="等线"/>
        </a:defRPr>
      </a:lvl4pPr>
      <a:lvl5pPr marL="2057194" lvl="4" indent="-228577" algn="l" defTabSz="914309">
        <a:lnSpc>
          <a:spcPct val="90000"/>
        </a:lnSpc>
        <a:spcBef>
          <a:spcPts val="500"/>
        </a:spcBef>
        <a:buFont typeface="Arial"/>
        <a:buChar char="•"/>
        <a:defRPr sz="1800" kern="1200">
          <a:solidFill>
            <a:schemeClr val="tx1"/>
          </a:solidFill>
          <a:latin typeface="等线"/>
          <a:ea typeface="等线"/>
        </a:defRPr>
      </a:lvl5pPr>
      <a:lvl6pPr marL="2514349" lvl="5" indent="-228577" algn="l" defTabSz="914309">
        <a:lnSpc>
          <a:spcPct val="90000"/>
        </a:lnSpc>
        <a:spcBef>
          <a:spcPts val="500"/>
        </a:spcBef>
        <a:buFont typeface="Arial"/>
        <a:buChar char="•"/>
        <a:defRPr sz="1800" kern="1200">
          <a:solidFill>
            <a:schemeClr val="tx1"/>
          </a:solidFill>
          <a:latin typeface="等线"/>
          <a:ea typeface="等线"/>
        </a:defRPr>
      </a:lvl6pPr>
      <a:lvl7pPr marL="2971503" lvl="6" indent="-228577" algn="l" defTabSz="914309">
        <a:lnSpc>
          <a:spcPct val="90000"/>
        </a:lnSpc>
        <a:spcBef>
          <a:spcPts val="500"/>
        </a:spcBef>
        <a:buFont typeface="Arial"/>
        <a:buChar char="•"/>
        <a:defRPr sz="1800" kern="1200">
          <a:solidFill>
            <a:schemeClr val="tx1"/>
          </a:solidFill>
          <a:latin typeface="等线"/>
          <a:ea typeface="等线"/>
        </a:defRPr>
      </a:lvl7pPr>
      <a:lvl8pPr marL="3428657" lvl="7" indent="-228577" algn="l" defTabSz="914309">
        <a:lnSpc>
          <a:spcPct val="90000"/>
        </a:lnSpc>
        <a:spcBef>
          <a:spcPts val="500"/>
        </a:spcBef>
        <a:buFont typeface="Arial"/>
        <a:buChar char="•"/>
        <a:defRPr sz="1800" kern="1200">
          <a:solidFill>
            <a:schemeClr val="tx1"/>
          </a:solidFill>
          <a:latin typeface="等线"/>
          <a:ea typeface="等线"/>
        </a:defRPr>
      </a:lvl8pPr>
      <a:lvl9pPr marL="3885811" lvl="8" indent="-228577" algn="l" defTabSz="914309">
        <a:lnSpc>
          <a:spcPct val="90000"/>
        </a:lnSpc>
        <a:spcBef>
          <a:spcPts val="500"/>
        </a:spcBef>
        <a:buFont typeface="Arial"/>
        <a:buChar char="•"/>
        <a:defRPr sz="1800" kern="1200">
          <a:solidFill>
            <a:schemeClr val="tx1"/>
          </a:solidFill>
          <a:latin typeface="等线"/>
          <a:ea typeface="等线"/>
        </a:defRPr>
      </a:lvl9pPr>
    </p:bodyStyle>
    <p:otherStyle>
      <a:lvl1pPr marL="0" lvl="0" algn="l" defTabSz="914309">
        <a:defRPr sz="1800" kern="1200">
          <a:solidFill>
            <a:schemeClr val="tx1"/>
          </a:solidFill>
          <a:latin typeface="等线"/>
          <a:ea typeface="等线"/>
        </a:defRPr>
      </a:lvl1pPr>
      <a:lvl2pPr marL="457154" lvl="1" algn="l" defTabSz="914309">
        <a:defRPr sz="1800" kern="1200">
          <a:solidFill>
            <a:schemeClr val="tx1"/>
          </a:solidFill>
          <a:latin typeface="等线"/>
          <a:ea typeface="等线"/>
        </a:defRPr>
      </a:lvl2pPr>
      <a:lvl3pPr marL="914309" lvl="2" algn="l" defTabSz="914309">
        <a:defRPr sz="1800" kern="1200">
          <a:solidFill>
            <a:schemeClr val="tx1"/>
          </a:solidFill>
          <a:latin typeface="等线"/>
          <a:ea typeface="等线"/>
        </a:defRPr>
      </a:lvl3pPr>
      <a:lvl4pPr marL="1371463" lvl="3" algn="l" defTabSz="914309">
        <a:defRPr sz="1800" kern="1200">
          <a:solidFill>
            <a:schemeClr val="tx1"/>
          </a:solidFill>
          <a:latin typeface="等线"/>
          <a:ea typeface="等线"/>
        </a:defRPr>
      </a:lvl4pPr>
      <a:lvl5pPr marL="1828617" lvl="4" algn="l" defTabSz="914309">
        <a:defRPr sz="1800" kern="1200">
          <a:solidFill>
            <a:schemeClr val="tx1"/>
          </a:solidFill>
          <a:latin typeface="等线"/>
          <a:ea typeface="等线"/>
        </a:defRPr>
      </a:lvl5pPr>
      <a:lvl6pPr marL="2285771" lvl="5" algn="l" defTabSz="914309">
        <a:defRPr sz="1800" kern="1200">
          <a:solidFill>
            <a:schemeClr val="tx1"/>
          </a:solidFill>
          <a:latin typeface="等线"/>
          <a:ea typeface="等线"/>
        </a:defRPr>
      </a:lvl6pPr>
      <a:lvl7pPr marL="2742926" lvl="6" algn="l" defTabSz="914309">
        <a:defRPr sz="1800" kern="1200">
          <a:solidFill>
            <a:schemeClr val="tx1"/>
          </a:solidFill>
          <a:latin typeface="等线"/>
          <a:ea typeface="等线"/>
        </a:defRPr>
      </a:lvl7pPr>
      <a:lvl8pPr marL="3200080" lvl="7" algn="l" defTabSz="914309">
        <a:defRPr sz="1800" kern="1200">
          <a:solidFill>
            <a:schemeClr val="tx1"/>
          </a:solidFill>
          <a:latin typeface="等线"/>
          <a:ea typeface="等线"/>
        </a:defRPr>
      </a:lvl8pPr>
      <a:lvl9pPr marL="3657234" lvl="8" algn="l" defTabSz="914309">
        <a:defRPr sz="1800" kern="1200">
          <a:solidFill>
            <a:schemeClr val="tx1"/>
          </a:solidFill>
          <a:latin typeface="等线"/>
          <a:ea typeface="等线"/>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8993" y="6540501"/>
            <a:ext cx="296556" cy="317395"/>
          </a:xfrm>
          <a:prstGeom prst="rect">
            <a:avLst/>
          </a:prstGeom>
          <a:ln w="12700">
            <a:miter/>
          </a:ln>
        </p:spPr>
        <p:txBody>
          <a:bodyPr wrap="none" lIns="50800" tIns="50800" rIns="50800" bIns="50800">
            <a:spAutoFit/>
          </a:bodyPr>
          <a:lstStyle>
            <a:lvl1pPr lvl="0">
              <a:defRPr sz="1200" b="0">
                <a:latin typeface="Helvetica Neue Light"/>
                <a:ea typeface="Helvetica Neue Light"/>
              </a:defRPr>
            </a:lvl1pPr>
          </a:lstStyle>
          <a:p>
            <a:fld id="{7633EA9F-8C8B-4288-BCAB-D86C15FE9D17}" type="slidenum">
              <a:t>‹#›</a:t>
            </a:fld>
            <a:endParaRPr/>
          </a:p>
        </p:txBody>
      </p:sp>
    </p:spTree>
    <p:extLst>
      <p:ext uri="{BB962C8B-B14F-4D97-AF65-F5344CB8AC3E}">
        <p14:creationId xmlns:p14="http://schemas.microsoft.com/office/powerpoint/2010/main" val="2878751218"/>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 id="2147484647" r:id="rId13"/>
    <p:sldLayoutId id="2147484648" r:id="rId14"/>
    <p:sldLayoutId id="2147484649" r:id="rId15"/>
    <p:sldLayoutId id="2147484650" r:id="rId16"/>
    <p:sldLayoutId id="2147484651" r:id="rId17"/>
    <p:sldLayoutId id="2147484652" r:id="rId18"/>
    <p:sldLayoutId id="2147484653" r:id="rId19"/>
    <p:sldLayoutId id="2147484654" r:id="rId20"/>
    <p:sldLayoutId id="2147484655" r:id="rId21"/>
    <p:sldLayoutId id="2147484656" r:id="rId22"/>
    <p:sldLayoutId id="2147484657" r:id="rId23"/>
    <p:sldLayoutId id="2147484658" r:id="rId24"/>
    <p:sldLayoutId id="2147484659" r:id="rId25"/>
  </p:sldLayoutIdLst>
  <p:hf hdr="0" dt="0"/>
  <p:txStyles>
    <p:titleStyle>
      <a:lvl1pPr marL="0" lvl="0" indent="0" algn="l" defTabSz="228589">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589">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589">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589">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589">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589">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589">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589">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589">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485" lvl="0" indent="-317485" algn="l" defTabSz="228589">
        <a:lnSpc>
          <a:spcPct val="120000"/>
        </a:lnSpc>
        <a:spcBef>
          <a:spcPts val="0"/>
        </a:spcBef>
        <a:spcAft>
          <a:spcPts val="0"/>
        </a:spcAft>
        <a:buClrTx/>
        <a:buSzPct val="125000"/>
        <a:buFontTx/>
        <a:buChar char="•"/>
        <a:defRPr sz="2601" b="0" i="0" u="none" strike="noStrike" spc="0" baseline="0">
          <a:solidFill>
            <a:srgbClr val="000000"/>
          </a:solidFill>
          <a:latin typeface="FZLanTingHei-R-GBK"/>
          <a:ea typeface="Microsoft YaHei"/>
        </a:defRPr>
      </a:lvl1pPr>
      <a:lvl2pPr marL="634968" lvl="1" indent="-317485" algn="l" defTabSz="228589">
        <a:lnSpc>
          <a:spcPct val="120000"/>
        </a:lnSpc>
        <a:spcBef>
          <a:spcPts val="0"/>
        </a:spcBef>
        <a:spcAft>
          <a:spcPts val="0"/>
        </a:spcAft>
        <a:buClrTx/>
        <a:buSzPct val="125000"/>
        <a:buFontTx/>
        <a:buChar char="•"/>
        <a:defRPr sz="2601" b="0" i="0" u="none" strike="noStrike" spc="0" baseline="0">
          <a:solidFill>
            <a:srgbClr val="000000"/>
          </a:solidFill>
          <a:latin typeface="FZLanTingHei-R-GBK"/>
          <a:ea typeface="Microsoft YaHei"/>
        </a:defRPr>
      </a:lvl2pPr>
      <a:lvl3pPr marL="952453" lvl="2" indent="-317485" algn="l" defTabSz="228589">
        <a:lnSpc>
          <a:spcPct val="120000"/>
        </a:lnSpc>
        <a:spcBef>
          <a:spcPts val="0"/>
        </a:spcBef>
        <a:spcAft>
          <a:spcPts val="0"/>
        </a:spcAft>
        <a:buClrTx/>
        <a:buSzPct val="125000"/>
        <a:buFontTx/>
        <a:buChar char="•"/>
        <a:defRPr sz="2601" b="0" i="0" u="none" strike="noStrike" spc="0" baseline="0">
          <a:solidFill>
            <a:srgbClr val="000000"/>
          </a:solidFill>
          <a:latin typeface="FZLanTingHei-R-GBK"/>
          <a:ea typeface="Microsoft YaHei"/>
        </a:defRPr>
      </a:lvl3pPr>
      <a:lvl4pPr marL="1269937" lvl="3" indent="-317485" algn="l" defTabSz="228589">
        <a:lnSpc>
          <a:spcPct val="120000"/>
        </a:lnSpc>
        <a:spcBef>
          <a:spcPts val="0"/>
        </a:spcBef>
        <a:spcAft>
          <a:spcPts val="0"/>
        </a:spcAft>
        <a:buClrTx/>
        <a:buSzPct val="125000"/>
        <a:buFontTx/>
        <a:buChar char="•"/>
        <a:defRPr sz="2601" b="0" i="0" u="none" strike="noStrike" spc="0" baseline="0">
          <a:solidFill>
            <a:srgbClr val="000000"/>
          </a:solidFill>
          <a:latin typeface="FZLanTingHei-R-GBK"/>
          <a:ea typeface="Microsoft YaHei"/>
        </a:defRPr>
      </a:lvl4pPr>
      <a:lvl5pPr marL="1587421" lvl="4" indent="-317485" algn="l" defTabSz="228589">
        <a:lnSpc>
          <a:spcPct val="120000"/>
        </a:lnSpc>
        <a:spcBef>
          <a:spcPts val="0"/>
        </a:spcBef>
        <a:spcAft>
          <a:spcPts val="0"/>
        </a:spcAft>
        <a:buClrTx/>
        <a:buSzPct val="125000"/>
        <a:buFontTx/>
        <a:buChar char="•"/>
        <a:defRPr sz="2601" b="0" i="0" u="none" strike="noStrike" spc="0" baseline="0">
          <a:solidFill>
            <a:srgbClr val="000000"/>
          </a:solidFill>
          <a:latin typeface="FZLanTingHei-R-GBK"/>
          <a:ea typeface="Microsoft YaHei"/>
        </a:defRPr>
      </a:lvl5pPr>
      <a:lvl6pPr marL="1904904" lvl="5" indent="-317485" algn="l" defTabSz="228589">
        <a:lnSpc>
          <a:spcPct val="120000"/>
        </a:lnSpc>
        <a:spcBef>
          <a:spcPts val="0"/>
        </a:spcBef>
        <a:spcAft>
          <a:spcPts val="0"/>
        </a:spcAft>
        <a:buClrTx/>
        <a:buSzPct val="125000"/>
        <a:buFontTx/>
        <a:buChar char="•"/>
        <a:defRPr sz="2601" b="0" i="0" u="none" strike="noStrike" spc="0" baseline="0">
          <a:solidFill>
            <a:srgbClr val="000000"/>
          </a:solidFill>
          <a:latin typeface="PingFang SC Regular"/>
          <a:ea typeface="PingFang SC Regular"/>
        </a:defRPr>
      </a:lvl6pPr>
      <a:lvl7pPr marL="2222390" lvl="6" indent="-317485" algn="l" defTabSz="228589">
        <a:lnSpc>
          <a:spcPct val="120000"/>
        </a:lnSpc>
        <a:spcBef>
          <a:spcPts val="0"/>
        </a:spcBef>
        <a:spcAft>
          <a:spcPts val="0"/>
        </a:spcAft>
        <a:buClrTx/>
        <a:buSzPct val="125000"/>
        <a:buFontTx/>
        <a:buChar char="•"/>
        <a:defRPr sz="2601" b="0" i="0" u="none" strike="noStrike" spc="0" baseline="0">
          <a:solidFill>
            <a:srgbClr val="000000"/>
          </a:solidFill>
          <a:latin typeface="PingFang SC Regular"/>
          <a:ea typeface="PingFang SC Regular"/>
        </a:defRPr>
      </a:lvl7pPr>
      <a:lvl8pPr marL="2539873" lvl="7" indent="-317485" algn="l" defTabSz="228589">
        <a:lnSpc>
          <a:spcPct val="120000"/>
        </a:lnSpc>
        <a:spcBef>
          <a:spcPts val="0"/>
        </a:spcBef>
        <a:spcAft>
          <a:spcPts val="0"/>
        </a:spcAft>
        <a:buClrTx/>
        <a:buSzPct val="125000"/>
        <a:buFontTx/>
        <a:buChar char="•"/>
        <a:defRPr sz="2601" b="0" i="0" u="none" strike="noStrike" spc="0" baseline="0">
          <a:solidFill>
            <a:srgbClr val="000000"/>
          </a:solidFill>
          <a:latin typeface="PingFang SC Regular"/>
          <a:ea typeface="PingFang SC Regular"/>
        </a:defRPr>
      </a:lvl8pPr>
      <a:lvl9pPr marL="2857358" lvl="8" indent="-317485" algn="l" defTabSz="228589">
        <a:lnSpc>
          <a:spcPct val="120000"/>
        </a:lnSpc>
        <a:spcBef>
          <a:spcPts val="0"/>
        </a:spcBef>
        <a:spcAft>
          <a:spcPts val="0"/>
        </a:spcAft>
        <a:buClrTx/>
        <a:buSzPct val="125000"/>
        <a:buFontTx/>
        <a:buChar char="•"/>
        <a:defRPr sz="2601" b="0" i="0" u="none" strike="noStrike" spc="0" baseline="0">
          <a:solidFill>
            <a:srgbClr val="000000"/>
          </a:solidFill>
          <a:latin typeface="PingFang SC Regular"/>
          <a:ea typeface="PingFang SC Regular"/>
        </a:defRPr>
      </a:lvl9pPr>
    </p:bodyStyle>
    <p:otherStyle>
      <a:lvl1pPr marL="0" lvl="0" indent="0" algn="ctr" defTabSz="41273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295" algn="ctr" defTabSz="41273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589" algn="ctr" defTabSz="41273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884" algn="ctr" defTabSz="41273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177" algn="ctr" defTabSz="41273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472" algn="ctr" defTabSz="41273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765" algn="ctr" defTabSz="41273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060" algn="ctr" defTabSz="41273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355" algn="ctr" defTabSz="41273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3046E0C-148E-41ED-ACA1-94C6B075ED3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FB8F12A-3AE5-463E-B958-EA83C5BCE3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8359DBA-9932-43F3-B455-46E48A826BB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9071D-B109-4BF9-AA7E-F805C50359B8}" type="datetimeFigureOut">
              <a:rPr lang="zh-CN" altLang="en-US" smtClean="0"/>
              <a:t>2022/8/3</a:t>
            </a:fld>
            <a:endParaRPr lang="zh-CN" altLang="en-US"/>
          </a:p>
        </p:txBody>
      </p:sp>
      <p:sp>
        <p:nvSpPr>
          <p:cNvPr id="5" name="页脚占位符 4">
            <a:extLst>
              <a:ext uri="{FF2B5EF4-FFF2-40B4-BE49-F238E27FC236}">
                <a16:creationId xmlns:a16="http://schemas.microsoft.com/office/drawing/2014/main" id="{72260B9D-32D9-456B-95CE-CAEF561FCF3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B12703-07C8-4141-8127-E394C96E76E9}"/>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C0EBE-87FB-4A8E-B62F-6407B50C4DB5}" type="slidenum">
              <a:rPr lang="zh-CN" altLang="en-US" smtClean="0"/>
              <a:t>‹#›</a:t>
            </a:fld>
            <a:endParaRPr lang="zh-CN" altLang="en-US"/>
          </a:p>
        </p:txBody>
      </p:sp>
    </p:spTree>
    <p:extLst>
      <p:ext uri="{BB962C8B-B14F-4D97-AF65-F5344CB8AC3E}">
        <p14:creationId xmlns:p14="http://schemas.microsoft.com/office/powerpoint/2010/main" val="4148981086"/>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 id="2147484673" r:id="rId13"/>
    <p:sldLayoutId id="2147484674" r:id="rId14"/>
  </p:sldLayoutIdLst>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8993" y="6540948"/>
            <a:ext cx="267667" cy="287221"/>
          </a:xfrm>
          <a:prstGeom prst="rect">
            <a:avLst/>
          </a:prstGeom>
          <a:ln w="12700">
            <a:miter/>
          </a:ln>
        </p:spPr>
        <p:txBody>
          <a:bodyPr wrap="none" lIns="50793" tIns="50793" rIns="50793" bIns="50793">
            <a:spAutoFit/>
          </a:bodyPr>
          <a:lstStyle>
            <a:lvl1pPr lvl="0">
              <a:defRPr sz="1200" b="0">
                <a:latin typeface="Helvetica Neue Light"/>
                <a:ea typeface="Helvetica Neue Light"/>
              </a:defRPr>
            </a:lvl1pPr>
          </a:lstStyle>
          <a:p>
            <a:fld id="{7633EA9F-8C8B-4288-BCAB-D86C15FE9D17}"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734" r:id="rId27"/>
  </p:sldLayoutIdLst>
  <p:hf hdr="0" dt="0"/>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8993" y="6540948"/>
            <a:ext cx="267667" cy="287221"/>
          </a:xfrm>
          <a:prstGeom prst="rect">
            <a:avLst/>
          </a:prstGeom>
          <a:ln w="12700">
            <a:miter/>
          </a:ln>
        </p:spPr>
        <p:txBody>
          <a:bodyPr wrap="none" lIns="50793" tIns="50793" rIns="50793" bIns="50793">
            <a:spAutoFit/>
          </a:bodyPr>
          <a:lstStyle>
            <a:lvl1pPr lvl="0">
              <a:defRPr sz="1200" b="0">
                <a:latin typeface="Helvetica Neue Light"/>
                <a:ea typeface="Helvetica Neue Light"/>
              </a:defRPr>
            </a:lvl1pPr>
          </a:lstStyle>
          <a:p>
            <a:fld id="{7633EA9F-8C8B-4288-BCAB-D86C15FE9D17}" type="slidenum">
              <a:t>‹#›</a:t>
            </a:fld>
            <a:endParaRPr/>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56" r:id="rId27"/>
  </p:sldLayoutIdLst>
  <p:hf hdr="0" dt="0"/>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8993" y="6540948"/>
            <a:ext cx="267667" cy="287221"/>
          </a:xfrm>
          <a:prstGeom prst="rect">
            <a:avLst/>
          </a:prstGeom>
          <a:ln w="12700">
            <a:miter/>
          </a:ln>
        </p:spPr>
        <p:txBody>
          <a:bodyPr wrap="none" lIns="50793" tIns="50793" rIns="50793" bIns="50793">
            <a:spAutoFit/>
          </a:bodyPr>
          <a:lstStyle>
            <a:lvl1pPr lvl="0">
              <a:defRPr sz="1200" b="0">
                <a:latin typeface="Helvetica Neue Light"/>
                <a:ea typeface="Helvetica Neue Light"/>
              </a:defRPr>
            </a:lvl1pPr>
          </a:lstStyle>
          <a:p>
            <a:fld id="{7633EA9F-8C8B-4288-BCAB-D86C15FE9D17}" type="slidenum">
              <a:t>‹#›</a:t>
            </a:fld>
            <a:endParaRPr/>
          </a:p>
        </p:txBody>
      </p:sp>
    </p:spTree>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4030" r:id="rId27"/>
  </p:sldLayoutIdLst>
  <p:hf hdr="0" dt="0"/>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8993" y="6540948"/>
            <a:ext cx="267667" cy="287221"/>
          </a:xfrm>
          <a:prstGeom prst="rect">
            <a:avLst/>
          </a:prstGeom>
          <a:ln w="12700">
            <a:miter/>
          </a:ln>
        </p:spPr>
        <p:txBody>
          <a:bodyPr wrap="none" lIns="50793" tIns="50793" rIns="50793" bIns="50793">
            <a:spAutoFit/>
          </a:bodyPr>
          <a:lstStyle>
            <a:lvl1pPr lvl="0">
              <a:defRPr sz="1200" b="0">
                <a:latin typeface="Helvetica Neue Light"/>
                <a:ea typeface="Helvetica Neue Light"/>
              </a:defRPr>
            </a:lvl1pPr>
          </a:lstStyle>
          <a:p>
            <a:fld id="{7633EA9F-8C8B-4288-BCAB-D86C15FE9D17}" type="slidenum">
              <a:t>‹#›</a:t>
            </a:fld>
            <a:endParaRPr/>
          </a:p>
        </p:txBody>
      </p:sp>
    </p:spTree>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 id="2147484205" r:id="rId26"/>
    <p:sldLayoutId id="2147484252" r:id="rId27"/>
  </p:sldLayoutIdLst>
  <p:hf hdr="0" dt="0"/>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9308" y="6540948"/>
            <a:ext cx="267667" cy="287221"/>
          </a:xfrm>
          <a:prstGeom prst="rect">
            <a:avLst/>
          </a:prstGeom>
          <a:ln w="12700">
            <a:miter/>
          </a:ln>
        </p:spPr>
        <p:txBody>
          <a:bodyPr wrap="none" lIns="50793" tIns="50793" rIns="50793" bIns="50793">
            <a:spAutoFit/>
          </a:bodyPr>
          <a:lstStyle>
            <a:lvl1pPr lvl="0">
              <a:defRPr sz="1200" b="0">
                <a:latin typeface="Helvetica Neue Light"/>
                <a:ea typeface="Helvetica Neue Light"/>
              </a:defRPr>
            </a:lvl1pPr>
          </a:lstStyle>
          <a:p>
            <a:fld id="{7633EA9F-8C8B-4288-BCAB-D86C15FE9D17}" type="slidenum">
              <a:t>‹#›</a:t>
            </a:fld>
            <a:endParaRPr/>
          </a:p>
        </p:txBody>
      </p:sp>
    </p:spTree>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4" r:id="rId21"/>
    <p:sldLayoutId id="2147484275" r:id="rId22"/>
    <p:sldLayoutId id="2147484276" r:id="rId23"/>
    <p:sldLayoutId id="2147484277" r:id="rId24"/>
    <p:sldLayoutId id="2147484278" r:id="rId25"/>
    <p:sldLayoutId id="2147484279" r:id="rId26"/>
    <p:sldLayoutId id="2147484326" r:id="rId27"/>
  </p:sldLayoutIdLst>
  <p:hf hdr="0" dt="0"/>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9308" y="6540948"/>
            <a:ext cx="267667" cy="287221"/>
          </a:xfrm>
          <a:prstGeom prst="rect">
            <a:avLst/>
          </a:prstGeom>
          <a:ln w="12700">
            <a:miter/>
          </a:ln>
        </p:spPr>
        <p:txBody>
          <a:bodyPr wrap="none" lIns="50793" tIns="50793" rIns="50793" bIns="50793">
            <a:spAutoFit/>
          </a:bodyPr>
          <a:lstStyle>
            <a:lvl1pPr lvl="0">
              <a:defRPr sz="1200" b="0">
                <a:latin typeface="Helvetica Neue Light"/>
                <a:ea typeface="Helvetica Neue Light"/>
              </a:defRPr>
            </a:lvl1pPr>
          </a:lstStyle>
          <a:p>
            <a:fld id="{7633EA9F-8C8B-4288-BCAB-D86C15FE9D17}" type="slidenum">
              <a:t>‹#›</a:t>
            </a:fld>
            <a:endParaRPr/>
          </a:p>
        </p:txBody>
      </p:sp>
    </p:spTree>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 id="2147484343" r:id="rId16"/>
    <p:sldLayoutId id="2147484344" r:id="rId17"/>
    <p:sldLayoutId id="2147484345" r:id="rId18"/>
    <p:sldLayoutId id="2147484346" r:id="rId19"/>
    <p:sldLayoutId id="2147484347" r:id="rId20"/>
    <p:sldLayoutId id="2147484348" r:id="rId21"/>
    <p:sldLayoutId id="2147484349" r:id="rId22"/>
    <p:sldLayoutId id="2147484350" r:id="rId23"/>
    <p:sldLayoutId id="2147484351" r:id="rId24"/>
    <p:sldLayoutId id="2147484352" r:id="rId25"/>
    <p:sldLayoutId id="2147484353" r:id="rId26"/>
    <p:sldLayoutId id="2147484400" r:id="rId27"/>
  </p:sldLayoutIdLst>
  <p:hf hdr="0" dt="0"/>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8993" y="6540948"/>
            <a:ext cx="267667" cy="287221"/>
          </a:xfrm>
          <a:prstGeom prst="rect">
            <a:avLst/>
          </a:prstGeom>
          <a:ln w="12700">
            <a:miter/>
          </a:ln>
        </p:spPr>
        <p:txBody>
          <a:bodyPr wrap="none" lIns="50793" tIns="50793" rIns="50793" bIns="50793">
            <a:spAutoFit/>
          </a:bodyPr>
          <a:lstStyle>
            <a:lvl1pPr lvl="0">
              <a:defRPr sz="1200" b="0">
                <a:latin typeface="Helvetica Neue Light"/>
                <a:ea typeface="Helvetica Neue Light"/>
              </a:defRPr>
            </a:lvl1pPr>
          </a:lstStyle>
          <a:p>
            <a:fld id="{7633EA9F-8C8B-4288-BCAB-D86C15FE9D17}" type="slidenum">
              <a:t>‹#›</a:t>
            </a:fld>
            <a:endParaRPr/>
          </a:p>
        </p:txBody>
      </p:sp>
    </p:spTree>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 id="2147484413" r:id="rId12"/>
    <p:sldLayoutId id="2147484414" r:id="rId13"/>
    <p:sldLayoutId id="2147484415" r:id="rId14"/>
    <p:sldLayoutId id="2147484416" r:id="rId15"/>
    <p:sldLayoutId id="2147484417" r:id="rId16"/>
    <p:sldLayoutId id="2147484418" r:id="rId17"/>
    <p:sldLayoutId id="2147484419" r:id="rId18"/>
    <p:sldLayoutId id="2147484420" r:id="rId19"/>
    <p:sldLayoutId id="2147484421" r:id="rId20"/>
    <p:sldLayoutId id="2147484422" r:id="rId21"/>
    <p:sldLayoutId id="2147484423" r:id="rId22"/>
    <p:sldLayoutId id="2147484424" r:id="rId23"/>
    <p:sldLayoutId id="2147484425" r:id="rId24"/>
    <p:sldLayoutId id="2147484426" r:id="rId25"/>
    <p:sldLayoutId id="2147484427" r:id="rId26"/>
    <p:sldLayoutId id="2147484474" r:id="rId27"/>
  </p:sldLayoutIdLst>
  <p:hf hdr="0" dt="0"/>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idx="2"/>
          </p:nvPr>
        </p:nvSpPr>
        <p:spPr>
          <a:xfrm>
            <a:off x="5958993" y="6540948"/>
            <a:ext cx="267667" cy="287221"/>
          </a:xfrm>
          <a:prstGeom prst="rect">
            <a:avLst/>
          </a:prstGeom>
          <a:ln w="12700">
            <a:miter/>
          </a:ln>
        </p:spPr>
        <p:txBody>
          <a:bodyPr wrap="none" lIns="50793" tIns="50793" rIns="50793" bIns="50793">
            <a:spAutoFit/>
          </a:bodyPr>
          <a:lstStyle>
            <a:lvl1pPr lvl="0">
              <a:defRPr sz="1200" b="0">
                <a:latin typeface="Helvetica Neue Light"/>
                <a:ea typeface="Helvetica Neue Light"/>
              </a:defRPr>
            </a:lvl1pPr>
          </a:lstStyle>
          <a:p>
            <a:fld id="{7633EA9F-8C8B-4288-BCAB-D86C15FE9D17}" type="slidenum">
              <a:t>‹#›</a:t>
            </a:fld>
            <a:endParaRPr/>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 id="2147484488" r:id="rId13"/>
    <p:sldLayoutId id="2147484489" r:id="rId14"/>
    <p:sldLayoutId id="2147484490" r:id="rId15"/>
    <p:sldLayoutId id="2147484491" r:id="rId16"/>
    <p:sldLayoutId id="2147484492" r:id="rId17"/>
    <p:sldLayoutId id="2147484493" r:id="rId18"/>
    <p:sldLayoutId id="2147484494" r:id="rId19"/>
    <p:sldLayoutId id="2147484495" r:id="rId20"/>
    <p:sldLayoutId id="2147484496" r:id="rId21"/>
    <p:sldLayoutId id="2147484497" r:id="rId22"/>
    <p:sldLayoutId id="2147484498" r:id="rId23"/>
    <p:sldLayoutId id="2147484499" r:id="rId24"/>
    <p:sldLayoutId id="2147484500" r:id="rId25"/>
    <p:sldLayoutId id="2147484501" r:id="rId26"/>
    <p:sldLayoutId id="2147484548" r:id="rId27"/>
  </p:sldLayoutIdLst>
  <p:hf hdr="0" dt="0"/>
  <p:txStyles>
    <p:titleStyle>
      <a:lvl1pPr marL="0" lvl="0"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1pPr>
      <a:lvl2pPr marL="0" lvl="1"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2pPr>
      <a:lvl3pPr marL="0" lvl="2"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3pPr>
      <a:lvl4pPr marL="0" lvl="3"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4pPr>
      <a:lvl5pPr marL="0" lvl="4"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5pPr>
      <a:lvl6pPr marL="0" lvl="5"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6pPr>
      <a:lvl7pPr marL="0" lvl="6"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7pPr>
      <a:lvl8pPr marL="0" lvl="7"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8pPr>
      <a:lvl9pPr marL="0" lvl="8" indent="0" algn="l" defTabSz="228600">
        <a:lnSpc>
          <a:spcPct val="130000"/>
        </a:lnSpc>
        <a:spcBef>
          <a:spcPts val="0"/>
        </a:spcBef>
        <a:spcAft>
          <a:spcPts val="0"/>
        </a:spcAft>
        <a:buClrTx/>
        <a:buSzTx/>
        <a:buFontTx/>
        <a:buNone/>
        <a:defRPr sz="5000" b="0" i="0" u="none" strike="noStrike" spc="0" baseline="0">
          <a:solidFill>
            <a:srgbClr val="FFFFFF"/>
          </a:solidFill>
          <a:latin typeface="腾讯体 W7"/>
          <a:ea typeface="腾讯体 W7"/>
        </a:defRPr>
      </a:lvl9pPr>
    </p:titleStyle>
    <p:bodyStyle>
      <a:lvl1pPr marL="317500" lvl="0"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1pPr>
      <a:lvl2pPr marL="635000" lvl="1"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2pPr>
      <a:lvl3pPr marL="952500" lvl="2"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3pPr>
      <a:lvl4pPr marL="1270000" lvl="3"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4pPr>
      <a:lvl5pPr marL="1587500" lvl="4"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FZLanTingHei-R-GBK"/>
          <a:ea typeface="微软雅黑"/>
        </a:defRPr>
      </a:lvl5pPr>
      <a:lvl6pPr marL="1905000" lvl="5"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6pPr>
      <a:lvl7pPr marL="2222500" lvl="6"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7pPr>
      <a:lvl8pPr marL="2540000" lvl="7"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8pPr>
      <a:lvl9pPr marL="2857500" lvl="8" indent="-317500" algn="l" defTabSz="228600">
        <a:lnSpc>
          <a:spcPct val="120000"/>
        </a:lnSpc>
        <a:spcBef>
          <a:spcPts val="0"/>
        </a:spcBef>
        <a:spcAft>
          <a:spcPts val="0"/>
        </a:spcAft>
        <a:buClrTx/>
        <a:buSzPct val="125000"/>
        <a:buFontTx/>
        <a:buChar char="•"/>
        <a:defRPr sz="2600" b="0" i="0" u="none" strike="noStrike" spc="0" baseline="0">
          <a:solidFill>
            <a:srgbClr val="000000"/>
          </a:solidFill>
          <a:latin typeface="PingFang SC Regular"/>
          <a:ea typeface="PingFang SC Regular"/>
        </a:defRPr>
      </a:lvl9pPr>
    </p:bodyStyle>
    <p:otherStyle>
      <a:lvl1pPr marL="0" lvl="0" indent="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1pPr>
      <a:lvl2pPr marL="0" lvl="1" indent="1143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2pPr>
      <a:lvl3pPr marL="0" lvl="2" indent="2286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3pPr>
      <a:lvl4pPr marL="0" lvl="3" indent="3429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4pPr>
      <a:lvl5pPr marL="0" lvl="4" indent="4572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5pPr>
      <a:lvl6pPr marL="0" lvl="5" indent="5715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6pPr>
      <a:lvl7pPr marL="0" lvl="6" indent="6858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7pPr>
      <a:lvl8pPr marL="0" lvl="7" indent="8001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8pPr>
      <a:lvl9pPr marL="0" lvl="8" indent="914400" algn="ctr" defTabSz="412750">
        <a:lnSpc>
          <a:spcPct val="100000"/>
        </a:lnSpc>
        <a:spcBef>
          <a:spcPts val="0"/>
        </a:spcBef>
        <a:spcAft>
          <a:spcPts val="0"/>
        </a:spcAft>
        <a:buClrTx/>
        <a:buSzTx/>
        <a:buFontTx/>
        <a:buNone/>
        <a:defRPr sz="1200" b="0" i="0" u="none" strike="noStrike" spc="0" baseline="0">
          <a:solidFill>
            <a:schemeClr val="tx1"/>
          </a:solidFill>
          <a:latin typeface="腾讯体 W7"/>
          <a:ea typeface="腾讯体 W7"/>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22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9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8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8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5.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8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85.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04.xml"/></Relationships>
</file>

<file path=ppt/slides/_rels/slide26.xml.rels><?xml version="1.0" encoding="UTF-8" standalone="yes"?>
<Relationships xmlns="http://schemas.openxmlformats.org/package/2006/relationships"><Relationship Id="rId3" Type="http://schemas.openxmlformats.org/officeDocument/2006/relationships/hyperlink" Target="https://baijiahao.baidu.com/s?id=1647359518753660833&amp;wfr=spider&amp;for=pc" TargetMode="External"/><Relationship Id="rId2" Type="http://schemas.openxmlformats.org/officeDocument/2006/relationships/notesSlide" Target="../notesSlides/notesSlide17.xml"/><Relationship Id="rId1" Type="http://schemas.openxmlformats.org/officeDocument/2006/relationships/slideLayout" Target="../slideLayouts/slideLayout30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47.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24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247.xml"/><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33.xml"/><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79.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2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6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VCG211186081977.jpg"/>
          <p:cNvPicPr>
            <a:picLocks noChangeAspect="1"/>
          </p:cNvPicPr>
          <p:nvPr/>
        </p:nvPicPr>
        <p:blipFill>
          <a:blip r:embed="rId2"/>
          <a:srcRect t="4960" r="24495" b="27279"/>
          <a:stretch/>
        </p:blipFill>
        <p:spPr>
          <a:xfrm>
            <a:off x="7100884" y="-9639"/>
            <a:ext cx="5109886" cy="6877275"/>
          </a:xfrm>
          <a:prstGeom prst="rect">
            <a:avLst/>
          </a:prstGeom>
          <a:ln w="12700">
            <a:miter/>
          </a:ln>
        </p:spPr>
      </p:pic>
      <p:sp>
        <p:nvSpPr>
          <p:cNvPr id="274" name="形状"/>
          <p:cNvSpPr/>
          <p:nvPr/>
        </p:nvSpPr>
        <p:spPr>
          <a:xfrm>
            <a:off x="795" y="448"/>
            <a:ext cx="10971371" cy="6857107"/>
          </a:xfrm>
          <a:custGeom>
            <a:avLst/>
            <a:gdLst/>
            <a:ahLst/>
            <a:cxnLst/>
            <a:rect l="0" t="0" r="r" b="b"/>
            <a:pathLst>
              <a:path w="10972800" h="6858000">
                <a:moveTo>
                  <a:pt x="0" y="0"/>
                </a:moveTo>
                <a:lnTo>
                  <a:pt x="10972800" y="0"/>
                </a:lnTo>
                <a:lnTo>
                  <a:pt x="8903208" y="6858000"/>
                </a:lnTo>
                <a:lnTo>
                  <a:pt x="0" y="6858000"/>
                </a:lnTo>
                <a:lnTo>
                  <a:pt x="0" y="0"/>
                </a:lnTo>
                <a:close/>
              </a:path>
            </a:pathLst>
          </a:custGeom>
          <a:solidFill>
            <a:srgbClr val="0052D9">
              <a:alpha val="50000"/>
            </a:srgbClr>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275" name="形状"/>
          <p:cNvSpPr/>
          <p:nvPr/>
        </p:nvSpPr>
        <p:spPr>
          <a:xfrm>
            <a:off x="794" y="448"/>
            <a:ext cx="9407371" cy="6857107"/>
          </a:xfrm>
          <a:custGeom>
            <a:avLst/>
            <a:gdLst/>
            <a:ahLst/>
            <a:cxnLst/>
            <a:rect l="0" t="0" r="r" b="b"/>
            <a:pathLst>
              <a:path w="9408596" h="6858000">
                <a:moveTo>
                  <a:pt x="0" y="0"/>
                </a:moveTo>
                <a:lnTo>
                  <a:pt x="9408596" y="0"/>
                </a:lnTo>
                <a:lnTo>
                  <a:pt x="7339140" y="6858000"/>
                </a:lnTo>
                <a:lnTo>
                  <a:pt x="0" y="6858000"/>
                </a:lnTo>
                <a:lnTo>
                  <a:pt x="0" y="0"/>
                </a:lnTo>
                <a:close/>
              </a:path>
            </a:pathLst>
          </a:custGeom>
          <a:solidFill>
            <a:schemeClr val="tx2"/>
          </a:solidFill>
          <a:ln w="12700">
            <a:miter/>
          </a:ln>
        </p:spPr>
        <p:txBody>
          <a:bodyPr lIns="0" tIns="0" rIns="0" bIns="0" anchor="ctr"/>
          <a:lstStyle/>
          <a:p>
            <a:pPr>
              <a:defRPr sz="3200" b="0">
                <a:solidFill>
                  <a:srgbClr val="FFFFFF"/>
                </a:solidFill>
                <a:latin typeface="Helvetica Neue Medium"/>
                <a:ea typeface="Helvetica Neue Medium"/>
              </a:defRPr>
            </a:pPr>
            <a:endParaRPr sz="1600"/>
          </a:p>
        </p:txBody>
      </p:sp>
      <p:sp>
        <p:nvSpPr>
          <p:cNvPr id="278" name="2020.04.26     演讲者姓名"/>
          <p:cNvSpPr txBox="1"/>
          <p:nvPr/>
        </p:nvSpPr>
        <p:spPr>
          <a:xfrm>
            <a:off x="899739" y="5513394"/>
            <a:ext cx="1868519" cy="708008"/>
          </a:xfrm>
          <a:prstGeom prst="rect">
            <a:avLst/>
          </a:prstGeom>
          <a:ln w="12700">
            <a:miter/>
          </a:ln>
        </p:spPr>
        <p:txBody>
          <a:bodyPr wrap="none" lIns="25397" tIns="25397" rIns="25397" bIns="25397" anchor="ctr">
            <a:spAutoFit/>
          </a:bodyPr>
          <a:lstStyle>
            <a:lvl1pPr lvl="0" algn="l">
              <a:defRPr sz="3999" b="0">
                <a:solidFill>
                  <a:srgbClr val="FFFFFF"/>
                </a:solidFill>
                <a:latin typeface="腾讯体 W7"/>
                <a:ea typeface="腾讯体 W7"/>
              </a:defRPr>
            </a:lvl1pPr>
          </a:lstStyle>
          <a:p>
            <a:pPr algn="l">
              <a:lnSpc>
                <a:spcPct val="150000"/>
              </a:lnSpc>
            </a:pPr>
            <a:r>
              <a:rPr lang="zh-CN" sz="1500" dirty="0">
                <a:solidFill>
                  <a:srgbClr val="FFFFFF"/>
                </a:solidFill>
                <a:latin typeface="TencentSans W3"/>
                <a:ea typeface="TencentSans W3"/>
              </a:rPr>
              <a:t>2022.0</a:t>
            </a:r>
            <a:r>
              <a:rPr lang="en-US" altLang="zh-CN" sz="1500" dirty="0">
                <a:solidFill>
                  <a:srgbClr val="FFFFFF"/>
                </a:solidFill>
                <a:latin typeface="TencentSans W3"/>
                <a:ea typeface="TencentSans W3"/>
              </a:rPr>
              <a:t>7</a:t>
            </a:r>
            <a:r>
              <a:rPr lang="zh-CN" sz="1500" dirty="0">
                <a:solidFill>
                  <a:srgbClr val="FFFFFF"/>
                </a:solidFill>
                <a:latin typeface="TencentSans W3"/>
                <a:ea typeface="TencentSans W3"/>
              </a:rPr>
              <a:t>    </a:t>
            </a:r>
          </a:p>
          <a:p>
            <a:pPr algn="l">
              <a:lnSpc>
                <a:spcPct val="150000"/>
              </a:lnSpc>
            </a:pPr>
            <a:r>
              <a:rPr lang="zh-CN" sz="1500" dirty="0">
                <a:solidFill>
                  <a:srgbClr val="FFFFFF"/>
                </a:solidFill>
                <a:latin typeface="TencentSans W3"/>
                <a:ea typeface="TencentSans W3"/>
              </a:rPr>
              <a:t>EdgeOne Product Team</a:t>
            </a:r>
          </a:p>
        </p:txBody>
      </p:sp>
      <p:pic>
        <p:nvPicPr>
          <p:cNvPr id="280" name="01_Tencent_Logo_Reverse type.png"/>
          <p:cNvPicPr>
            <a:picLocks noChangeAspect="1"/>
          </p:cNvPicPr>
          <p:nvPr/>
        </p:nvPicPr>
        <p:blipFill>
          <a:blip r:embed="rId3"/>
          <a:stretch/>
        </p:blipFill>
        <p:spPr>
          <a:xfrm>
            <a:off x="926353" y="992333"/>
            <a:ext cx="1876270" cy="564851"/>
          </a:xfrm>
          <a:prstGeom prst="rect">
            <a:avLst/>
          </a:prstGeom>
          <a:ln w="12700">
            <a:miter/>
          </a:ln>
        </p:spPr>
      </p:pic>
      <p:sp>
        <p:nvSpPr>
          <p:cNvPr id="281" name="线条"/>
          <p:cNvSpPr/>
          <p:nvPr/>
        </p:nvSpPr>
        <p:spPr>
          <a:xfrm flipV="1">
            <a:off x="2954480" y="1178483"/>
            <a:ext cx="1" cy="192601"/>
          </a:xfrm>
          <a:prstGeom prst="line">
            <a:avLst/>
          </a:prstGeom>
          <a:ln w="25400">
            <a:solidFill>
              <a:srgbClr val="FFFFFF"/>
            </a:solidFill>
            <a:miter/>
          </a:ln>
        </p:spPr>
        <p:txBody>
          <a:bodyPr lIns="0" tIns="0" rIns="0" bIns="0" anchor="ctr"/>
          <a:lstStyle/>
          <a:p>
            <a:pPr>
              <a:defRPr sz="3200" b="0">
                <a:solidFill>
                  <a:srgbClr val="FFFFFF"/>
                </a:solidFill>
                <a:latin typeface="Helvetica Neue Medium"/>
                <a:ea typeface="Helvetica Neue Medium"/>
              </a:defRPr>
            </a:pPr>
            <a:endParaRPr sz="1600"/>
          </a:p>
        </p:txBody>
      </p:sp>
      <p:pic>
        <p:nvPicPr>
          <p:cNvPr id="12" name="图片 11"/>
          <p:cNvPicPr>
            <a:picLocks noChangeAspect="1"/>
          </p:cNvPicPr>
          <p:nvPr/>
        </p:nvPicPr>
        <p:blipFill>
          <a:blip r:embed="rId4"/>
          <a:stretch/>
        </p:blipFill>
        <p:spPr>
          <a:xfrm>
            <a:off x="3119589" y="1074404"/>
            <a:ext cx="893635" cy="398249"/>
          </a:xfrm>
          <a:prstGeom prst="rect">
            <a:avLst/>
          </a:prstGeom>
        </p:spPr>
      </p:pic>
      <p:sp>
        <p:nvSpPr>
          <p:cNvPr id="2" name="PPT标题文本"/>
          <p:cNvSpPr txBox="1"/>
          <p:nvPr/>
        </p:nvSpPr>
        <p:spPr>
          <a:xfrm>
            <a:off x="899739" y="2059373"/>
            <a:ext cx="6584950" cy="2051050"/>
          </a:xfrm>
          <a:prstGeom prst="rect">
            <a:avLst/>
          </a:prstGeom>
          <a:ln w="12700">
            <a:miter/>
          </a:ln>
        </p:spPr>
        <p:txBody>
          <a:bodyPr wrap="none" lIns="25397" tIns="25397" rIns="25397" bIns="25397" anchor="ctr">
            <a:spAutoFit/>
          </a:bodyPr>
          <a:lstStyle>
            <a:lvl1pPr lvl="0" algn="l">
              <a:defRPr sz="12998" b="0">
                <a:solidFill>
                  <a:srgbClr val="FFFFFF"/>
                </a:solidFill>
                <a:latin typeface="腾讯体 W7"/>
                <a:ea typeface="腾讯体 W7"/>
              </a:defRPr>
            </a:lvl1pPr>
          </a:lstStyle>
          <a:p>
            <a:pPr algn="l">
              <a:lnSpc>
                <a:spcPct val="150000"/>
              </a:lnSpc>
            </a:pPr>
            <a:r>
              <a:rPr lang="zh-CN" sz="3999">
                <a:solidFill>
                  <a:srgbClr val="FFFFFF"/>
                </a:solidFill>
                <a:latin typeface="TencentSans W3"/>
                <a:ea typeface="TencentSans W3"/>
              </a:rPr>
              <a:t>Tencent Cloud EdgeOne </a:t>
            </a:r>
          </a:p>
          <a:p>
            <a:pPr algn="l">
              <a:lnSpc>
                <a:spcPct val="150000"/>
              </a:lnSpc>
            </a:pPr>
            <a:r>
              <a:rPr lang="zh-CN" sz="2800">
                <a:latin typeface="TencentSans W3"/>
                <a:ea typeface="TencentSans W3"/>
              </a:rPr>
              <a:t>Edge Security &amp; Acceleration Platform</a:t>
            </a:r>
          </a:p>
          <a:p>
            <a:pPr algn="l">
              <a:lnSpc>
                <a:spcPct val="150000"/>
              </a:lnSpc>
            </a:pPr>
            <a:r>
              <a:rPr lang="zh-CN" sz="2000">
                <a:latin typeface="TencentSans W3"/>
                <a:ea typeface="TencentSans W3"/>
              </a:rPr>
              <a:t>Secure | Reliable| Fast | Professional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标题文本"/>
          <p:cNvSpPr txBox="1"/>
          <p:nvPr/>
        </p:nvSpPr>
        <p:spPr>
          <a:xfrm>
            <a:off x="498941" y="366631"/>
            <a:ext cx="6608126" cy="438150"/>
          </a:xfrm>
          <a:prstGeom prst="rect">
            <a:avLst/>
          </a:prstGeom>
          <a:ln w="12700">
            <a:miter/>
          </a:ln>
        </p:spPr>
        <p:txBody>
          <a:bodyPr lIns="0" tIns="0" rIns="0" bIns="0">
            <a:spAutoFit/>
          </a:bodyPr>
          <a:lstStyle>
            <a:lvl1pPr marL="0" lvl="0" algn="l" defTabSz="457200">
              <a:lnSpc>
                <a:spcPct val="120000"/>
              </a:lnSpc>
              <a:defRPr sz="5999" b="0" kern="1200">
                <a:solidFill>
                  <a:schemeClr val="tx1"/>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r>
              <a:rPr lang="zh-CN" sz="2400">
                <a:latin typeface="TencentSans W3"/>
                <a:ea typeface="TencentSans W3"/>
              </a:rPr>
              <a:t>Tencent Cloud EdgeOn</a:t>
            </a:r>
            <a:r>
              <a:rPr lang="zh-CN" sz="2400" b="0" i="0" strike="noStrike" spc="0">
                <a:solidFill>
                  <a:srgbClr val="000000"/>
                </a:solidFill>
                <a:latin typeface="TencentSans W3"/>
                <a:ea typeface="TencentSans W3"/>
              </a:rPr>
              <a:t>e -- Site Acceleration</a:t>
            </a:r>
          </a:p>
        </p:txBody>
      </p:sp>
      <p:sp>
        <p:nvSpPr>
          <p:cNvPr id="2" name="灯片编号占位符 1"/>
          <p:cNvSpPr txBox="1">
            <a:spLocks noGrp="1"/>
          </p:cNvSpPr>
          <p:nvPr>
            <p:ph type="sldNum" idx="10"/>
          </p:nvPr>
        </p:nvSpPr>
        <p:spPr>
          <a:xfrm>
            <a:off x="11684580" y="6540948"/>
            <a:ext cx="232405" cy="225674"/>
          </a:xfrm>
          <a:prstGeom prst="rect">
            <a:avLst/>
          </a:prstGeom>
          <a:ln w="12700">
            <a:miter/>
          </a:ln>
        </p:spPr>
        <p:txBody>
          <a:bodyPr wrap="none" lIns="50793" tIns="50793" rIns="50793" bIns="50793">
            <a:spAutoFit/>
          </a:bodyPr>
          <a:lstStyle>
            <a:lvl1pPr lvl="0">
              <a:defRPr sz="800" b="0">
                <a:latin typeface="FZLanTingHei-R-GBK"/>
                <a:ea typeface="FZLanTingHei-R-GBK"/>
              </a:defRPr>
            </a:lvl1pPr>
          </a:lstStyle>
          <a:p>
            <a:fld id="{7633EA9F-8C8B-4288-BCAB-D86C15FE9D17}" type="slidenum">
              <a:rPr lang="en-US">
                <a:latin typeface="Times New Roman"/>
              </a:rPr>
              <a:t>10</a:t>
            </a:fld>
            <a:endParaRPr lang="ea"/>
          </a:p>
        </p:txBody>
      </p:sp>
      <p:sp>
        <p:nvSpPr>
          <p:cNvPr id="593" name="文本框 592"/>
          <p:cNvSpPr txBox="1"/>
          <p:nvPr/>
        </p:nvSpPr>
        <p:spPr>
          <a:xfrm>
            <a:off x="1803602" y="1244877"/>
            <a:ext cx="9233112" cy="806450"/>
          </a:xfrm>
          <a:prstGeom prst="rect">
            <a:avLst/>
          </a:prstGeom>
          <a:ln w="12700">
            <a:prstDash val="solid"/>
          </a:ln>
        </p:spPr>
        <p:txBody>
          <a:bodyP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lnSpc>
                <a:spcPct val="130000"/>
              </a:lnSpc>
            </a:pPr>
            <a:r>
              <a:rPr lang="zh-CN" sz="1800" b="1" i="0" strike="noStrike" spc="0">
                <a:solidFill>
                  <a:srgbClr val="0060FF"/>
                </a:solidFill>
                <a:latin typeface="TencentSans W3"/>
                <a:ea typeface="TencentSans W3"/>
              </a:rPr>
              <a:t>One-click to quickly enable network/page/file optimization and other capabilities to minimize network latency and improve site loading speed</a:t>
            </a:r>
          </a:p>
        </p:txBody>
      </p:sp>
      <p:sp>
        <p:nvSpPr>
          <p:cNvPr id="594" name="矩形 593"/>
          <p:cNvSpPr/>
          <p:nvPr/>
        </p:nvSpPr>
        <p:spPr>
          <a:xfrm>
            <a:off x="654790" y="1391885"/>
            <a:ext cx="1026123" cy="439767"/>
          </a:xfrm>
          <a:prstGeom prst="rect">
            <a:avLst/>
          </a:prstGeom>
          <a:solidFill>
            <a:srgbClr val="0188FB"/>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800">
                <a:solidFill>
                  <a:srgbClr val="FFFFFF"/>
                </a:solidFill>
                <a:latin typeface="TencentSans W3"/>
                <a:ea typeface="TencentSans W3"/>
              </a:rPr>
              <a:t>Tip</a:t>
            </a:r>
          </a:p>
        </p:txBody>
      </p:sp>
      <p:grpSp>
        <p:nvGrpSpPr>
          <p:cNvPr id="595" name="组合 212"/>
          <p:cNvGrpSpPr/>
          <p:nvPr/>
        </p:nvGrpSpPr>
        <p:grpSpPr>
          <a:xfrm>
            <a:off x="2215952" y="4051997"/>
            <a:ext cx="7819006" cy="1109836"/>
            <a:chOff x="1844" y="3426"/>
            <a:chExt cx="12315" cy="1748"/>
          </a:xfrm>
        </p:grpSpPr>
        <p:sp>
          <p:nvSpPr>
            <p:cNvPr id="596" name="矩形 108"/>
            <p:cNvSpPr/>
            <p:nvPr/>
          </p:nvSpPr>
          <p:spPr>
            <a:xfrm>
              <a:off x="1844" y="3426"/>
              <a:ext cx="12315" cy="1748"/>
            </a:xfrm>
            <a:prstGeom prst="rect">
              <a:avLst/>
            </a:prstGeom>
            <a:solidFill>
              <a:schemeClr val="bg1"/>
            </a:solidFill>
            <a:ln w="12700">
              <a:solidFill>
                <a:schemeClr val="bg2">
                  <a:lumMod val="95000"/>
                </a:schemeClr>
              </a:solidFill>
              <a:miter/>
            </a:ln>
            <a:effectLst>
              <a:outerShdw blurRad="50800" dist="38100" dir="2700000" algn="tl" rotWithShape="0">
                <a:srgbClr val="000000">
                  <a:alpha val="40000"/>
                </a:srgbClr>
              </a:outerShdw>
            </a:effectLst>
          </p:spPr>
          <p:txBody>
            <a:bodyPr lIns="50800" tIns="50800" rIns="50800" bIns="50800" anchor="ctr"/>
            <a:lstStyle/>
            <a:p>
              <a:pPr algn="l"/>
              <a:endParaRPr lang="zh-CN" sz="3200" b="0">
                <a:solidFill>
                  <a:srgbClr val="FFFFFF"/>
                </a:solidFill>
                <a:latin typeface="Times New Roman"/>
                <a:ea typeface="Times New Roman"/>
              </a:endParaRPr>
            </a:p>
          </p:txBody>
        </p:sp>
        <p:sp>
          <p:nvSpPr>
            <p:cNvPr id="597" name="iśḻídé"/>
            <p:cNvSpPr/>
            <p:nvPr/>
          </p:nvSpPr>
          <p:spPr>
            <a:xfrm>
              <a:off x="2443" y="3954"/>
              <a:ext cx="695" cy="693"/>
            </a:xfrm>
            <a:custGeom>
              <a:avLst/>
              <a:gdLst/>
              <a:ahLst/>
              <a:cxnLst/>
              <a:rect l="l" t="t" r="r" b="b"/>
              <a:pathLst>
                <a:path w="695" h="693">
                  <a:moveTo>
                    <a:pt x="73" y="165"/>
                  </a:moveTo>
                  <a:lnTo>
                    <a:pt x="48" y="185"/>
                  </a:lnTo>
                  <a:lnTo>
                    <a:pt x="68" y="198"/>
                  </a:lnTo>
                  <a:lnTo>
                    <a:pt x="106" y="198"/>
                  </a:lnTo>
                  <a:lnTo>
                    <a:pt x="164" y="188"/>
                  </a:lnTo>
                  <a:lnTo>
                    <a:pt x="201" y="248"/>
                  </a:lnTo>
                  <a:lnTo>
                    <a:pt x="201" y="303"/>
                  </a:lnTo>
                  <a:lnTo>
                    <a:pt x="250" y="370"/>
                  </a:lnTo>
                  <a:lnTo>
                    <a:pt x="259" y="370"/>
                  </a:lnTo>
                  <a:lnTo>
                    <a:pt x="259" y="346"/>
                  </a:lnTo>
                  <a:lnTo>
                    <a:pt x="279" y="387"/>
                  </a:lnTo>
                  <a:lnTo>
                    <a:pt x="337" y="399"/>
                  </a:lnTo>
                  <a:lnTo>
                    <a:pt x="362" y="425"/>
                  </a:lnTo>
                  <a:lnTo>
                    <a:pt x="385" y="432"/>
                  </a:lnTo>
                  <a:lnTo>
                    <a:pt x="362" y="481"/>
                  </a:lnTo>
                  <a:lnTo>
                    <a:pt x="388" y="528"/>
                  </a:lnTo>
                  <a:cubicBezTo>
                    <a:pt x="388" y="528"/>
                    <a:pt x="403" y="581"/>
                    <a:pt x="403" y="584"/>
                  </a:cubicBezTo>
                  <a:cubicBezTo>
                    <a:pt x="403" y="585"/>
                    <a:pt x="388" y="648"/>
                    <a:pt x="388" y="648"/>
                  </a:cubicBezTo>
                  <a:lnTo>
                    <a:pt x="391" y="690"/>
                  </a:lnTo>
                  <a:cubicBezTo>
                    <a:pt x="376" y="691"/>
                    <a:pt x="362" y="693"/>
                    <a:pt x="347" y="693"/>
                  </a:cubicBezTo>
                  <a:cubicBezTo>
                    <a:pt x="156" y="693"/>
                    <a:pt x="0" y="537"/>
                    <a:pt x="0" y="346"/>
                  </a:cubicBezTo>
                  <a:cubicBezTo>
                    <a:pt x="0" y="283"/>
                    <a:pt x="18" y="223"/>
                    <a:pt x="48" y="172"/>
                  </a:cubicBezTo>
                  <a:close/>
                  <a:moveTo>
                    <a:pt x="425" y="70"/>
                  </a:moveTo>
                  <a:lnTo>
                    <a:pt x="456" y="76"/>
                  </a:lnTo>
                  <a:lnTo>
                    <a:pt x="484" y="101"/>
                  </a:lnTo>
                  <a:lnTo>
                    <a:pt x="493" y="122"/>
                  </a:lnTo>
                  <a:lnTo>
                    <a:pt x="499" y="144"/>
                  </a:lnTo>
                  <a:lnTo>
                    <a:pt x="542" y="184"/>
                  </a:lnTo>
                  <a:lnTo>
                    <a:pt x="554" y="187"/>
                  </a:lnTo>
                  <a:lnTo>
                    <a:pt x="571" y="162"/>
                  </a:lnTo>
                  <a:lnTo>
                    <a:pt x="625" y="157"/>
                  </a:lnTo>
                  <a:lnTo>
                    <a:pt x="635" y="154"/>
                  </a:lnTo>
                  <a:cubicBezTo>
                    <a:pt x="673" y="208"/>
                    <a:pt x="695" y="275"/>
                    <a:pt x="695" y="346"/>
                  </a:cubicBezTo>
                  <a:cubicBezTo>
                    <a:pt x="695" y="510"/>
                    <a:pt x="582" y="647"/>
                    <a:pt x="430" y="683"/>
                  </a:cubicBezTo>
                  <a:lnTo>
                    <a:pt x="435" y="660"/>
                  </a:lnTo>
                  <a:lnTo>
                    <a:pt x="494" y="620"/>
                  </a:lnTo>
                  <a:lnTo>
                    <a:pt x="511" y="577"/>
                  </a:lnTo>
                  <a:lnTo>
                    <a:pt x="552" y="559"/>
                  </a:lnTo>
                  <a:lnTo>
                    <a:pt x="591" y="485"/>
                  </a:lnTo>
                  <a:lnTo>
                    <a:pt x="531" y="448"/>
                  </a:lnTo>
                  <a:lnTo>
                    <a:pt x="499" y="414"/>
                  </a:lnTo>
                  <a:lnTo>
                    <a:pt x="481" y="412"/>
                  </a:lnTo>
                  <a:lnTo>
                    <a:pt x="445" y="402"/>
                  </a:lnTo>
                  <a:lnTo>
                    <a:pt x="411" y="397"/>
                  </a:lnTo>
                  <a:lnTo>
                    <a:pt x="385" y="404"/>
                  </a:lnTo>
                  <a:lnTo>
                    <a:pt x="367" y="385"/>
                  </a:lnTo>
                  <a:lnTo>
                    <a:pt x="350" y="380"/>
                  </a:lnTo>
                  <a:lnTo>
                    <a:pt x="352" y="354"/>
                  </a:lnTo>
                  <a:lnTo>
                    <a:pt x="330" y="356"/>
                  </a:lnTo>
                  <a:lnTo>
                    <a:pt x="319" y="369"/>
                  </a:lnTo>
                  <a:lnTo>
                    <a:pt x="312" y="341"/>
                  </a:lnTo>
                  <a:lnTo>
                    <a:pt x="340" y="328"/>
                  </a:lnTo>
                  <a:lnTo>
                    <a:pt x="367" y="341"/>
                  </a:lnTo>
                  <a:lnTo>
                    <a:pt x="382" y="341"/>
                  </a:lnTo>
                  <a:lnTo>
                    <a:pt x="388" y="319"/>
                  </a:lnTo>
                  <a:lnTo>
                    <a:pt x="430" y="270"/>
                  </a:lnTo>
                  <a:lnTo>
                    <a:pt x="486" y="240"/>
                  </a:lnTo>
                  <a:lnTo>
                    <a:pt x="519" y="245"/>
                  </a:lnTo>
                  <a:lnTo>
                    <a:pt x="523" y="228"/>
                  </a:lnTo>
                  <a:lnTo>
                    <a:pt x="481" y="185"/>
                  </a:lnTo>
                  <a:lnTo>
                    <a:pt x="466" y="156"/>
                  </a:lnTo>
                  <a:lnTo>
                    <a:pt x="443" y="156"/>
                  </a:lnTo>
                  <a:lnTo>
                    <a:pt x="430" y="147"/>
                  </a:lnTo>
                  <a:lnTo>
                    <a:pt x="398" y="142"/>
                  </a:lnTo>
                  <a:lnTo>
                    <a:pt x="392" y="179"/>
                  </a:lnTo>
                  <a:lnTo>
                    <a:pt x="355" y="170"/>
                  </a:lnTo>
                  <a:lnTo>
                    <a:pt x="352" y="149"/>
                  </a:lnTo>
                  <a:lnTo>
                    <a:pt x="380" y="142"/>
                  </a:lnTo>
                  <a:lnTo>
                    <a:pt x="390" y="101"/>
                  </a:lnTo>
                  <a:lnTo>
                    <a:pt x="418" y="113"/>
                  </a:lnTo>
                  <a:lnTo>
                    <a:pt x="418" y="131"/>
                  </a:lnTo>
                  <a:lnTo>
                    <a:pt x="440" y="139"/>
                  </a:lnTo>
                  <a:lnTo>
                    <a:pt x="453" y="144"/>
                  </a:lnTo>
                  <a:lnTo>
                    <a:pt x="471" y="134"/>
                  </a:lnTo>
                  <a:lnTo>
                    <a:pt x="455" y="116"/>
                  </a:lnTo>
                  <a:lnTo>
                    <a:pt x="423" y="84"/>
                  </a:lnTo>
                  <a:close/>
                  <a:moveTo>
                    <a:pt x="257" y="38"/>
                  </a:moveTo>
                  <a:cubicBezTo>
                    <a:pt x="257" y="41"/>
                    <a:pt x="234" y="56"/>
                    <a:pt x="234" y="56"/>
                  </a:cubicBezTo>
                  <a:lnTo>
                    <a:pt x="257" y="69"/>
                  </a:lnTo>
                  <a:lnTo>
                    <a:pt x="304" y="56"/>
                  </a:lnTo>
                  <a:lnTo>
                    <a:pt x="294" y="38"/>
                  </a:lnTo>
                  <a:lnTo>
                    <a:pt x="272" y="43"/>
                  </a:lnTo>
                  <a:close/>
                  <a:moveTo>
                    <a:pt x="398" y="15"/>
                  </a:moveTo>
                  <a:lnTo>
                    <a:pt x="362" y="35"/>
                  </a:lnTo>
                  <a:lnTo>
                    <a:pt x="342" y="46"/>
                  </a:lnTo>
                  <a:lnTo>
                    <a:pt x="357" y="56"/>
                  </a:lnTo>
                  <a:lnTo>
                    <a:pt x="388" y="53"/>
                  </a:lnTo>
                  <a:lnTo>
                    <a:pt x="420" y="28"/>
                  </a:lnTo>
                  <a:close/>
                  <a:moveTo>
                    <a:pt x="347" y="0"/>
                  </a:moveTo>
                  <a:cubicBezTo>
                    <a:pt x="400" y="0"/>
                    <a:pt x="451" y="12"/>
                    <a:pt x="496" y="33"/>
                  </a:cubicBezTo>
                  <a:lnTo>
                    <a:pt x="483" y="35"/>
                  </a:lnTo>
                  <a:lnTo>
                    <a:pt x="450" y="30"/>
                  </a:lnTo>
                  <a:lnTo>
                    <a:pt x="425" y="46"/>
                  </a:lnTo>
                  <a:lnTo>
                    <a:pt x="408" y="65"/>
                  </a:lnTo>
                  <a:lnTo>
                    <a:pt x="345" y="71"/>
                  </a:lnTo>
                  <a:lnTo>
                    <a:pt x="320" y="66"/>
                  </a:lnTo>
                  <a:lnTo>
                    <a:pt x="302" y="94"/>
                  </a:lnTo>
                  <a:lnTo>
                    <a:pt x="252" y="98"/>
                  </a:lnTo>
                  <a:lnTo>
                    <a:pt x="219" y="88"/>
                  </a:lnTo>
                  <a:lnTo>
                    <a:pt x="191" y="103"/>
                  </a:lnTo>
                  <a:lnTo>
                    <a:pt x="129" y="113"/>
                  </a:lnTo>
                  <a:lnTo>
                    <a:pt x="80" y="126"/>
                  </a:lnTo>
                  <a:cubicBezTo>
                    <a:pt x="143" y="50"/>
                    <a:pt x="239" y="0"/>
                    <a:pt x="347" y="0"/>
                  </a:cubicBezTo>
                  <a:close/>
                </a:path>
              </a:pathLst>
            </a:custGeom>
            <a:solidFill>
              <a:schemeClr val="accent3"/>
            </a:solidFill>
            <a:ln>
              <a:noFill/>
            </a:ln>
          </p:spPr>
          <p:txBody>
            <a:bodyPr wrap="square" lIns="91428" tIns="45714" rIns="91428" bIns="45714" anchor="ctr">
              <a:normAutofit/>
            </a:bodyPr>
            <a:lstStyle/>
            <a:p>
              <a:pPr algn="ctr"/>
              <a:endParaRPr lang="zh-CN">
                <a:ea typeface="Times New Roman"/>
              </a:endParaRPr>
            </a:p>
          </p:txBody>
        </p:sp>
        <p:sp>
          <p:nvSpPr>
            <p:cNvPr id="598" name="右箭头 109"/>
            <p:cNvSpPr/>
            <p:nvPr/>
          </p:nvSpPr>
          <p:spPr>
            <a:xfrm>
              <a:off x="3370" y="4188"/>
              <a:ext cx="609" cy="224"/>
            </a:xfrm>
            <a:prstGeom prst="rightArrow">
              <a:avLst/>
            </a:prstGeom>
            <a:solidFill>
              <a:schemeClr val="bg2">
                <a:lumMod val="65000"/>
              </a:schemeClr>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sp>
          <p:nvSpPr>
            <p:cNvPr id="599" name="右箭头 110"/>
            <p:cNvSpPr/>
            <p:nvPr/>
          </p:nvSpPr>
          <p:spPr>
            <a:xfrm>
              <a:off x="5280" y="4188"/>
              <a:ext cx="609" cy="224"/>
            </a:xfrm>
            <a:prstGeom prst="rightArrow">
              <a:avLst/>
            </a:prstGeom>
            <a:solidFill>
              <a:schemeClr val="bg2">
                <a:lumMod val="65000"/>
              </a:schemeClr>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sp>
          <p:nvSpPr>
            <p:cNvPr id="600" name="iśḻídé"/>
            <p:cNvSpPr/>
            <p:nvPr/>
          </p:nvSpPr>
          <p:spPr>
            <a:xfrm>
              <a:off x="6121" y="3994"/>
              <a:ext cx="653" cy="653"/>
            </a:xfrm>
            <a:custGeom>
              <a:avLst/>
              <a:gdLst/>
              <a:ahLst/>
              <a:cxnLst/>
              <a:rect l="l" t="t" r="r" b="b"/>
              <a:pathLst>
                <a:path w="653" h="653">
                  <a:moveTo>
                    <a:pt x="97" y="459"/>
                  </a:moveTo>
                  <a:cubicBezTo>
                    <a:pt x="150" y="459"/>
                    <a:pt x="194" y="503"/>
                    <a:pt x="194" y="556"/>
                  </a:cubicBezTo>
                  <a:cubicBezTo>
                    <a:pt x="194" y="610"/>
                    <a:pt x="150" y="653"/>
                    <a:pt x="97" y="653"/>
                  </a:cubicBezTo>
                  <a:cubicBezTo>
                    <a:pt x="43" y="653"/>
                    <a:pt x="0" y="610"/>
                    <a:pt x="0" y="556"/>
                  </a:cubicBezTo>
                  <a:cubicBezTo>
                    <a:pt x="0" y="503"/>
                    <a:pt x="43" y="459"/>
                    <a:pt x="97" y="459"/>
                  </a:cubicBezTo>
                  <a:close/>
                  <a:moveTo>
                    <a:pt x="10" y="214"/>
                  </a:moveTo>
                  <a:cubicBezTo>
                    <a:pt x="246" y="214"/>
                    <a:pt x="437" y="405"/>
                    <a:pt x="439" y="641"/>
                  </a:cubicBezTo>
                  <a:lnTo>
                    <a:pt x="441" y="643"/>
                  </a:lnTo>
                  <a:cubicBezTo>
                    <a:pt x="441" y="649"/>
                    <a:pt x="435" y="653"/>
                    <a:pt x="429" y="653"/>
                  </a:cubicBezTo>
                  <a:lnTo>
                    <a:pt x="306" y="653"/>
                  </a:lnTo>
                  <a:cubicBezTo>
                    <a:pt x="300" y="653"/>
                    <a:pt x="296" y="649"/>
                    <a:pt x="296" y="643"/>
                  </a:cubicBezTo>
                  <a:cubicBezTo>
                    <a:pt x="296" y="486"/>
                    <a:pt x="167" y="357"/>
                    <a:pt x="10" y="357"/>
                  </a:cubicBezTo>
                  <a:cubicBezTo>
                    <a:pt x="4" y="357"/>
                    <a:pt x="0" y="353"/>
                    <a:pt x="0" y="347"/>
                  </a:cubicBezTo>
                  <a:lnTo>
                    <a:pt x="0" y="224"/>
                  </a:lnTo>
                  <a:cubicBezTo>
                    <a:pt x="0" y="218"/>
                    <a:pt x="4" y="214"/>
                    <a:pt x="10" y="214"/>
                  </a:cubicBezTo>
                  <a:close/>
                  <a:moveTo>
                    <a:pt x="10" y="0"/>
                  </a:moveTo>
                  <a:cubicBezTo>
                    <a:pt x="363" y="0"/>
                    <a:pt x="651" y="286"/>
                    <a:pt x="653" y="641"/>
                  </a:cubicBezTo>
                  <a:lnTo>
                    <a:pt x="653" y="643"/>
                  </a:lnTo>
                  <a:cubicBezTo>
                    <a:pt x="653" y="649"/>
                    <a:pt x="649" y="653"/>
                    <a:pt x="643" y="653"/>
                  </a:cubicBezTo>
                  <a:lnTo>
                    <a:pt x="516" y="653"/>
                  </a:lnTo>
                  <a:cubicBezTo>
                    <a:pt x="512" y="653"/>
                    <a:pt x="506" y="649"/>
                    <a:pt x="506" y="643"/>
                  </a:cubicBezTo>
                  <a:cubicBezTo>
                    <a:pt x="506" y="369"/>
                    <a:pt x="284" y="147"/>
                    <a:pt x="10" y="147"/>
                  </a:cubicBezTo>
                  <a:cubicBezTo>
                    <a:pt x="4" y="147"/>
                    <a:pt x="0" y="143"/>
                    <a:pt x="0" y="137"/>
                  </a:cubicBezTo>
                  <a:lnTo>
                    <a:pt x="0" y="10"/>
                  </a:lnTo>
                  <a:cubicBezTo>
                    <a:pt x="0" y="4"/>
                    <a:pt x="4" y="0"/>
                    <a:pt x="10" y="0"/>
                  </a:cubicBezTo>
                  <a:close/>
                </a:path>
              </a:pathLst>
            </a:custGeom>
            <a:solidFill>
              <a:srgbClr val="C00000"/>
            </a:solidFill>
            <a:ln>
              <a:noFill/>
            </a:ln>
          </p:spPr>
          <p:txBody>
            <a:bodyPr wrap="square" lIns="91428" tIns="45714" rIns="91428" bIns="45714" anchor="ctr">
              <a:normAutofit/>
            </a:bodyPr>
            <a:lstStyle/>
            <a:p>
              <a:pPr algn="ctr"/>
              <a:endParaRPr lang="zh-CN">
                <a:ea typeface="Times New Roman"/>
              </a:endParaRPr>
            </a:p>
          </p:txBody>
        </p:sp>
        <p:sp>
          <p:nvSpPr>
            <p:cNvPr id="601" name="右箭头 199"/>
            <p:cNvSpPr/>
            <p:nvPr/>
          </p:nvSpPr>
          <p:spPr>
            <a:xfrm>
              <a:off x="7006" y="4209"/>
              <a:ext cx="609" cy="224"/>
            </a:xfrm>
            <a:prstGeom prst="rightArrow">
              <a:avLst/>
            </a:prstGeom>
            <a:solidFill>
              <a:schemeClr val="bg2">
                <a:lumMod val="65000"/>
              </a:schemeClr>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sp>
          <p:nvSpPr>
            <p:cNvPr id="602" name="iśḻídé"/>
            <p:cNvSpPr/>
            <p:nvPr/>
          </p:nvSpPr>
          <p:spPr>
            <a:xfrm>
              <a:off x="7860" y="3974"/>
              <a:ext cx="628" cy="653"/>
            </a:xfrm>
            <a:custGeom>
              <a:avLst/>
              <a:gdLst/>
              <a:ahLst/>
              <a:cxnLst/>
              <a:rect l="0" t="0" r="r" b="b"/>
              <a:pathLst>
                <a:path w="628" h="653">
                  <a:moveTo>
                    <a:pt x="609" y="159"/>
                  </a:moveTo>
                  <a:cubicBezTo>
                    <a:pt x="595" y="135"/>
                    <a:pt x="604" y="104"/>
                    <a:pt x="628" y="90"/>
                  </a:cubicBezTo>
                  <a:lnTo>
                    <a:pt x="602" y="44"/>
                  </a:lnTo>
                  <a:cubicBezTo>
                    <a:pt x="594" y="49"/>
                    <a:pt x="585" y="51"/>
                    <a:pt x="576" y="51"/>
                  </a:cubicBezTo>
                  <a:cubicBezTo>
                    <a:pt x="548" y="51"/>
                    <a:pt x="525" y="28"/>
                    <a:pt x="525" y="0"/>
                  </a:cubicBezTo>
                  <a:lnTo>
                    <a:pt x="473" y="0"/>
                  </a:lnTo>
                  <a:cubicBezTo>
                    <a:pt x="473" y="9"/>
                    <a:pt x="471" y="18"/>
                    <a:pt x="466" y="26"/>
                  </a:cubicBezTo>
                  <a:cubicBezTo>
                    <a:pt x="461" y="34"/>
                    <a:pt x="455" y="40"/>
                    <a:pt x="447" y="44"/>
                  </a:cubicBezTo>
                  <a:lnTo>
                    <a:pt x="397" y="44"/>
                  </a:lnTo>
                  <a:cubicBezTo>
                    <a:pt x="397" y="44"/>
                    <a:pt x="396" y="44"/>
                    <a:pt x="396" y="44"/>
                  </a:cubicBezTo>
                  <a:lnTo>
                    <a:pt x="396" y="44"/>
                  </a:lnTo>
                  <a:lnTo>
                    <a:pt x="42" y="44"/>
                  </a:lnTo>
                  <a:cubicBezTo>
                    <a:pt x="19" y="44"/>
                    <a:pt x="0" y="63"/>
                    <a:pt x="0" y="86"/>
                  </a:cubicBezTo>
                  <a:lnTo>
                    <a:pt x="0" y="611"/>
                  </a:lnTo>
                  <a:cubicBezTo>
                    <a:pt x="0" y="634"/>
                    <a:pt x="19" y="653"/>
                    <a:pt x="42" y="653"/>
                  </a:cubicBezTo>
                  <a:lnTo>
                    <a:pt x="515" y="653"/>
                  </a:lnTo>
                  <a:cubicBezTo>
                    <a:pt x="538" y="653"/>
                    <a:pt x="557" y="634"/>
                    <a:pt x="557" y="611"/>
                  </a:cubicBezTo>
                  <a:lnTo>
                    <a:pt x="557" y="220"/>
                  </a:lnTo>
                  <a:cubicBezTo>
                    <a:pt x="571" y="215"/>
                    <a:pt x="587" y="215"/>
                    <a:pt x="601" y="223"/>
                  </a:cubicBezTo>
                  <a:lnTo>
                    <a:pt x="628" y="178"/>
                  </a:lnTo>
                  <a:cubicBezTo>
                    <a:pt x="620" y="174"/>
                    <a:pt x="614" y="167"/>
                    <a:pt x="609" y="159"/>
                  </a:cubicBezTo>
                  <a:close/>
                  <a:moveTo>
                    <a:pt x="125" y="196"/>
                  </a:moveTo>
                  <a:lnTo>
                    <a:pt x="282" y="196"/>
                  </a:lnTo>
                  <a:cubicBezTo>
                    <a:pt x="297" y="196"/>
                    <a:pt x="309" y="211"/>
                    <a:pt x="309" y="230"/>
                  </a:cubicBezTo>
                  <a:cubicBezTo>
                    <a:pt x="309" y="248"/>
                    <a:pt x="297" y="263"/>
                    <a:pt x="282" y="263"/>
                  </a:cubicBezTo>
                  <a:lnTo>
                    <a:pt x="125" y="263"/>
                  </a:lnTo>
                  <a:cubicBezTo>
                    <a:pt x="110" y="263"/>
                    <a:pt x="98" y="248"/>
                    <a:pt x="98" y="230"/>
                  </a:cubicBezTo>
                  <a:cubicBezTo>
                    <a:pt x="98" y="211"/>
                    <a:pt x="110" y="196"/>
                    <a:pt x="125" y="196"/>
                  </a:cubicBezTo>
                  <a:close/>
                  <a:moveTo>
                    <a:pt x="448" y="533"/>
                  </a:moveTo>
                  <a:lnTo>
                    <a:pt x="125" y="533"/>
                  </a:lnTo>
                  <a:cubicBezTo>
                    <a:pt x="110" y="533"/>
                    <a:pt x="98" y="518"/>
                    <a:pt x="98" y="500"/>
                  </a:cubicBezTo>
                  <a:cubicBezTo>
                    <a:pt x="98" y="481"/>
                    <a:pt x="110" y="466"/>
                    <a:pt x="125" y="466"/>
                  </a:cubicBezTo>
                  <a:lnTo>
                    <a:pt x="448" y="466"/>
                  </a:lnTo>
                  <a:cubicBezTo>
                    <a:pt x="463" y="466"/>
                    <a:pt x="475" y="481"/>
                    <a:pt x="475" y="500"/>
                  </a:cubicBezTo>
                  <a:cubicBezTo>
                    <a:pt x="475" y="518"/>
                    <a:pt x="463" y="533"/>
                    <a:pt x="448" y="533"/>
                  </a:cubicBezTo>
                  <a:close/>
                  <a:moveTo>
                    <a:pt x="448" y="398"/>
                  </a:moveTo>
                  <a:lnTo>
                    <a:pt x="125" y="398"/>
                  </a:lnTo>
                  <a:cubicBezTo>
                    <a:pt x="110" y="398"/>
                    <a:pt x="98" y="383"/>
                    <a:pt x="98" y="365"/>
                  </a:cubicBezTo>
                  <a:cubicBezTo>
                    <a:pt x="98" y="346"/>
                    <a:pt x="110" y="331"/>
                    <a:pt x="125" y="331"/>
                  </a:cubicBezTo>
                  <a:lnTo>
                    <a:pt x="125" y="331"/>
                  </a:lnTo>
                  <a:lnTo>
                    <a:pt x="448" y="331"/>
                  </a:lnTo>
                  <a:cubicBezTo>
                    <a:pt x="463" y="331"/>
                    <a:pt x="475" y="346"/>
                    <a:pt x="475" y="365"/>
                  </a:cubicBezTo>
                  <a:cubicBezTo>
                    <a:pt x="475" y="383"/>
                    <a:pt x="463" y="398"/>
                    <a:pt x="448" y="398"/>
                  </a:cubicBezTo>
                  <a:close/>
                  <a:moveTo>
                    <a:pt x="499" y="188"/>
                  </a:moveTo>
                  <a:cubicBezTo>
                    <a:pt x="469" y="188"/>
                    <a:pt x="445" y="164"/>
                    <a:pt x="445" y="134"/>
                  </a:cubicBezTo>
                  <a:cubicBezTo>
                    <a:pt x="445" y="104"/>
                    <a:pt x="469" y="80"/>
                    <a:pt x="499" y="80"/>
                  </a:cubicBezTo>
                  <a:cubicBezTo>
                    <a:pt x="529" y="80"/>
                    <a:pt x="553" y="104"/>
                    <a:pt x="553" y="134"/>
                  </a:cubicBezTo>
                  <a:cubicBezTo>
                    <a:pt x="553" y="164"/>
                    <a:pt x="529" y="188"/>
                    <a:pt x="499" y="188"/>
                  </a:cubicBezTo>
                  <a:close/>
                </a:path>
              </a:pathLst>
            </a:custGeom>
            <a:solidFill>
              <a:srgbClr val="FFC000"/>
            </a:solidFill>
            <a:ln>
              <a:noFill/>
            </a:ln>
          </p:spPr>
          <p:txBody>
            <a:bodyPr wrap="square" lIns="91428" tIns="45714" rIns="91428" bIns="45714" anchor="ctr">
              <a:normAutofit/>
            </a:bodyPr>
            <a:lstStyle/>
            <a:p>
              <a:pPr algn="ctr"/>
              <a:endParaRPr lang="zh-CN">
                <a:ea typeface="Times New Roman"/>
              </a:endParaRPr>
            </a:p>
          </p:txBody>
        </p:sp>
        <p:sp>
          <p:nvSpPr>
            <p:cNvPr id="603" name="右箭头 202"/>
            <p:cNvSpPr/>
            <p:nvPr/>
          </p:nvSpPr>
          <p:spPr>
            <a:xfrm>
              <a:off x="8732" y="4209"/>
              <a:ext cx="609" cy="224"/>
            </a:xfrm>
            <a:prstGeom prst="rightArrow">
              <a:avLst/>
            </a:prstGeom>
            <a:solidFill>
              <a:schemeClr val="bg2">
                <a:lumMod val="65000"/>
              </a:schemeClr>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sp>
          <p:nvSpPr>
            <p:cNvPr id="604" name="iśḻídé"/>
            <p:cNvSpPr/>
            <p:nvPr/>
          </p:nvSpPr>
          <p:spPr>
            <a:xfrm>
              <a:off x="9560" y="4012"/>
              <a:ext cx="653" cy="618"/>
            </a:xfrm>
            <a:custGeom>
              <a:avLst/>
              <a:gdLst/>
              <a:ahLst/>
              <a:cxnLst/>
              <a:rect l="l" t="t" r="r" b="b"/>
              <a:pathLst>
                <a:path w="653" h="618">
                  <a:moveTo>
                    <a:pt x="290" y="366"/>
                  </a:moveTo>
                  <a:cubicBezTo>
                    <a:pt x="285" y="366"/>
                    <a:pt x="280" y="369"/>
                    <a:pt x="276" y="372"/>
                  </a:cubicBezTo>
                  <a:lnTo>
                    <a:pt x="207" y="442"/>
                  </a:lnTo>
                  <a:cubicBezTo>
                    <a:pt x="203" y="445"/>
                    <a:pt x="201" y="450"/>
                    <a:pt x="201" y="456"/>
                  </a:cubicBezTo>
                  <a:cubicBezTo>
                    <a:pt x="201" y="461"/>
                    <a:pt x="203" y="466"/>
                    <a:pt x="207" y="469"/>
                  </a:cubicBezTo>
                  <a:lnTo>
                    <a:pt x="230" y="492"/>
                  </a:lnTo>
                  <a:cubicBezTo>
                    <a:pt x="234" y="496"/>
                    <a:pt x="239" y="498"/>
                    <a:pt x="244" y="498"/>
                  </a:cubicBezTo>
                  <a:cubicBezTo>
                    <a:pt x="249" y="498"/>
                    <a:pt x="254" y="496"/>
                    <a:pt x="258" y="492"/>
                  </a:cubicBezTo>
                  <a:lnTo>
                    <a:pt x="327" y="423"/>
                  </a:lnTo>
                  <a:cubicBezTo>
                    <a:pt x="331" y="419"/>
                    <a:pt x="333" y="415"/>
                    <a:pt x="333" y="409"/>
                  </a:cubicBezTo>
                  <a:cubicBezTo>
                    <a:pt x="333" y="404"/>
                    <a:pt x="331" y="399"/>
                    <a:pt x="327" y="395"/>
                  </a:cubicBezTo>
                  <a:lnTo>
                    <a:pt x="327" y="394"/>
                  </a:lnTo>
                  <a:lnTo>
                    <a:pt x="281" y="440"/>
                  </a:lnTo>
                  <a:cubicBezTo>
                    <a:pt x="278" y="443"/>
                    <a:pt x="274" y="445"/>
                    <a:pt x="270" y="445"/>
                  </a:cubicBezTo>
                  <a:cubicBezTo>
                    <a:pt x="266" y="445"/>
                    <a:pt x="262" y="443"/>
                    <a:pt x="259" y="440"/>
                  </a:cubicBezTo>
                  <a:cubicBezTo>
                    <a:pt x="253" y="434"/>
                    <a:pt x="253" y="425"/>
                    <a:pt x="259" y="419"/>
                  </a:cubicBezTo>
                  <a:lnTo>
                    <a:pt x="305" y="373"/>
                  </a:lnTo>
                  <a:lnTo>
                    <a:pt x="304" y="372"/>
                  </a:lnTo>
                  <a:cubicBezTo>
                    <a:pt x="301" y="369"/>
                    <a:pt x="296" y="366"/>
                    <a:pt x="290" y="366"/>
                  </a:cubicBezTo>
                  <a:close/>
                  <a:moveTo>
                    <a:pt x="409" y="248"/>
                  </a:moveTo>
                  <a:cubicBezTo>
                    <a:pt x="404" y="248"/>
                    <a:pt x="399" y="250"/>
                    <a:pt x="395" y="254"/>
                  </a:cubicBezTo>
                  <a:lnTo>
                    <a:pt x="326" y="323"/>
                  </a:lnTo>
                  <a:cubicBezTo>
                    <a:pt x="318" y="331"/>
                    <a:pt x="318" y="343"/>
                    <a:pt x="326" y="351"/>
                  </a:cubicBezTo>
                  <a:lnTo>
                    <a:pt x="327" y="352"/>
                  </a:lnTo>
                  <a:lnTo>
                    <a:pt x="372" y="306"/>
                  </a:lnTo>
                  <a:cubicBezTo>
                    <a:pt x="378" y="300"/>
                    <a:pt x="388" y="300"/>
                    <a:pt x="394" y="306"/>
                  </a:cubicBezTo>
                  <a:cubicBezTo>
                    <a:pt x="400" y="312"/>
                    <a:pt x="400" y="321"/>
                    <a:pt x="394" y="327"/>
                  </a:cubicBezTo>
                  <a:lnTo>
                    <a:pt x="348" y="373"/>
                  </a:lnTo>
                  <a:lnTo>
                    <a:pt x="349" y="374"/>
                  </a:lnTo>
                  <a:cubicBezTo>
                    <a:pt x="352" y="378"/>
                    <a:pt x="357" y="380"/>
                    <a:pt x="363" y="380"/>
                  </a:cubicBezTo>
                  <a:cubicBezTo>
                    <a:pt x="368" y="380"/>
                    <a:pt x="373" y="378"/>
                    <a:pt x="377" y="374"/>
                  </a:cubicBezTo>
                  <a:lnTo>
                    <a:pt x="446" y="305"/>
                  </a:lnTo>
                  <a:cubicBezTo>
                    <a:pt x="450" y="301"/>
                    <a:pt x="452" y="296"/>
                    <a:pt x="452" y="291"/>
                  </a:cubicBezTo>
                  <a:cubicBezTo>
                    <a:pt x="452" y="285"/>
                    <a:pt x="450" y="280"/>
                    <a:pt x="446" y="277"/>
                  </a:cubicBezTo>
                  <a:lnTo>
                    <a:pt x="423" y="254"/>
                  </a:lnTo>
                  <a:cubicBezTo>
                    <a:pt x="419" y="250"/>
                    <a:pt x="414" y="248"/>
                    <a:pt x="409" y="248"/>
                  </a:cubicBezTo>
                  <a:close/>
                  <a:moveTo>
                    <a:pt x="409" y="218"/>
                  </a:moveTo>
                  <a:cubicBezTo>
                    <a:pt x="422" y="218"/>
                    <a:pt x="435" y="223"/>
                    <a:pt x="444" y="233"/>
                  </a:cubicBezTo>
                  <a:lnTo>
                    <a:pt x="467" y="255"/>
                  </a:lnTo>
                  <a:cubicBezTo>
                    <a:pt x="477" y="265"/>
                    <a:pt x="482" y="277"/>
                    <a:pt x="482" y="291"/>
                  </a:cubicBezTo>
                  <a:cubicBezTo>
                    <a:pt x="482" y="304"/>
                    <a:pt x="477" y="316"/>
                    <a:pt x="467" y="326"/>
                  </a:cubicBezTo>
                  <a:lnTo>
                    <a:pt x="398" y="395"/>
                  </a:lnTo>
                  <a:cubicBezTo>
                    <a:pt x="389" y="404"/>
                    <a:pt x="376" y="410"/>
                    <a:pt x="363" y="410"/>
                  </a:cubicBezTo>
                  <a:cubicBezTo>
                    <a:pt x="363" y="423"/>
                    <a:pt x="358" y="435"/>
                    <a:pt x="349" y="444"/>
                  </a:cubicBezTo>
                  <a:lnTo>
                    <a:pt x="279" y="514"/>
                  </a:lnTo>
                  <a:cubicBezTo>
                    <a:pt x="270" y="523"/>
                    <a:pt x="257" y="528"/>
                    <a:pt x="244" y="528"/>
                  </a:cubicBezTo>
                  <a:cubicBezTo>
                    <a:pt x="231" y="528"/>
                    <a:pt x="218" y="523"/>
                    <a:pt x="209" y="514"/>
                  </a:cubicBezTo>
                  <a:lnTo>
                    <a:pt x="186" y="491"/>
                  </a:lnTo>
                  <a:cubicBezTo>
                    <a:pt x="176" y="481"/>
                    <a:pt x="171" y="469"/>
                    <a:pt x="171" y="456"/>
                  </a:cubicBezTo>
                  <a:cubicBezTo>
                    <a:pt x="171" y="442"/>
                    <a:pt x="176" y="430"/>
                    <a:pt x="186" y="420"/>
                  </a:cubicBezTo>
                  <a:lnTo>
                    <a:pt x="255" y="351"/>
                  </a:lnTo>
                  <a:cubicBezTo>
                    <a:pt x="264" y="342"/>
                    <a:pt x="277" y="337"/>
                    <a:pt x="290" y="336"/>
                  </a:cubicBezTo>
                  <a:cubicBezTo>
                    <a:pt x="290" y="324"/>
                    <a:pt x="295" y="311"/>
                    <a:pt x="304" y="302"/>
                  </a:cubicBezTo>
                  <a:lnTo>
                    <a:pt x="374" y="233"/>
                  </a:lnTo>
                  <a:cubicBezTo>
                    <a:pt x="383" y="223"/>
                    <a:pt x="396" y="218"/>
                    <a:pt x="409" y="218"/>
                  </a:cubicBezTo>
                  <a:close/>
                  <a:moveTo>
                    <a:pt x="56" y="180"/>
                  </a:moveTo>
                  <a:lnTo>
                    <a:pt x="56" y="557"/>
                  </a:lnTo>
                  <a:cubicBezTo>
                    <a:pt x="56" y="560"/>
                    <a:pt x="58" y="562"/>
                    <a:pt x="60" y="562"/>
                  </a:cubicBezTo>
                  <a:lnTo>
                    <a:pt x="593" y="562"/>
                  </a:lnTo>
                  <a:cubicBezTo>
                    <a:pt x="595" y="562"/>
                    <a:pt x="597" y="560"/>
                    <a:pt x="597" y="557"/>
                  </a:cubicBezTo>
                  <a:lnTo>
                    <a:pt x="597" y="180"/>
                  </a:lnTo>
                  <a:close/>
                  <a:moveTo>
                    <a:pt x="89" y="68"/>
                  </a:moveTo>
                  <a:cubicBezTo>
                    <a:pt x="81" y="68"/>
                    <a:pt x="74" y="74"/>
                    <a:pt x="74" y="83"/>
                  </a:cubicBezTo>
                  <a:cubicBezTo>
                    <a:pt x="74" y="91"/>
                    <a:pt x="81" y="98"/>
                    <a:pt x="89" y="98"/>
                  </a:cubicBezTo>
                  <a:lnTo>
                    <a:pt x="206" y="98"/>
                  </a:lnTo>
                  <a:cubicBezTo>
                    <a:pt x="215" y="98"/>
                    <a:pt x="221" y="91"/>
                    <a:pt x="221" y="83"/>
                  </a:cubicBezTo>
                  <a:cubicBezTo>
                    <a:pt x="221" y="74"/>
                    <a:pt x="215" y="68"/>
                    <a:pt x="206" y="68"/>
                  </a:cubicBezTo>
                  <a:close/>
                  <a:moveTo>
                    <a:pt x="548" y="54"/>
                  </a:moveTo>
                  <a:cubicBezTo>
                    <a:pt x="533" y="54"/>
                    <a:pt x="519" y="67"/>
                    <a:pt x="519" y="83"/>
                  </a:cubicBezTo>
                  <a:cubicBezTo>
                    <a:pt x="519" y="99"/>
                    <a:pt x="533" y="112"/>
                    <a:pt x="548" y="112"/>
                  </a:cubicBezTo>
                  <a:cubicBezTo>
                    <a:pt x="565" y="112"/>
                    <a:pt x="578" y="99"/>
                    <a:pt x="578" y="83"/>
                  </a:cubicBezTo>
                  <a:cubicBezTo>
                    <a:pt x="578" y="67"/>
                    <a:pt x="565" y="54"/>
                    <a:pt x="548" y="54"/>
                  </a:cubicBezTo>
                  <a:close/>
                  <a:moveTo>
                    <a:pt x="450" y="54"/>
                  </a:moveTo>
                  <a:cubicBezTo>
                    <a:pt x="434" y="54"/>
                    <a:pt x="421" y="67"/>
                    <a:pt x="421" y="83"/>
                  </a:cubicBezTo>
                  <a:cubicBezTo>
                    <a:pt x="421" y="99"/>
                    <a:pt x="434" y="112"/>
                    <a:pt x="450" y="112"/>
                  </a:cubicBezTo>
                  <a:cubicBezTo>
                    <a:pt x="466" y="112"/>
                    <a:pt x="479" y="99"/>
                    <a:pt x="479" y="83"/>
                  </a:cubicBezTo>
                  <a:cubicBezTo>
                    <a:pt x="479" y="67"/>
                    <a:pt x="466" y="54"/>
                    <a:pt x="450" y="54"/>
                  </a:cubicBezTo>
                  <a:close/>
                  <a:moveTo>
                    <a:pt x="35" y="0"/>
                  </a:moveTo>
                  <a:lnTo>
                    <a:pt x="618" y="0"/>
                  </a:lnTo>
                  <a:cubicBezTo>
                    <a:pt x="637" y="0"/>
                    <a:pt x="653" y="16"/>
                    <a:pt x="653" y="35"/>
                  </a:cubicBezTo>
                  <a:lnTo>
                    <a:pt x="653" y="583"/>
                  </a:lnTo>
                  <a:cubicBezTo>
                    <a:pt x="653" y="602"/>
                    <a:pt x="637" y="618"/>
                    <a:pt x="618" y="618"/>
                  </a:cubicBezTo>
                  <a:lnTo>
                    <a:pt x="35" y="618"/>
                  </a:lnTo>
                  <a:cubicBezTo>
                    <a:pt x="16" y="618"/>
                    <a:pt x="0" y="602"/>
                    <a:pt x="0" y="583"/>
                  </a:cubicBezTo>
                  <a:lnTo>
                    <a:pt x="0" y="35"/>
                  </a:lnTo>
                  <a:cubicBezTo>
                    <a:pt x="0" y="16"/>
                    <a:pt x="16" y="0"/>
                    <a:pt x="35" y="0"/>
                  </a:cubicBezTo>
                  <a:close/>
                </a:path>
              </a:pathLst>
            </a:custGeom>
            <a:solidFill>
              <a:schemeClr val="accent2"/>
            </a:solidFill>
            <a:ln>
              <a:noFill/>
            </a:ln>
          </p:spPr>
          <p:txBody>
            <a:bodyPr wrap="square" lIns="91428" tIns="45714" rIns="91428" bIns="45714" anchor="ctr">
              <a:normAutofit fontScale="92500" lnSpcReduction="10000"/>
            </a:bodyPr>
            <a:lstStyle/>
            <a:p>
              <a:pPr algn="ctr"/>
              <a:endParaRPr lang="zh-CN">
                <a:ea typeface="Times New Roman"/>
              </a:endParaRPr>
            </a:p>
          </p:txBody>
        </p:sp>
        <p:sp>
          <p:nvSpPr>
            <p:cNvPr id="605" name="右箭头 205"/>
            <p:cNvSpPr/>
            <p:nvPr/>
          </p:nvSpPr>
          <p:spPr>
            <a:xfrm>
              <a:off x="10458" y="4208"/>
              <a:ext cx="609" cy="224"/>
            </a:xfrm>
            <a:prstGeom prst="rightArrow">
              <a:avLst/>
            </a:prstGeom>
            <a:solidFill>
              <a:schemeClr val="bg2">
                <a:lumMod val="65000"/>
              </a:schemeClr>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sp>
          <p:nvSpPr>
            <p:cNvPr id="606" name="右箭头 209"/>
            <p:cNvSpPr/>
            <p:nvPr/>
          </p:nvSpPr>
          <p:spPr>
            <a:xfrm>
              <a:off x="12184" y="4206"/>
              <a:ext cx="609" cy="224"/>
            </a:xfrm>
            <a:prstGeom prst="rightArrow">
              <a:avLst/>
            </a:prstGeom>
            <a:solidFill>
              <a:schemeClr val="bg2">
                <a:lumMod val="65000"/>
              </a:schemeClr>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nvGrpSpPr>
          <p:cNvPr id="607" name="组合 287"/>
          <p:cNvGrpSpPr/>
          <p:nvPr/>
        </p:nvGrpSpPr>
        <p:grpSpPr>
          <a:xfrm>
            <a:off x="554432" y="3584002"/>
            <a:ext cx="1446342" cy="2295861"/>
            <a:chOff x="334" y="2914"/>
            <a:chExt cx="2278" cy="3616"/>
          </a:xfrm>
        </p:grpSpPr>
        <p:grpSp>
          <p:nvGrpSpPr>
            <p:cNvPr id="608" name="组合 227"/>
            <p:cNvGrpSpPr/>
            <p:nvPr/>
          </p:nvGrpSpPr>
          <p:grpSpPr>
            <a:xfrm>
              <a:off x="334" y="2914"/>
              <a:ext cx="1643" cy="3616"/>
              <a:chOff x="430" y="2344"/>
              <a:chExt cx="1643" cy="3616"/>
            </a:xfrm>
          </p:grpSpPr>
          <p:sp>
            <p:nvSpPr>
              <p:cNvPr id="609" name="profile-users-group-silhouette_37248"/>
              <p:cNvSpPr/>
              <p:nvPr/>
            </p:nvSpPr>
            <p:spPr>
              <a:xfrm>
                <a:off x="836" y="2344"/>
                <a:ext cx="831" cy="699"/>
              </a:xfrm>
              <a:custGeom>
                <a:avLst/>
                <a:gdLst/>
                <a:ahLst/>
                <a:cxnLst/>
                <a:rect l="0" t="0" r="r" b="b"/>
                <a:pathLst>
                  <a:path w="831" h="699">
                    <a:moveTo>
                      <a:pt x="502" y="120"/>
                    </a:moveTo>
                    <a:cubicBezTo>
                      <a:pt x="540" y="144"/>
                      <a:pt x="567" y="184"/>
                      <a:pt x="572" y="232"/>
                    </a:cubicBezTo>
                    <a:cubicBezTo>
                      <a:pt x="587" y="239"/>
                      <a:pt x="605" y="243"/>
                      <a:pt x="623" y="243"/>
                    </a:cubicBezTo>
                    <a:cubicBezTo>
                      <a:pt x="691" y="243"/>
                      <a:pt x="745" y="189"/>
                      <a:pt x="745" y="121"/>
                    </a:cubicBezTo>
                    <a:cubicBezTo>
                      <a:pt x="745" y="54"/>
                      <a:pt x="691" y="0"/>
                      <a:pt x="623" y="0"/>
                    </a:cubicBezTo>
                    <a:cubicBezTo>
                      <a:pt x="557" y="0"/>
                      <a:pt x="503" y="54"/>
                      <a:pt x="502" y="120"/>
                    </a:cubicBezTo>
                    <a:close/>
                    <a:moveTo>
                      <a:pt x="422" y="369"/>
                    </a:moveTo>
                    <a:cubicBezTo>
                      <a:pt x="489" y="369"/>
                      <a:pt x="544" y="315"/>
                      <a:pt x="544" y="247"/>
                    </a:cubicBezTo>
                    <a:cubicBezTo>
                      <a:pt x="544" y="180"/>
                      <a:pt x="489" y="125"/>
                      <a:pt x="422" y="125"/>
                    </a:cubicBezTo>
                    <a:cubicBezTo>
                      <a:pt x="355" y="125"/>
                      <a:pt x="300" y="180"/>
                      <a:pt x="300" y="247"/>
                    </a:cubicBezTo>
                    <a:cubicBezTo>
                      <a:pt x="300" y="315"/>
                      <a:pt x="355" y="369"/>
                      <a:pt x="422" y="369"/>
                    </a:cubicBezTo>
                    <a:close/>
                    <a:moveTo>
                      <a:pt x="474" y="377"/>
                    </a:moveTo>
                    <a:lnTo>
                      <a:pt x="370" y="377"/>
                    </a:lnTo>
                    <a:cubicBezTo>
                      <a:pt x="284" y="377"/>
                      <a:pt x="214" y="447"/>
                      <a:pt x="214" y="533"/>
                    </a:cubicBezTo>
                    <a:lnTo>
                      <a:pt x="214" y="660"/>
                    </a:lnTo>
                    <a:lnTo>
                      <a:pt x="214" y="662"/>
                    </a:lnTo>
                    <a:lnTo>
                      <a:pt x="223" y="665"/>
                    </a:lnTo>
                    <a:cubicBezTo>
                      <a:pt x="305" y="690"/>
                      <a:pt x="377" y="699"/>
                      <a:pt x="435" y="699"/>
                    </a:cubicBezTo>
                    <a:cubicBezTo>
                      <a:pt x="550" y="699"/>
                      <a:pt x="616" y="666"/>
                      <a:pt x="621" y="664"/>
                    </a:cubicBezTo>
                    <a:lnTo>
                      <a:pt x="629" y="660"/>
                    </a:lnTo>
                    <a:lnTo>
                      <a:pt x="629" y="660"/>
                    </a:lnTo>
                    <a:lnTo>
                      <a:pt x="629" y="533"/>
                    </a:lnTo>
                    <a:cubicBezTo>
                      <a:pt x="629" y="447"/>
                      <a:pt x="559" y="377"/>
                      <a:pt x="474" y="377"/>
                    </a:cubicBezTo>
                    <a:close/>
                    <a:moveTo>
                      <a:pt x="675" y="252"/>
                    </a:moveTo>
                    <a:lnTo>
                      <a:pt x="573" y="252"/>
                    </a:lnTo>
                    <a:cubicBezTo>
                      <a:pt x="571" y="292"/>
                      <a:pt x="554" y="330"/>
                      <a:pt x="526" y="356"/>
                    </a:cubicBezTo>
                    <a:cubicBezTo>
                      <a:pt x="603" y="379"/>
                      <a:pt x="659" y="450"/>
                      <a:pt x="659" y="533"/>
                    </a:cubicBezTo>
                    <a:lnTo>
                      <a:pt x="659" y="572"/>
                    </a:lnTo>
                    <a:cubicBezTo>
                      <a:pt x="760" y="569"/>
                      <a:pt x="819" y="540"/>
                      <a:pt x="822" y="538"/>
                    </a:cubicBezTo>
                    <a:lnTo>
                      <a:pt x="830" y="534"/>
                    </a:lnTo>
                    <a:lnTo>
                      <a:pt x="831" y="534"/>
                    </a:lnTo>
                    <a:lnTo>
                      <a:pt x="831" y="407"/>
                    </a:lnTo>
                    <a:cubicBezTo>
                      <a:pt x="831" y="322"/>
                      <a:pt x="761" y="252"/>
                      <a:pt x="675" y="252"/>
                    </a:cubicBezTo>
                    <a:close/>
                    <a:moveTo>
                      <a:pt x="208" y="243"/>
                    </a:moveTo>
                    <a:cubicBezTo>
                      <a:pt x="232" y="243"/>
                      <a:pt x="254" y="236"/>
                      <a:pt x="272" y="225"/>
                    </a:cubicBezTo>
                    <a:cubicBezTo>
                      <a:pt x="279" y="186"/>
                      <a:pt x="300" y="152"/>
                      <a:pt x="329" y="128"/>
                    </a:cubicBezTo>
                    <a:cubicBezTo>
                      <a:pt x="330" y="126"/>
                      <a:pt x="330" y="124"/>
                      <a:pt x="330" y="121"/>
                    </a:cubicBezTo>
                    <a:cubicBezTo>
                      <a:pt x="330" y="54"/>
                      <a:pt x="275" y="0"/>
                      <a:pt x="208" y="0"/>
                    </a:cubicBezTo>
                    <a:cubicBezTo>
                      <a:pt x="141" y="0"/>
                      <a:pt x="86" y="54"/>
                      <a:pt x="86" y="121"/>
                    </a:cubicBezTo>
                    <a:cubicBezTo>
                      <a:pt x="86" y="189"/>
                      <a:pt x="141" y="243"/>
                      <a:pt x="208" y="243"/>
                    </a:cubicBezTo>
                    <a:close/>
                    <a:moveTo>
                      <a:pt x="317" y="356"/>
                    </a:moveTo>
                    <a:cubicBezTo>
                      <a:pt x="289" y="330"/>
                      <a:pt x="272" y="293"/>
                      <a:pt x="271" y="252"/>
                    </a:cubicBezTo>
                    <a:cubicBezTo>
                      <a:pt x="267" y="252"/>
                      <a:pt x="264" y="252"/>
                      <a:pt x="260" y="252"/>
                    </a:cubicBezTo>
                    <a:lnTo>
                      <a:pt x="156" y="252"/>
                    </a:lnTo>
                    <a:cubicBezTo>
                      <a:pt x="70" y="252"/>
                      <a:pt x="0" y="322"/>
                      <a:pt x="0" y="407"/>
                    </a:cubicBezTo>
                    <a:lnTo>
                      <a:pt x="0" y="534"/>
                    </a:lnTo>
                    <a:lnTo>
                      <a:pt x="0" y="536"/>
                    </a:lnTo>
                    <a:lnTo>
                      <a:pt x="9" y="539"/>
                    </a:lnTo>
                    <a:cubicBezTo>
                      <a:pt x="75" y="559"/>
                      <a:pt x="134" y="569"/>
                      <a:pt x="185" y="571"/>
                    </a:cubicBezTo>
                    <a:lnTo>
                      <a:pt x="185" y="533"/>
                    </a:lnTo>
                    <a:cubicBezTo>
                      <a:pt x="185" y="450"/>
                      <a:pt x="240" y="379"/>
                      <a:pt x="317" y="356"/>
                    </a:cubicBezTo>
                    <a:close/>
                  </a:path>
                </a:pathLst>
              </a:custGeom>
              <a:solidFill>
                <a:schemeClr val="accent1">
                  <a:lumMod val="60000"/>
                  <a:lumOff val="40000"/>
                </a:schemeClr>
              </a:solidFill>
              <a:ln>
                <a:noFill/>
              </a:ln>
            </p:spPr>
            <p:txBody>
              <a:bodyPr anchor="ctr"/>
              <a:lstStyle/>
              <a:p>
                <a:pPr algn="ctr"/>
                <a:endParaRPr lang="en-US">
                  <a:solidFill>
                    <a:srgbClr val="2AFBAE"/>
                  </a:solidFill>
                  <a:latin typeface="Times New Roman"/>
                </a:endParaRPr>
              </a:p>
            </p:txBody>
          </p:sp>
          <p:sp>
            <p:nvSpPr>
              <p:cNvPr id="610" name="profile-users-group-silhouette_37248"/>
              <p:cNvSpPr/>
              <p:nvPr/>
            </p:nvSpPr>
            <p:spPr>
              <a:xfrm>
                <a:off x="794" y="4903"/>
                <a:ext cx="831" cy="699"/>
              </a:xfrm>
              <a:custGeom>
                <a:avLst/>
                <a:gdLst/>
                <a:ahLst/>
                <a:cxnLst/>
                <a:rect l="0" t="0" r="r" b="b"/>
                <a:pathLst>
                  <a:path w="831" h="699">
                    <a:moveTo>
                      <a:pt x="502" y="120"/>
                    </a:moveTo>
                    <a:cubicBezTo>
                      <a:pt x="540" y="144"/>
                      <a:pt x="567" y="184"/>
                      <a:pt x="572" y="232"/>
                    </a:cubicBezTo>
                    <a:cubicBezTo>
                      <a:pt x="587" y="239"/>
                      <a:pt x="605" y="243"/>
                      <a:pt x="623" y="243"/>
                    </a:cubicBezTo>
                    <a:cubicBezTo>
                      <a:pt x="691" y="243"/>
                      <a:pt x="745" y="189"/>
                      <a:pt x="745" y="121"/>
                    </a:cubicBezTo>
                    <a:cubicBezTo>
                      <a:pt x="745" y="54"/>
                      <a:pt x="691" y="0"/>
                      <a:pt x="623" y="0"/>
                    </a:cubicBezTo>
                    <a:cubicBezTo>
                      <a:pt x="557" y="0"/>
                      <a:pt x="503" y="54"/>
                      <a:pt x="502" y="120"/>
                    </a:cubicBezTo>
                    <a:close/>
                    <a:moveTo>
                      <a:pt x="422" y="369"/>
                    </a:moveTo>
                    <a:cubicBezTo>
                      <a:pt x="489" y="369"/>
                      <a:pt x="544" y="315"/>
                      <a:pt x="544" y="247"/>
                    </a:cubicBezTo>
                    <a:cubicBezTo>
                      <a:pt x="544" y="180"/>
                      <a:pt x="489" y="125"/>
                      <a:pt x="422" y="125"/>
                    </a:cubicBezTo>
                    <a:cubicBezTo>
                      <a:pt x="355" y="125"/>
                      <a:pt x="300" y="180"/>
                      <a:pt x="300" y="247"/>
                    </a:cubicBezTo>
                    <a:cubicBezTo>
                      <a:pt x="300" y="315"/>
                      <a:pt x="355" y="369"/>
                      <a:pt x="422" y="369"/>
                    </a:cubicBezTo>
                    <a:close/>
                    <a:moveTo>
                      <a:pt x="474" y="377"/>
                    </a:moveTo>
                    <a:lnTo>
                      <a:pt x="370" y="377"/>
                    </a:lnTo>
                    <a:cubicBezTo>
                      <a:pt x="284" y="377"/>
                      <a:pt x="214" y="447"/>
                      <a:pt x="214" y="533"/>
                    </a:cubicBezTo>
                    <a:lnTo>
                      <a:pt x="214" y="660"/>
                    </a:lnTo>
                    <a:lnTo>
                      <a:pt x="214" y="662"/>
                    </a:lnTo>
                    <a:lnTo>
                      <a:pt x="223" y="665"/>
                    </a:lnTo>
                    <a:cubicBezTo>
                      <a:pt x="305" y="690"/>
                      <a:pt x="377" y="699"/>
                      <a:pt x="435" y="699"/>
                    </a:cubicBezTo>
                    <a:cubicBezTo>
                      <a:pt x="550" y="699"/>
                      <a:pt x="616" y="666"/>
                      <a:pt x="621" y="664"/>
                    </a:cubicBezTo>
                    <a:lnTo>
                      <a:pt x="629" y="660"/>
                    </a:lnTo>
                    <a:lnTo>
                      <a:pt x="629" y="660"/>
                    </a:lnTo>
                    <a:lnTo>
                      <a:pt x="629" y="533"/>
                    </a:lnTo>
                    <a:cubicBezTo>
                      <a:pt x="629" y="447"/>
                      <a:pt x="559" y="377"/>
                      <a:pt x="474" y="377"/>
                    </a:cubicBezTo>
                    <a:close/>
                    <a:moveTo>
                      <a:pt x="675" y="252"/>
                    </a:moveTo>
                    <a:lnTo>
                      <a:pt x="573" y="252"/>
                    </a:lnTo>
                    <a:cubicBezTo>
                      <a:pt x="571" y="292"/>
                      <a:pt x="554" y="330"/>
                      <a:pt x="526" y="356"/>
                    </a:cubicBezTo>
                    <a:cubicBezTo>
                      <a:pt x="603" y="379"/>
                      <a:pt x="659" y="450"/>
                      <a:pt x="659" y="533"/>
                    </a:cubicBezTo>
                    <a:lnTo>
                      <a:pt x="659" y="572"/>
                    </a:lnTo>
                    <a:cubicBezTo>
                      <a:pt x="760" y="569"/>
                      <a:pt x="819" y="540"/>
                      <a:pt x="822" y="538"/>
                    </a:cubicBezTo>
                    <a:lnTo>
                      <a:pt x="830" y="534"/>
                    </a:lnTo>
                    <a:lnTo>
                      <a:pt x="831" y="534"/>
                    </a:lnTo>
                    <a:lnTo>
                      <a:pt x="831" y="407"/>
                    </a:lnTo>
                    <a:cubicBezTo>
                      <a:pt x="831" y="322"/>
                      <a:pt x="761" y="252"/>
                      <a:pt x="675" y="252"/>
                    </a:cubicBezTo>
                    <a:close/>
                    <a:moveTo>
                      <a:pt x="208" y="243"/>
                    </a:moveTo>
                    <a:cubicBezTo>
                      <a:pt x="232" y="243"/>
                      <a:pt x="254" y="236"/>
                      <a:pt x="272" y="225"/>
                    </a:cubicBezTo>
                    <a:cubicBezTo>
                      <a:pt x="279" y="186"/>
                      <a:pt x="300" y="152"/>
                      <a:pt x="329" y="128"/>
                    </a:cubicBezTo>
                    <a:cubicBezTo>
                      <a:pt x="330" y="126"/>
                      <a:pt x="330" y="124"/>
                      <a:pt x="330" y="121"/>
                    </a:cubicBezTo>
                    <a:cubicBezTo>
                      <a:pt x="330" y="54"/>
                      <a:pt x="275" y="0"/>
                      <a:pt x="208" y="0"/>
                    </a:cubicBezTo>
                    <a:cubicBezTo>
                      <a:pt x="141" y="0"/>
                      <a:pt x="86" y="54"/>
                      <a:pt x="86" y="121"/>
                    </a:cubicBezTo>
                    <a:cubicBezTo>
                      <a:pt x="86" y="189"/>
                      <a:pt x="141" y="243"/>
                      <a:pt x="208" y="243"/>
                    </a:cubicBezTo>
                    <a:close/>
                    <a:moveTo>
                      <a:pt x="317" y="356"/>
                    </a:moveTo>
                    <a:cubicBezTo>
                      <a:pt x="289" y="330"/>
                      <a:pt x="272" y="293"/>
                      <a:pt x="271" y="252"/>
                    </a:cubicBezTo>
                    <a:cubicBezTo>
                      <a:pt x="267" y="252"/>
                      <a:pt x="264" y="252"/>
                      <a:pt x="260" y="252"/>
                    </a:cubicBezTo>
                    <a:lnTo>
                      <a:pt x="156" y="252"/>
                    </a:lnTo>
                    <a:cubicBezTo>
                      <a:pt x="70" y="252"/>
                      <a:pt x="0" y="322"/>
                      <a:pt x="0" y="407"/>
                    </a:cubicBezTo>
                    <a:lnTo>
                      <a:pt x="0" y="534"/>
                    </a:lnTo>
                    <a:lnTo>
                      <a:pt x="0" y="536"/>
                    </a:lnTo>
                    <a:lnTo>
                      <a:pt x="9" y="539"/>
                    </a:lnTo>
                    <a:cubicBezTo>
                      <a:pt x="75" y="559"/>
                      <a:pt x="134" y="569"/>
                      <a:pt x="185" y="571"/>
                    </a:cubicBezTo>
                    <a:lnTo>
                      <a:pt x="185" y="533"/>
                    </a:lnTo>
                    <a:cubicBezTo>
                      <a:pt x="185" y="450"/>
                      <a:pt x="240" y="379"/>
                      <a:pt x="317" y="356"/>
                    </a:cubicBezTo>
                    <a:close/>
                  </a:path>
                </a:pathLst>
              </a:custGeom>
              <a:solidFill>
                <a:schemeClr val="accent4">
                  <a:lumMod val="60000"/>
                  <a:lumOff val="40000"/>
                </a:schemeClr>
              </a:solidFill>
              <a:ln>
                <a:noFill/>
              </a:ln>
            </p:spPr>
            <p:txBody>
              <a:bodyPr anchor="ctr"/>
              <a:lstStyle/>
              <a:p>
                <a:pPr algn="ctr"/>
                <a:endParaRPr lang="en-US">
                  <a:solidFill>
                    <a:srgbClr val="FFFFFF"/>
                  </a:solidFill>
                  <a:latin typeface="Times New Roman"/>
                </a:endParaRPr>
              </a:p>
            </p:txBody>
          </p:sp>
          <p:sp>
            <p:nvSpPr>
              <p:cNvPr id="611" name="profile-users-group-silhouette_37248"/>
              <p:cNvSpPr/>
              <p:nvPr/>
            </p:nvSpPr>
            <p:spPr>
              <a:xfrm>
                <a:off x="816" y="3629"/>
                <a:ext cx="831" cy="699"/>
              </a:xfrm>
              <a:custGeom>
                <a:avLst/>
                <a:gdLst/>
                <a:ahLst/>
                <a:cxnLst/>
                <a:rect l="0" t="0" r="r" b="b"/>
                <a:pathLst>
                  <a:path w="831" h="699">
                    <a:moveTo>
                      <a:pt x="502" y="120"/>
                    </a:moveTo>
                    <a:cubicBezTo>
                      <a:pt x="540" y="144"/>
                      <a:pt x="567" y="184"/>
                      <a:pt x="572" y="232"/>
                    </a:cubicBezTo>
                    <a:cubicBezTo>
                      <a:pt x="587" y="239"/>
                      <a:pt x="605" y="243"/>
                      <a:pt x="623" y="243"/>
                    </a:cubicBezTo>
                    <a:cubicBezTo>
                      <a:pt x="691" y="243"/>
                      <a:pt x="745" y="189"/>
                      <a:pt x="745" y="121"/>
                    </a:cubicBezTo>
                    <a:cubicBezTo>
                      <a:pt x="745" y="54"/>
                      <a:pt x="691" y="0"/>
                      <a:pt x="623" y="0"/>
                    </a:cubicBezTo>
                    <a:cubicBezTo>
                      <a:pt x="557" y="0"/>
                      <a:pt x="503" y="54"/>
                      <a:pt x="502" y="120"/>
                    </a:cubicBezTo>
                    <a:close/>
                    <a:moveTo>
                      <a:pt x="422" y="369"/>
                    </a:moveTo>
                    <a:cubicBezTo>
                      <a:pt x="489" y="369"/>
                      <a:pt x="544" y="315"/>
                      <a:pt x="544" y="247"/>
                    </a:cubicBezTo>
                    <a:cubicBezTo>
                      <a:pt x="544" y="180"/>
                      <a:pt x="489" y="125"/>
                      <a:pt x="422" y="125"/>
                    </a:cubicBezTo>
                    <a:cubicBezTo>
                      <a:pt x="355" y="125"/>
                      <a:pt x="300" y="180"/>
                      <a:pt x="300" y="247"/>
                    </a:cubicBezTo>
                    <a:cubicBezTo>
                      <a:pt x="300" y="315"/>
                      <a:pt x="355" y="369"/>
                      <a:pt x="422" y="369"/>
                    </a:cubicBezTo>
                    <a:close/>
                    <a:moveTo>
                      <a:pt x="474" y="377"/>
                    </a:moveTo>
                    <a:lnTo>
                      <a:pt x="370" y="377"/>
                    </a:lnTo>
                    <a:cubicBezTo>
                      <a:pt x="284" y="377"/>
                      <a:pt x="214" y="447"/>
                      <a:pt x="214" y="533"/>
                    </a:cubicBezTo>
                    <a:lnTo>
                      <a:pt x="214" y="660"/>
                    </a:lnTo>
                    <a:lnTo>
                      <a:pt x="214" y="662"/>
                    </a:lnTo>
                    <a:lnTo>
                      <a:pt x="223" y="665"/>
                    </a:lnTo>
                    <a:cubicBezTo>
                      <a:pt x="305" y="690"/>
                      <a:pt x="377" y="699"/>
                      <a:pt x="435" y="699"/>
                    </a:cubicBezTo>
                    <a:cubicBezTo>
                      <a:pt x="550" y="699"/>
                      <a:pt x="616" y="666"/>
                      <a:pt x="621" y="664"/>
                    </a:cubicBezTo>
                    <a:lnTo>
                      <a:pt x="629" y="660"/>
                    </a:lnTo>
                    <a:lnTo>
                      <a:pt x="629" y="660"/>
                    </a:lnTo>
                    <a:lnTo>
                      <a:pt x="629" y="533"/>
                    </a:lnTo>
                    <a:cubicBezTo>
                      <a:pt x="629" y="447"/>
                      <a:pt x="559" y="377"/>
                      <a:pt x="474" y="377"/>
                    </a:cubicBezTo>
                    <a:close/>
                    <a:moveTo>
                      <a:pt x="675" y="252"/>
                    </a:moveTo>
                    <a:lnTo>
                      <a:pt x="573" y="252"/>
                    </a:lnTo>
                    <a:cubicBezTo>
                      <a:pt x="571" y="292"/>
                      <a:pt x="554" y="330"/>
                      <a:pt x="526" y="356"/>
                    </a:cubicBezTo>
                    <a:cubicBezTo>
                      <a:pt x="603" y="379"/>
                      <a:pt x="659" y="450"/>
                      <a:pt x="659" y="533"/>
                    </a:cubicBezTo>
                    <a:lnTo>
                      <a:pt x="659" y="572"/>
                    </a:lnTo>
                    <a:cubicBezTo>
                      <a:pt x="760" y="569"/>
                      <a:pt x="819" y="540"/>
                      <a:pt x="822" y="538"/>
                    </a:cubicBezTo>
                    <a:lnTo>
                      <a:pt x="830" y="534"/>
                    </a:lnTo>
                    <a:lnTo>
                      <a:pt x="831" y="534"/>
                    </a:lnTo>
                    <a:lnTo>
                      <a:pt x="831" y="407"/>
                    </a:lnTo>
                    <a:cubicBezTo>
                      <a:pt x="831" y="322"/>
                      <a:pt x="761" y="252"/>
                      <a:pt x="675" y="252"/>
                    </a:cubicBezTo>
                    <a:close/>
                    <a:moveTo>
                      <a:pt x="208" y="243"/>
                    </a:moveTo>
                    <a:cubicBezTo>
                      <a:pt x="232" y="243"/>
                      <a:pt x="254" y="236"/>
                      <a:pt x="272" y="225"/>
                    </a:cubicBezTo>
                    <a:cubicBezTo>
                      <a:pt x="279" y="186"/>
                      <a:pt x="300" y="152"/>
                      <a:pt x="329" y="128"/>
                    </a:cubicBezTo>
                    <a:cubicBezTo>
                      <a:pt x="330" y="126"/>
                      <a:pt x="330" y="124"/>
                      <a:pt x="330" y="121"/>
                    </a:cubicBezTo>
                    <a:cubicBezTo>
                      <a:pt x="330" y="54"/>
                      <a:pt x="275" y="0"/>
                      <a:pt x="208" y="0"/>
                    </a:cubicBezTo>
                    <a:cubicBezTo>
                      <a:pt x="141" y="0"/>
                      <a:pt x="86" y="54"/>
                      <a:pt x="86" y="121"/>
                    </a:cubicBezTo>
                    <a:cubicBezTo>
                      <a:pt x="86" y="189"/>
                      <a:pt x="141" y="243"/>
                      <a:pt x="208" y="243"/>
                    </a:cubicBezTo>
                    <a:close/>
                    <a:moveTo>
                      <a:pt x="317" y="356"/>
                    </a:moveTo>
                    <a:cubicBezTo>
                      <a:pt x="289" y="330"/>
                      <a:pt x="272" y="293"/>
                      <a:pt x="271" y="252"/>
                    </a:cubicBezTo>
                    <a:cubicBezTo>
                      <a:pt x="267" y="252"/>
                      <a:pt x="264" y="252"/>
                      <a:pt x="260" y="252"/>
                    </a:cubicBezTo>
                    <a:lnTo>
                      <a:pt x="156" y="252"/>
                    </a:lnTo>
                    <a:cubicBezTo>
                      <a:pt x="70" y="252"/>
                      <a:pt x="0" y="322"/>
                      <a:pt x="0" y="407"/>
                    </a:cubicBezTo>
                    <a:lnTo>
                      <a:pt x="0" y="534"/>
                    </a:lnTo>
                    <a:lnTo>
                      <a:pt x="0" y="536"/>
                    </a:lnTo>
                    <a:lnTo>
                      <a:pt x="9" y="539"/>
                    </a:lnTo>
                    <a:cubicBezTo>
                      <a:pt x="75" y="559"/>
                      <a:pt x="134" y="569"/>
                      <a:pt x="185" y="571"/>
                    </a:cubicBezTo>
                    <a:lnTo>
                      <a:pt x="185" y="533"/>
                    </a:lnTo>
                    <a:cubicBezTo>
                      <a:pt x="185" y="450"/>
                      <a:pt x="240" y="379"/>
                      <a:pt x="317" y="356"/>
                    </a:cubicBezTo>
                    <a:close/>
                  </a:path>
                </a:pathLst>
              </a:custGeom>
              <a:solidFill>
                <a:schemeClr val="accent2">
                  <a:lumMod val="60000"/>
                  <a:lumOff val="40000"/>
                </a:schemeClr>
              </a:solidFill>
              <a:ln>
                <a:noFill/>
              </a:ln>
            </p:spPr>
            <p:txBody>
              <a:bodyPr anchor="ctr"/>
              <a:lstStyle/>
              <a:p>
                <a:pPr algn="ctr"/>
                <a:endParaRPr lang="en-US">
                  <a:solidFill>
                    <a:srgbClr val="FFFFFF"/>
                  </a:solidFill>
                  <a:latin typeface="Times New Roman"/>
                </a:endParaRPr>
              </a:p>
            </p:txBody>
          </p:sp>
          <p:sp>
            <p:nvSpPr>
              <p:cNvPr id="612" name="文本框 218"/>
              <p:cNvSpPr txBox="1"/>
              <p:nvPr/>
            </p:nvSpPr>
            <p:spPr>
              <a:xfrm>
                <a:off x="430" y="2969"/>
                <a:ext cx="1643" cy="646"/>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000" b="0" i="0" strike="noStrike" spc="0">
                    <a:solidFill>
                      <a:srgbClr val="5D9EFF"/>
                    </a:solidFill>
                    <a:latin typeface="Times New Roman"/>
                    <a:ea typeface="Times New Roman"/>
                  </a:rPr>
                  <a:t>North American users</a:t>
                </a:r>
              </a:p>
            </p:txBody>
          </p:sp>
          <p:sp>
            <p:nvSpPr>
              <p:cNvPr id="613" name="文本框 219"/>
              <p:cNvSpPr txBox="1"/>
              <p:nvPr/>
            </p:nvSpPr>
            <p:spPr>
              <a:xfrm>
                <a:off x="526" y="4434"/>
                <a:ext cx="1366" cy="402"/>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000" b="0" i="0" strike="noStrike" spc="0">
                    <a:solidFill>
                      <a:srgbClr val="CA86FF"/>
                    </a:solidFill>
                    <a:latin typeface="Times New Roman"/>
                    <a:ea typeface="Times New Roman"/>
                  </a:rPr>
                  <a:t>European users</a:t>
                </a:r>
              </a:p>
            </p:txBody>
          </p:sp>
          <p:sp>
            <p:nvSpPr>
              <p:cNvPr id="614" name="文本框 220"/>
              <p:cNvSpPr txBox="1"/>
              <p:nvPr/>
            </p:nvSpPr>
            <p:spPr>
              <a:xfrm>
                <a:off x="527" y="5558"/>
                <a:ext cx="1366" cy="402"/>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000" b="0" i="0" strike="noStrike" spc="0">
                    <a:solidFill>
                      <a:srgbClr val="FAB863"/>
                    </a:solidFill>
                    <a:latin typeface="Times New Roman"/>
                    <a:ea typeface="Times New Roman"/>
                  </a:rPr>
                  <a:t>Asian users</a:t>
                </a:r>
              </a:p>
            </p:txBody>
          </p:sp>
        </p:grpSp>
        <p:grpSp>
          <p:nvGrpSpPr>
            <p:cNvPr id="615" name="组合 286"/>
            <p:cNvGrpSpPr/>
            <p:nvPr/>
          </p:nvGrpSpPr>
          <p:grpSpPr>
            <a:xfrm>
              <a:off x="1946" y="3459"/>
              <a:ext cx="666" cy="2255"/>
              <a:chOff x="1946" y="3459"/>
              <a:chExt cx="666" cy="2255"/>
            </a:xfrm>
          </p:grpSpPr>
          <p:grpSp>
            <p:nvGrpSpPr>
              <p:cNvPr id="616" name="组合 235"/>
              <p:cNvGrpSpPr/>
              <p:nvPr/>
            </p:nvGrpSpPr>
            <p:grpSpPr>
              <a:xfrm>
                <a:off x="1966" y="3459"/>
                <a:ext cx="636" cy="490"/>
                <a:chOff x="1966" y="3459"/>
                <a:chExt cx="636" cy="490"/>
              </a:xfrm>
            </p:grpSpPr>
            <p:cxnSp>
              <p:nvCxnSpPr>
                <p:cNvPr id="617" name="直接箭头连接符 231"/>
                <p:cNvCxnSpPr/>
                <p:nvPr/>
              </p:nvCxnSpPr>
              <p:spPr>
                <a:xfrm>
                  <a:off x="1966" y="3459"/>
                  <a:ext cx="637" cy="309"/>
                </a:xfrm>
                <a:prstGeom prst="straightConnector1">
                  <a:avLst/>
                </a:prstGeom>
                <a:noFill/>
                <a:ln w="19050" cap="flat" cmpd="sng">
                  <a:solidFill>
                    <a:srgbClr val="5D9EFF"/>
                  </a:solidFill>
                  <a:prstDash val="solid"/>
                  <a:miter/>
                  <a:tailEnd type="arrow"/>
                </a:ln>
              </p:spPr>
            </p:cxnSp>
            <p:cxnSp>
              <p:nvCxnSpPr>
                <p:cNvPr id="618" name="直接箭头连接符 232"/>
                <p:cNvCxnSpPr/>
                <p:nvPr/>
              </p:nvCxnSpPr>
              <p:spPr>
                <a:xfrm>
                  <a:off x="1966" y="3641"/>
                  <a:ext cx="637" cy="309"/>
                </a:xfrm>
                <a:prstGeom prst="straightConnector1">
                  <a:avLst/>
                </a:prstGeom>
                <a:noFill/>
                <a:ln w="19050" cap="flat" cmpd="sng">
                  <a:solidFill>
                    <a:srgbClr val="5D9EFF"/>
                  </a:solidFill>
                  <a:prstDash val="solid"/>
                  <a:miter/>
                  <a:tailEnd type="arrow"/>
                </a:ln>
              </p:spPr>
            </p:cxnSp>
          </p:grpSp>
          <p:grpSp>
            <p:nvGrpSpPr>
              <p:cNvPr id="619" name="组合 285"/>
              <p:cNvGrpSpPr/>
              <p:nvPr/>
            </p:nvGrpSpPr>
            <p:grpSpPr>
              <a:xfrm>
                <a:off x="1946" y="4450"/>
                <a:ext cx="666" cy="192"/>
                <a:chOff x="1946" y="4450"/>
                <a:chExt cx="666" cy="192"/>
              </a:xfrm>
            </p:grpSpPr>
            <p:cxnSp>
              <p:nvCxnSpPr>
                <p:cNvPr id="620" name="直接箭头连接符 233"/>
                <p:cNvCxnSpPr/>
                <p:nvPr/>
              </p:nvCxnSpPr>
              <p:spPr>
                <a:xfrm>
                  <a:off x="1946" y="4450"/>
                  <a:ext cx="657" cy="0"/>
                </a:xfrm>
                <a:prstGeom prst="straightConnector1">
                  <a:avLst/>
                </a:prstGeom>
                <a:noFill/>
                <a:ln w="19050" cap="flat" cmpd="sng">
                  <a:solidFill>
                    <a:schemeClr val="accent2">
                      <a:lumMod val="60000"/>
                      <a:lumOff val="40000"/>
                    </a:schemeClr>
                  </a:solidFill>
                  <a:prstDash val="solid"/>
                  <a:miter/>
                  <a:tailEnd type="arrow"/>
                </a:ln>
              </p:spPr>
            </p:cxnSp>
            <p:cxnSp>
              <p:nvCxnSpPr>
                <p:cNvPr id="621" name="直接箭头连接符 234"/>
                <p:cNvCxnSpPr/>
                <p:nvPr/>
              </p:nvCxnSpPr>
              <p:spPr>
                <a:xfrm>
                  <a:off x="1956" y="4642"/>
                  <a:ext cx="657" cy="0"/>
                </a:xfrm>
                <a:prstGeom prst="straightConnector1">
                  <a:avLst/>
                </a:prstGeom>
                <a:noFill/>
                <a:ln w="19050" cap="flat" cmpd="sng">
                  <a:solidFill>
                    <a:schemeClr val="accent2">
                      <a:lumMod val="60000"/>
                      <a:lumOff val="40000"/>
                    </a:schemeClr>
                  </a:solidFill>
                  <a:prstDash val="solid"/>
                  <a:miter/>
                  <a:tailEnd type="arrow"/>
                </a:ln>
              </p:spPr>
            </p:cxnSp>
          </p:grpSp>
          <p:grpSp>
            <p:nvGrpSpPr>
              <p:cNvPr id="622" name="组合 236"/>
              <p:cNvGrpSpPr/>
              <p:nvPr/>
            </p:nvGrpSpPr>
            <p:grpSpPr>
              <a:xfrm flipV="1">
                <a:off x="1946" y="5224"/>
                <a:ext cx="636" cy="490"/>
                <a:chOff x="1966" y="3459"/>
                <a:chExt cx="636" cy="490"/>
              </a:xfrm>
            </p:grpSpPr>
            <p:cxnSp>
              <p:nvCxnSpPr>
                <p:cNvPr id="623" name="直接箭头连接符 237"/>
                <p:cNvCxnSpPr/>
                <p:nvPr/>
              </p:nvCxnSpPr>
              <p:spPr>
                <a:xfrm>
                  <a:off x="1966" y="3459"/>
                  <a:ext cx="637" cy="309"/>
                </a:xfrm>
                <a:prstGeom prst="straightConnector1">
                  <a:avLst/>
                </a:prstGeom>
                <a:noFill/>
                <a:ln w="19050" cap="flat" cmpd="sng">
                  <a:solidFill>
                    <a:schemeClr val="accent4">
                      <a:lumMod val="60000"/>
                      <a:lumOff val="40000"/>
                    </a:schemeClr>
                  </a:solidFill>
                  <a:prstDash val="solid"/>
                  <a:miter/>
                  <a:tailEnd type="arrow"/>
                </a:ln>
              </p:spPr>
            </p:cxnSp>
            <p:cxnSp>
              <p:nvCxnSpPr>
                <p:cNvPr id="624" name="直接箭头连接符 238"/>
                <p:cNvCxnSpPr/>
                <p:nvPr/>
              </p:nvCxnSpPr>
              <p:spPr>
                <a:xfrm>
                  <a:off x="1966" y="3641"/>
                  <a:ext cx="637" cy="309"/>
                </a:xfrm>
                <a:prstGeom prst="straightConnector1">
                  <a:avLst/>
                </a:prstGeom>
                <a:noFill/>
                <a:ln w="19050" cap="flat" cmpd="sng">
                  <a:solidFill>
                    <a:schemeClr val="accent4">
                      <a:lumMod val="60000"/>
                      <a:lumOff val="40000"/>
                    </a:schemeClr>
                  </a:solidFill>
                  <a:prstDash val="solid"/>
                  <a:miter/>
                  <a:tailEnd type="arrow"/>
                </a:ln>
              </p:spPr>
            </p:cxnSp>
          </p:grpSp>
        </p:grpSp>
      </p:grpSp>
      <p:grpSp>
        <p:nvGrpSpPr>
          <p:cNvPr id="625" name="组合 304"/>
          <p:cNvGrpSpPr/>
          <p:nvPr/>
        </p:nvGrpSpPr>
        <p:grpSpPr>
          <a:xfrm>
            <a:off x="1819293" y="4916232"/>
            <a:ext cx="2162227" cy="2251916"/>
            <a:chOff x="2381" y="5750"/>
            <a:chExt cx="3406" cy="3547"/>
          </a:xfrm>
        </p:grpSpPr>
        <p:grpSp>
          <p:nvGrpSpPr>
            <p:cNvPr id="626" name="îS1ïḍe"/>
            <p:cNvGrpSpPr/>
            <p:nvPr/>
          </p:nvGrpSpPr>
          <p:grpSpPr>
            <a:xfrm>
              <a:off x="2381" y="6410"/>
              <a:ext cx="3406" cy="2887"/>
              <a:chOff x="200132" y="4382181"/>
              <a:chExt cx="2888558" cy="2448634"/>
            </a:xfrm>
          </p:grpSpPr>
          <p:sp>
            <p:nvSpPr>
              <p:cNvPr id="627" name="iŝľide"/>
              <p:cNvSpPr/>
              <p:nvPr/>
            </p:nvSpPr>
            <p:spPr>
              <a:xfrm>
                <a:off x="200132" y="4925630"/>
                <a:ext cx="2888558" cy="1905185"/>
              </a:xfrm>
              <a:prstGeom prst="rect">
                <a:avLst/>
              </a:prstGeom>
              <a:noFill/>
              <a:ln>
                <a:noFill/>
              </a:ln>
            </p:spPr>
            <p:txBody>
              <a:bodyPr wrap="square" lIns="91440" tIns="45720" rIns="91440" bIns="45720" anchor="t" anchorCtr="0"/>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ctr">
                  <a:lnSpc>
                    <a:spcPct val="150000"/>
                  </a:lnSpc>
                  <a:spcBef>
                    <a:spcPct val="0"/>
                  </a:spcBef>
                </a:pPr>
                <a:r>
                  <a:rPr lang="en-US" sz="1200" b="0" i="0" strike="noStrike">
                    <a:solidFill>
                      <a:srgbClr val="000000"/>
                    </a:solidFill>
                    <a:latin typeface="Times New Roman"/>
                    <a:ea typeface="Times New Roman"/>
                  </a:rPr>
                  <a:t>70+ countries and regions </a:t>
                </a:r>
              </a:p>
              <a:p>
                <a:pPr algn="ctr">
                  <a:lnSpc>
                    <a:spcPct val="150000"/>
                  </a:lnSpc>
                  <a:spcBef>
                    <a:spcPct val="0"/>
                  </a:spcBef>
                </a:pPr>
                <a:r>
                  <a:rPr lang="en-US" sz="1200" b="0" i="0" strike="noStrike">
                    <a:solidFill>
                      <a:srgbClr val="000000"/>
                    </a:solidFill>
                    <a:latin typeface="Times New Roman"/>
                    <a:ea typeface="Times New Roman"/>
                  </a:rPr>
                  <a:t>800+ global</a:t>
                </a:r>
                <a:r>
                  <a:rPr lang="zh-CN" sz="1200" b="0" i="0" strike="noStrike">
                    <a:solidFill>
                      <a:srgbClr val="000000"/>
                    </a:solidFill>
                    <a:latin typeface="Times New Roman"/>
                    <a:ea typeface="Times New Roman"/>
                  </a:rPr>
                  <a:t> pop</a:t>
                </a:r>
                <a:r>
                  <a:rPr lang="en-US" sz="1200" b="0" i="0" strike="noStrike">
                    <a:solidFill>
                      <a:srgbClr val="000000"/>
                    </a:solidFill>
                    <a:latin typeface="Times New Roman"/>
                    <a:ea typeface="Times New Roman"/>
                  </a:rPr>
                  <a:t>s</a:t>
                </a:r>
              </a:p>
            </p:txBody>
          </p:sp>
          <p:sp>
            <p:nvSpPr>
              <p:cNvPr id="628" name="ísļïdê"/>
              <p:cNvSpPr txBox="1"/>
              <p:nvPr/>
            </p:nvSpPr>
            <p:spPr>
              <a:xfrm>
                <a:off x="529013" y="4382181"/>
                <a:ext cx="2208964" cy="541879"/>
              </a:xfrm>
              <a:prstGeom prst="rect">
                <a:avLst/>
              </a:prstGeom>
              <a:noFill/>
              <a:ln>
                <a:noFill/>
              </a:ln>
            </p:spPr>
            <p:txBody>
              <a:bodyPr wrap="square" lIns="91440" tIns="45720" rIns="91440" bIns="45720" anchor="ctr"/>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l">
                  <a:lnSpc>
                    <a:spcPct val="100000"/>
                  </a:lnSpc>
                  <a:spcBef>
                    <a:spcPct val="0"/>
                  </a:spcBef>
                </a:pPr>
                <a:r>
                  <a:rPr lang="en-US" sz="1400" b="1">
                    <a:latin typeface="TencentSans W3"/>
                    <a:ea typeface="TencentSans W3"/>
                  </a:rPr>
                  <a:t>Global network</a:t>
                </a:r>
              </a:p>
            </p:txBody>
          </p:sp>
        </p:grpSp>
        <p:grpSp>
          <p:nvGrpSpPr>
            <p:cNvPr id="629" name="组合 289"/>
            <p:cNvGrpSpPr/>
            <p:nvPr/>
          </p:nvGrpSpPr>
          <p:grpSpPr>
            <a:xfrm>
              <a:off x="3893" y="5750"/>
              <a:ext cx="120" cy="650"/>
              <a:chOff x="3697" y="4497"/>
              <a:chExt cx="120" cy="650"/>
            </a:xfrm>
          </p:grpSpPr>
          <p:cxnSp>
            <p:nvCxnSpPr>
              <p:cNvPr id="630" name="直接连接符 290"/>
              <p:cNvCxnSpPr/>
              <p:nvPr/>
            </p:nvCxnSpPr>
            <p:spPr>
              <a:xfrm flipV="1">
                <a:off x="3757" y="4548"/>
                <a:ext cx="0" cy="599"/>
              </a:xfrm>
              <a:prstGeom prst="line">
                <a:avLst/>
              </a:prstGeom>
              <a:noFill/>
              <a:ln w="9525" cap="flat">
                <a:solidFill>
                  <a:srgbClr val="000000"/>
                </a:solidFill>
                <a:prstDash val="solid"/>
                <a:miter/>
              </a:ln>
            </p:spPr>
          </p:cxnSp>
          <p:sp>
            <p:nvSpPr>
              <p:cNvPr id="631" name="椭圆 291"/>
              <p:cNvSpPr/>
              <p:nvPr/>
            </p:nvSpPr>
            <p:spPr>
              <a:xfrm>
                <a:off x="3697" y="4497"/>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grpSp>
      <p:grpSp>
        <p:nvGrpSpPr>
          <p:cNvPr id="632" name="组合 312"/>
          <p:cNvGrpSpPr/>
          <p:nvPr/>
        </p:nvGrpSpPr>
        <p:grpSpPr>
          <a:xfrm>
            <a:off x="2827158" y="2878517"/>
            <a:ext cx="2454590" cy="1388564"/>
            <a:chOff x="3973" y="2857"/>
            <a:chExt cx="3866" cy="2187"/>
          </a:xfrm>
        </p:grpSpPr>
        <p:grpSp>
          <p:nvGrpSpPr>
            <p:cNvPr id="633" name="组合 292"/>
            <p:cNvGrpSpPr/>
            <p:nvPr/>
          </p:nvGrpSpPr>
          <p:grpSpPr>
            <a:xfrm>
              <a:off x="5720" y="3941"/>
              <a:ext cx="120" cy="1103"/>
              <a:chOff x="3697" y="4548"/>
              <a:chExt cx="120" cy="1103"/>
            </a:xfrm>
          </p:grpSpPr>
          <p:cxnSp>
            <p:nvCxnSpPr>
              <p:cNvPr id="634" name="直接连接符 293"/>
              <p:cNvCxnSpPr/>
              <p:nvPr/>
            </p:nvCxnSpPr>
            <p:spPr>
              <a:xfrm flipV="1">
                <a:off x="3757" y="4548"/>
                <a:ext cx="0" cy="881"/>
              </a:xfrm>
              <a:prstGeom prst="line">
                <a:avLst/>
              </a:prstGeom>
              <a:noFill/>
              <a:ln w="9525" cap="flat">
                <a:solidFill>
                  <a:srgbClr val="000000"/>
                </a:solidFill>
                <a:prstDash val="solid"/>
                <a:miter/>
              </a:ln>
            </p:spPr>
          </p:cxnSp>
          <p:sp>
            <p:nvSpPr>
              <p:cNvPr id="635" name="椭圆 294"/>
              <p:cNvSpPr/>
              <p:nvPr/>
            </p:nvSpPr>
            <p:spPr>
              <a:xfrm>
                <a:off x="3697" y="5531"/>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nvGrpSpPr>
            <p:cNvPr id="636" name="îS1ïḍe"/>
            <p:cNvGrpSpPr/>
            <p:nvPr/>
          </p:nvGrpSpPr>
          <p:grpSpPr>
            <a:xfrm>
              <a:off x="3973" y="2857"/>
              <a:ext cx="3866" cy="1224"/>
              <a:chOff x="59529" y="4829038"/>
              <a:chExt cx="3278427" cy="1037094"/>
            </a:xfrm>
          </p:grpSpPr>
          <p:sp>
            <p:nvSpPr>
              <p:cNvPr id="637" name="iŝľide"/>
              <p:cNvSpPr/>
              <p:nvPr/>
            </p:nvSpPr>
            <p:spPr>
              <a:xfrm>
                <a:off x="59529" y="5212261"/>
                <a:ext cx="3278427" cy="653871"/>
              </a:xfrm>
              <a:prstGeom prst="rect">
                <a:avLst/>
              </a:prstGeom>
              <a:noFill/>
              <a:ln>
                <a:noFill/>
              </a:ln>
            </p:spPr>
            <p:txBody>
              <a:bodyPr wrap="square" lIns="91440" tIns="45720" rIns="91440" bIns="45720" anchor="t" anchorCtr="0"/>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ctr">
                  <a:lnSpc>
                    <a:spcPct val="150000"/>
                  </a:lnSpc>
                  <a:spcBef>
                    <a:spcPct val="0"/>
                  </a:spcBef>
                </a:pPr>
                <a:r>
                  <a:rPr lang="en-US" sz="1200" b="0">
                    <a:latin typeface="Times New Roman"/>
                    <a:ea typeface="Times New Roman"/>
                  </a:rPr>
                  <a:t>Distributed</a:t>
                </a:r>
                <a:r>
                  <a:rPr lang="zh-CN" sz="1200" b="0">
                    <a:latin typeface="Times New Roman"/>
                    <a:ea typeface="Times New Roman"/>
                  </a:rPr>
                  <a:t> </a:t>
                </a:r>
                <a:r>
                  <a:rPr lang="en-US" sz="1200" b="0">
                    <a:latin typeface="Times New Roman"/>
                    <a:ea typeface="Times New Roman"/>
                  </a:rPr>
                  <a:t>and</a:t>
                </a:r>
                <a:r>
                  <a:rPr lang="zh-CN" sz="1200" b="0">
                    <a:latin typeface="Times New Roman"/>
                    <a:ea typeface="Times New Roman"/>
                  </a:rPr>
                  <a:t> </a:t>
                </a:r>
                <a:r>
                  <a:rPr lang="en-US" sz="1200" b="0">
                    <a:latin typeface="Times New Roman"/>
                    <a:ea typeface="Times New Roman"/>
                  </a:rPr>
                  <a:t>fastest</a:t>
                </a:r>
                <a:r>
                  <a:rPr lang="zh-CN" sz="1200" b="0">
                    <a:latin typeface="Times New Roman"/>
                    <a:ea typeface="Times New Roman"/>
                  </a:rPr>
                  <a:t> </a:t>
                </a:r>
                <a:r>
                  <a:rPr lang="en-US" sz="1200" b="0">
                    <a:latin typeface="Times New Roman"/>
                    <a:ea typeface="Times New Roman"/>
                  </a:rPr>
                  <a:t>resolution</a:t>
                </a:r>
              </a:p>
            </p:txBody>
          </p:sp>
          <p:sp>
            <p:nvSpPr>
              <p:cNvPr id="638" name="ísļïdê"/>
              <p:cNvSpPr txBox="1"/>
              <p:nvPr/>
            </p:nvSpPr>
            <p:spPr>
              <a:xfrm>
                <a:off x="852640" y="4829038"/>
                <a:ext cx="1469250" cy="441801"/>
              </a:xfrm>
              <a:prstGeom prst="rect">
                <a:avLst/>
              </a:prstGeom>
              <a:noFill/>
              <a:ln>
                <a:noFill/>
              </a:ln>
            </p:spPr>
            <p:txBody>
              <a:bodyPr wrap="square" lIns="91440" tIns="45720" rIns="91440" bIns="45720" anchor="ctr"/>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ctr">
                  <a:lnSpc>
                    <a:spcPct val="100000"/>
                  </a:lnSpc>
                  <a:spcBef>
                    <a:spcPct val="0"/>
                  </a:spcBef>
                </a:pPr>
                <a:r>
                  <a:rPr lang="en-US" sz="1400" b="1">
                    <a:latin typeface="TencentSans W3"/>
                    <a:ea typeface="TencentSans W3"/>
                  </a:rPr>
                  <a:t>DNS</a:t>
                </a:r>
              </a:p>
            </p:txBody>
          </p:sp>
        </p:grpSp>
      </p:grpSp>
      <p:grpSp>
        <p:nvGrpSpPr>
          <p:cNvPr id="639" name="组合 305"/>
          <p:cNvGrpSpPr/>
          <p:nvPr/>
        </p:nvGrpSpPr>
        <p:grpSpPr>
          <a:xfrm>
            <a:off x="4011498" y="4916232"/>
            <a:ext cx="2385384" cy="1304755"/>
            <a:chOff x="2186" y="5750"/>
            <a:chExt cx="3757" cy="2055"/>
          </a:xfrm>
        </p:grpSpPr>
        <p:grpSp>
          <p:nvGrpSpPr>
            <p:cNvPr id="640" name="îS1ïḍe"/>
            <p:cNvGrpSpPr/>
            <p:nvPr/>
          </p:nvGrpSpPr>
          <p:grpSpPr>
            <a:xfrm>
              <a:off x="2186" y="6365"/>
              <a:ext cx="3757" cy="1440"/>
              <a:chOff x="34336" y="4340998"/>
              <a:chExt cx="3187516" cy="1220601"/>
            </a:xfrm>
          </p:grpSpPr>
          <p:sp>
            <p:nvSpPr>
              <p:cNvPr id="641" name="iŝľide"/>
              <p:cNvSpPr/>
              <p:nvPr/>
            </p:nvSpPr>
            <p:spPr>
              <a:xfrm>
                <a:off x="34336" y="4907731"/>
                <a:ext cx="3187516" cy="653868"/>
              </a:xfrm>
              <a:prstGeom prst="rect">
                <a:avLst/>
              </a:prstGeom>
              <a:noFill/>
              <a:ln>
                <a:noFill/>
              </a:ln>
            </p:spPr>
            <p:txBody>
              <a:bodyPr wrap="square" lIns="91440" tIns="45720" rIns="91440" bIns="45720" anchor="t" anchorCtr="0"/>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l">
                  <a:lnSpc>
                    <a:spcPct val="150000"/>
                  </a:lnSpc>
                  <a:spcBef>
                    <a:spcPct val="0"/>
                  </a:spcBef>
                </a:pPr>
                <a:r>
                  <a:rPr lang="en-US" sz="1200" b="0">
                    <a:latin typeface="Times New Roman"/>
                    <a:ea typeface="Times New Roman"/>
                  </a:rPr>
                  <a:t>TLS 1.3, HTTP/2 and HTTP/3 (QUIC)</a:t>
                </a:r>
              </a:p>
            </p:txBody>
          </p:sp>
          <p:sp>
            <p:nvSpPr>
              <p:cNvPr id="642" name="ísļïdê"/>
              <p:cNvSpPr txBox="1"/>
              <p:nvPr/>
            </p:nvSpPr>
            <p:spPr>
              <a:xfrm>
                <a:off x="222005" y="4340998"/>
                <a:ext cx="2949527" cy="441804"/>
              </a:xfrm>
              <a:prstGeom prst="rect">
                <a:avLst/>
              </a:prstGeom>
              <a:noFill/>
              <a:ln>
                <a:noFill/>
              </a:ln>
            </p:spPr>
            <p:txBody>
              <a:bodyPr wrap="square" lIns="91440" tIns="45720" rIns="91440" bIns="45720" anchor="ctr"/>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l">
                  <a:lnSpc>
                    <a:spcPct val="100000"/>
                  </a:lnSpc>
                  <a:spcBef>
                    <a:spcPct val="0"/>
                  </a:spcBef>
                </a:pPr>
                <a:r>
                  <a:rPr lang="en-US" sz="1400" b="1">
                    <a:latin typeface="TencentSans W3"/>
                    <a:ea typeface="TencentSans W3"/>
                  </a:rPr>
                  <a:t>Network Optimization</a:t>
                </a:r>
              </a:p>
            </p:txBody>
          </p:sp>
        </p:grpSp>
        <p:grpSp>
          <p:nvGrpSpPr>
            <p:cNvPr id="643" name="组合 309"/>
            <p:cNvGrpSpPr/>
            <p:nvPr/>
          </p:nvGrpSpPr>
          <p:grpSpPr>
            <a:xfrm>
              <a:off x="3893" y="5750"/>
              <a:ext cx="120" cy="650"/>
              <a:chOff x="3697" y="4497"/>
              <a:chExt cx="120" cy="650"/>
            </a:xfrm>
          </p:grpSpPr>
          <p:cxnSp>
            <p:nvCxnSpPr>
              <p:cNvPr id="644" name="直接连接符 310"/>
              <p:cNvCxnSpPr/>
              <p:nvPr/>
            </p:nvCxnSpPr>
            <p:spPr>
              <a:xfrm flipV="1">
                <a:off x="3757" y="4548"/>
                <a:ext cx="0" cy="599"/>
              </a:xfrm>
              <a:prstGeom prst="line">
                <a:avLst/>
              </a:prstGeom>
              <a:noFill/>
              <a:ln w="9525" cap="flat">
                <a:solidFill>
                  <a:srgbClr val="000000"/>
                </a:solidFill>
                <a:prstDash val="solid"/>
                <a:miter/>
              </a:ln>
            </p:spPr>
          </p:cxnSp>
          <p:sp>
            <p:nvSpPr>
              <p:cNvPr id="645" name="椭圆 311"/>
              <p:cNvSpPr/>
              <p:nvPr/>
            </p:nvSpPr>
            <p:spPr>
              <a:xfrm>
                <a:off x="3697" y="4497"/>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grpSp>
        <p:nvGrpSpPr>
          <p:cNvPr id="646" name="组合 313"/>
          <p:cNvGrpSpPr/>
          <p:nvPr/>
        </p:nvGrpSpPr>
        <p:grpSpPr>
          <a:xfrm>
            <a:off x="5097524" y="2238663"/>
            <a:ext cx="2316813" cy="2032994"/>
            <a:chOff x="4016" y="2314"/>
            <a:chExt cx="3649" cy="2666"/>
          </a:xfrm>
        </p:grpSpPr>
        <p:grpSp>
          <p:nvGrpSpPr>
            <p:cNvPr id="647" name="组合 314"/>
            <p:cNvGrpSpPr/>
            <p:nvPr/>
          </p:nvGrpSpPr>
          <p:grpSpPr>
            <a:xfrm>
              <a:off x="5672" y="3933"/>
              <a:ext cx="120" cy="1047"/>
              <a:chOff x="3649" y="4540"/>
              <a:chExt cx="120" cy="1047"/>
            </a:xfrm>
          </p:grpSpPr>
          <p:cxnSp>
            <p:nvCxnSpPr>
              <p:cNvPr id="648" name="直接连接符 315"/>
              <p:cNvCxnSpPr/>
              <p:nvPr/>
            </p:nvCxnSpPr>
            <p:spPr>
              <a:xfrm flipV="1">
                <a:off x="3709" y="4540"/>
                <a:ext cx="0" cy="927"/>
              </a:xfrm>
              <a:prstGeom prst="line">
                <a:avLst/>
              </a:prstGeom>
              <a:noFill/>
              <a:ln w="9525" cap="flat">
                <a:solidFill>
                  <a:srgbClr val="000000"/>
                </a:solidFill>
                <a:prstDash val="solid"/>
                <a:miter/>
              </a:ln>
            </p:spPr>
          </p:cxnSp>
          <p:sp>
            <p:nvSpPr>
              <p:cNvPr id="649" name="椭圆 316"/>
              <p:cNvSpPr/>
              <p:nvPr/>
            </p:nvSpPr>
            <p:spPr>
              <a:xfrm>
                <a:off x="3649" y="5467"/>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nvGrpSpPr>
            <p:cNvPr id="650" name="îS1ïḍe"/>
            <p:cNvGrpSpPr/>
            <p:nvPr/>
          </p:nvGrpSpPr>
          <p:grpSpPr>
            <a:xfrm>
              <a:off x="4016" y="2314"/>
              <a:ext cx="3649" cy="1237"/>
              <a:chOff x="90910" y="4372689"/>
              <a:chExt cx="3095650" cy="1048811"/>
            </a:xfrm>
          </p:grpSpPr>
          <p:sp>
            <p:nvSpPr>
              <p:cNvPr id="651" name="iŝľide"/>
              <p:cNvSpPr/>
              <p:nvPr/>
            </p:nvSpPr>
            <p:spPr>
              <a:xfrm>
                <a:off x="90910" y="4767630"/>
                <a:ext cx="3095650" cy="653870"/>
              </a:xfrm>
              <a:prstGeom prst="rect">
                <a:avLst/>
              </a:prstGeom>
              <a:noFill/>
              <a:ln>
                <a:noFill/>
              </a:ln>
            </p:spPr>
            <p:txBody>
              <a:bodyPr wrap="square" lIns="91440" tIns="45720" rIns="91440" bIns="45720" anchor="t" anchorCtr="0"/>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ctr">
                  <a:lnSpc>
                    <a:spcPct val="150000"/>
                  </a:lnSpc>
                  <a:spcBef>
                    <a:spcPct val="0"/>
                  </a:spcBef>
                </a:pPr>
                <a:r>
                  <a:rPr lang="en-US" sz="1200" b="0">
                    <a:latin typeface="Times New Roman"/>
                    <a:ea typeface="Times New Roman"/>
                  </a:rPr>
                  <a:t>Flexible custom rules for</a:t>
                </a:r>
                <a:r>
                  <a:rPr lang="zh-CN" sz="1200" b="0">
                    <a:latin typeface="Times New Roman"/>
                    <a:ea typeface="Times New Roman"/>
                  </a:rPr>
                  <a:t> </a:t>
                </a:r>
                <a:r>
                  <a:rPr lang="en-US" sz="1200" b="0">
                    <a:latin typeface="Times New Roman"/>
                    <a:ea typeface="Times New Roman"/>
                  </a:rPr>
                  <a:t>caching, optimization</a:t>
                </a:r>
                <a:r>
                  <a:rPr lang="zh-CN" sz="1200" b="0">
                    <a:latin typeface="Times New Roman"/>
                    <a:ea typeface="Times New Roman"/>
                  </a:rPr>
                  <a:t> </a:t>
                </a:r>
                <a:r>
                  <a:rPr lang="en-US" sz="1200" b="0">
                    <a:latin typeface="Times New Roman"/>
                    <a:ea typeface="Times New Roman"/>
                  </a:rPr>
                  <a:t>and</a:t>
                </a:r>
                <a:r>
                  <a:rPr lang="zh-CN" sz="1200" b="0">
                    <a:latin typeface="Times New Roman"/>
                    <a:ea typeface="Times New Roman"/>
                  </a:rPr>
                  <a:t> </a:t>
                </a:r>
                <a:r>
                  <a:rPr lang="en-US" sz="1200" b="0">
                    <a:latin typeface="Times New Roman"/>
                    <a:ea typeface="Times New Roman"/>
                  </a:rPr>
                  <a:t>origin</a:t>
                </a:r>
                <a:r>
                  <a:rPr lang="zh-CN" sz="1200" b="0">
                    <a:latin typeface="Times New Roman"/>
                    <a:ea typeface="Times New Roman"/>
                  </a:rPr>
                  <a:t> </a:t>
                </a:r>
                <a:r>
                  <a:rPr lang="en-US" sz="1200" b="0">
                    <a:latin typeface="Times New Roman"/>
                    <a:ea typeface="Times New Roman"/>
                  </a:rPr>
                  <a:t>settings</a:t>
                </a:r>
                <a:endParaRPr lang="latin"/>
              </a:p>
            </p:txBody>
          </p:sp>
          <p:sp>
            <p:nvSpPr>
              <p:cNvPr id="652" name="ísļïdê"/>
              <p:cNvSpPr txBox="1"/>
              <p:nvPr/>
            </p:nvSpPr>
            <p:spPr>
              <a:xfrm>
                <a:off x="538819" y="4372689"/>
                <a:ext cx="1881096" cy="451982"/>
              </a:xfrm>
              <a:prstGeom prst="rect">
                <a:avLst/>
              </a:prstGeom>
              <a:noFill/>
              <a:ln>
                <a:noFill/>
              </a:ln>
            </p:spPr>
            <p:txBody>
              <a:bodyPr wrap="square" lIns="91440" tIns="45720" rIns="91440" bIns="45720" anchor="ctr"/>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ctr">
                  <a:lnSpc>
                    <a:spcPct val="100000"/>
                  </a:lnSpc>
                  <a:spcBef>
                    <a:spcPct val="0"/>
                  </a:spcBef>
                </a:pPr>
                <a:r>
                  <a:rPr lang="en-US" sz="1400" b="1">
                    <a:latin typeface="TencentSans W3"/>
                    <a:ea typeface="TencentSans W3"/>
                  </a:rPr>
                  <a:t>Rule engine</a:t>
                </a:r>
              </a:p>
            </p:txBody>
          </p:sp>
        </p:grpSp>
      </p:grpSp>
      <p:grpSp>
        <p:nvGrpSpPr>
          <p:cNvPr id="653" name="组合 320"/>
          <p:cNvGrpSpPr/>
          <p:nvPr/>
        </p:nvGrpSpPr>
        <p:grpSpPr>
          <a:xfrm>
            <a:off x="6283232" y="4916232"/>
            <a:ext cx="2191734" cy="1714912"/>
            <a:chOff x="2287" y="5750"/>
            <a:chExt cx="3452" cy="2701"/>
          </a:xfrm>
        </p:grpSpPr>
        <p:grpSp>
          <p:nvGrpSpPr>
            <p:cNvPr id="654" name="îS1ïḍe"/>
            <p:cNvGrpSpPr/>
            <p:nvPr/>
          </p:nvGrpSpPr>
          <p:grpSpPr>
            <a:xfrm>
              <a:off x="2287" y="6450"/>
              <a:ext cx="3452" cy="2001"/>
              <a:chOff x="120907" y="4416120"/>
              <a:chExt cx="2928298" cy="1697190"/>
            </a:xfrm>
          </p:grpSpPr>
          <p:sp>
            <p:nvSpPr>
              <p:cNvPr id="655" name="iŝľide"/>
              <p:cNvSpPr/>
              <p:nvPr/>
            </p:nvSpPr>
            <p:spPr>
              <a:xfrm>
                <a:off x="120907" y="4785216"/>
                <a:ext cx="2928298" cy="1328094"/>
              </a:xfrm>
              <a:prstGeom prst="rect">
                <a:avLst/>
              </a:prstGeom>
              <a:noFill/>
              <a:ln>
                <a:noFill/>
              </a:ln>
            </p:spPr>
            <p:txBody>
              <a:bodyPr wrap="square" lIns="91440" tIns="45720" rIns="91440" bIns="45720" anchor="t" anchorCtr="0"/>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ctr">
                  <a:lnSpc>
                    <a:spcPct val="150000"/>
                  </a:lnSpc>
                  <a:spcBef>
                    <a:spcPct val="0"/>
                  </a:spcBef>
                </a:pPr>
                <a:r>
                  <a:rPr lang="en-US" sz="1200" b="0">
                    <a:latin typeface="Times New Roman"/>
                    <a:ea typeface="Times New Roman"/>
                  </a:rPr>
                  <a:t>Page optimization tool set</a:t>
                </a:r>
              </a:p>
            </p:txBody>
          </p:sp>
          <p:sp>
            <p:nvSpPr>
              <p:cNvPr id="656" name="ísļïdê"/>
              <p:cNvSpPr txBox="1"/>
              <p:nvPr/>
            </p:nvSpPr>
            <p:spPr>
              <a:xfrm>
                <a:off x="393436" y="4416120"/>
                <a:ext cx="2576033" cy="328148"/>
              </a:xfrm>
              <a:prstGeom prst="rect">
                <a:avLst/>
              </a:prstGeom>
              <a:noFill/>
              <a:ln>
                <a:noFill/>
              </a:ln>
            </p:spPr>
            <p:txBody>
              <a:bodyPr wrap="square" lIns="91440" tIns="45720" rIns="91440" bIns="45720" anchor="ctr"/>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l">
                  <a:lnSpc>
                    <a:spcPct val="100000"/>
                  </a:lnSpc>
                  <a:spcBef>
                    <a:spcPct val="0"/>
                  </a:spcBef>
                </a:pPr>
                <a:r>
                  <a:rPr lang="en-US" sz="1400" b="1">
                    <a:latin typeface="TencentSans W3"/>
                    <a:ea typeface="TencentSans W3"/>
                  </a:rPr>
                  <a:t>Page optimization</a:t>
                </a:r>
              </a:p>
            </p:txBody>
          </p:sp>
        </p:grpSp>
        <p:grpSp>
          <p:nvGrpSpPr>
            <p:cNvPr id="657" name="组合 324"/>
            <p:cNvGrpSpPr/>
            <p:nvPr/>
          </p:nvGrpSpPr>
          <p:grpSpPr>
            <a:xfrm>
              <a:off x="3893" y="5750"/>
              <a:ext cx="120" cy="650"/>
              <a:chOff x="3697" y="4497"/>
              <a:chExt cx="120" cy="650"/>
            </a:xfrm>
          </p:grpSpPr>
          <p:cxnSp>
            <p:nvCxnSpPr>
              <p:cNvPr id="658" name="直接连接符 325"/>
              <p:cNvCxnSpPr/>
              <p:nvPr/>
            </p:nvCxnSpPr>
            <p:spPr>
              <a:xfrm flipV="1">
                <a:off x="3757" y="4548"/>
                <a:ext cx="0" cy="599"/>
              </a:xfrm>
              <a:prstGeom prst="line">
                <a:avLst/>
              </a:prstGeom>
              <a:noFill/>
              <a:ln w="9525" cap="flat">
                <a:solidFill>
                  <a:srgbClr val="000000"/>
                </a:solidFill>
                <a:prstDash val="solid"/>
                <a:miter/>
              </a:ln>
            </p:spPr>
          </p:cxnSp>
          <p:sp>
            <p:nvSpPr>
              <p:cNvPr id="659" name="椭圆 326"/>
              <p:cNvSpPr/>
              <p:nvPr/>
            </p:nvSpPr>
            <p:spPr>
              <a:xfrm>
                <a:off x="3697" y="4497"/>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grpSp>
        <p:nvGrpSpPr>
          <p:cNvPr id="660" name="组合 327"/>
          <p:cNvGrpSpPr/>
          <p:nvPr/>
        </p:nvGrpSpPr>
        <p:grpSpPr>
          <a:xfrm>
            <a:off x="7057169" y="2996617"/>
            <a:ext cx="4106105" cy="1396182"/>
            <a:chOff x="3544" y="3229"/>
            <a:chExt cx="6287" cy="2199"/>
          </a:xfrm>
        </p:grpSpPr>
        <p:grpSp>
          <p:nvGrpSpPr>
            <p:cNvPr id="661" name="组合 328"/>
            <p:cNvGrpSpPr/>
            <p:nvPr/>
          </p:nvGrpSpPr>
          <p:grpSpPr>
            <a:xfrm>
              <a:off x="5660" y="4365"/>
              <a:ext cx="120" cy="1063"/>
              <a:chOff x="3637" y="4972"/>
              <a:chExt cx="120" cy="1063"/>
            </a:xfrm>
          </p:grpSpPr>
          <p:cxnSp>
            <p:nvCxnSpPr>
              <p:cNvPr id="662" name="直接连接符 329"/>
              <p:cNvCxnSpPr/>
              <p:nvPr/>
            </p:nvCxnSpPr>
            <p:spPr>
              <a:xfrm flipH="1" flipV="1">
                <a:off x="3687" y="4972"/>
                <a:ext cx="5" cy="906"/>
              </a:xfrm>
              <a:prstGeom prst="line">
                <a:avLst/>
              </a:prstGeom>
              <a:noFill/>
              <a:ln w="9525" cap="flat">
                <a:solidFill>
                  <a:srgbClr val="000000"/>
                </a:solidFill>
                <a:prstDash val="solid"/>
                <a:miter/>
              </a:ln>
            </p:spPr>
          </p:cxnSp>
          <p:sp>
            <p:nvSpPr>
              <p:cNvPr id="663" name="椭圆 330"/>
              <p:cNvSpPr/>
              <p:nvPr/>
            </p:nvSpPr>
            <p:spPr>
              <a:xfrm>
                <a:off x="3637" y="5915"/>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nvGrpSpPr>
            <p:cNvPr id="664" name="îS1ïḍe"/>
            <p:cNvGrpSpPr/>
            <p:nvPr/>
          </p:nvGrpSpPr>
          <p:grpSpPr>
            <a:xfrm>
              <a:off x="3544" y="3229"/>
              <a:ext cx="6287" cy="1809"/>
              <a:chOff x="-308878" y="5153642"/>
              <a:chExt cx="5335262" cy="1535263"/>
            </a:xfrm>
          </p:grpSpPr>
          <p:sp>
            <p:nvSpPr>
              <p:cNvPr id="665" name="iŝľide"/>
              <p:cNvSpPr/>
              <p:nvPr/>
            </p:nvSpPr>
            <p:spPr>
              <a:xfrm>
                <a:off x="-308878" y="5695039"/>
                <a:ext cx="5335262" cy="993866"/>
              </a:xfrm>
              <a:prstGeom prst="rect">
                <a:avLst/>
              </a:prstGeom>
              <a:noFill/>
              <a:ln>
                <a:noFill/>
              </a:ln>
            </p:spPr>
            <p:txBody>
              <a:bodyPr wrap="square" lIns="91440" tIns="45720" rIns="91440" bIns="45720" anchor="t" anchorCtr="0"/>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l">
                  <a:lnSpc>
                    <a:spcPct val="150000"/>
                  </a:lnSpc>
                  <a:spcBef>
                    <a:spcPct val="0"/>
                  </a:spcBef>
                </a:pPr>
                <a:r>
                  <a:rPr lang="en-US" sz="1200" b="0">
                    <a:latin typeface="Times New Roman"/>
                    <a:ea typeface="Times New Roman"/>
                  </a:rPr>
                  <a:t>Flexible</a:t>
                </a:r>
                <a:r>
                  <a:rPr lang="zh-CN" sz="1200" b="0">
                    <a:latin typeface="Times New Roman"/>
                    <a:ea typeface="Times New Roman"/>
                  </a:rPr>
                  <a:t> </a:t>
                </a:r>
                <a:r>
                  <a:rPr lang="en-US" sz="1200" b="0">
                    <a:latin typeface="Times New Roman"/>
                    <a:ea typeface="Times New Roman"/>
                  </a:rPr>
                  <a:t>policies</a:t>
                </a:r>
                <a:r>
                  <a:rPr lang="zh-CN" sz="1200" b="0">
                    <a:latin typeface="Times New Roman"/>
                    <a:ea typeface="Times New Roman"/>
                  </a:rPr>
                  <a:t> </a:t>
                </a:r>
                <a:r>
                  <a:rPr lang="en-US" sz="1200" b="0">
                    <a:latin typeface="Times New Roman"/>
                    <a:ea typeface="Times New Roman"/>
                  </a:rPr>
                  <a:t>based</a:t>
                </a:r>
                <a:r>
                  <a:rPr lang="zh-CN" sz="1200" b="0">
                    <a:latin typeface="Times New Roman"/>
                    <a:ea typeface="Times New Roman"/>
                  </a:rPr>
                  <a:t> </a:t>
                </a:r>
                <a:r>
                  <a:rPr lang="en-US" sz="1200" b="0">
                    <a:latin typeface="Times New Roman"/>
                    <a:ea typeface="Times New Roman"/>
                  </a:rPr>
                  <a:t>on</a:t>
                </a:r>
                <a:r>
                  <a:rPr lang="zh-CN" sz="1200" b="0">
                    <a:latin typeface="Times New Roman"/>
                    <a:ea typeface="Times New Roman"/>
                  </a:rPr>
                  <a:t> </a:t>
                </a:r>
                <a:r>
                  <a:rPr lang="en-US" sz="1200" b="0">
                    <a:latin typeface="Times New Roman"/>
                    <a:ea typeface="Times New Roman"/>
                  </a:rPr>
                  <a:t>geo, load and performance</a:t>
                </a:r>
                <a:endParaRPr lang="latin"/>
              </a:p>
            </p:txBody>
          </p:sp>
          <p:sp>
            <p:nvSpPr>
              <p:cNvPr id="666" name="ísļïdê"/>
              <p:cNvSpPr txBox="1"/>
              <p:nvPr/>
            </p:nvSpPr>
            <p:spPr>
              <a:xfrm>
                <a:off x="486125" y="5153642"/>
                <a:ext cx="2204491" cy="519828"/>
              </a:xfrm>
              <a:prstGeom prst="rect">
                <a:avLst/>
              </a:prstGeom>
              <a:noFill/>
              <a:ln>
                <a:noFill/>
              </a:ln>
            </p:spPr>
            <p:txBody>
              <a:bodyPr wrap="square" lIns="91440" tIns="45720" rIns="91440" bIns="45720" anchor="ctr"/>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r">
                  <a:lnSpc>
                    <a:spcPct val="100000"/>
                  </a:lnSpc>
                  <a:spcBef>
                    <a:spcPct val="0"/>
                  </a:spcBef>
                </a:pPr>
                <a:r>
                  <a:rPr lang="en-US" sz="1400" b="1">
                    <a:latin typeface="TencentSans W3"/>
                    <a:ea typeface="TencentSans W3"/>
                  </a:rPr>
                  <a:t>Load balancing</a:t>
                </a:r>
              </a:p>
            </p:txBody>
          </p:sp>
        </p:grpSp>
      </p:grpSp>
      <p:grpSp>
        <p:nvGrpSpPr>
          <p:cNvPr id="667" name="组合 334"/>
          <p:cNvGrpSpPr/>
          <p:nvPr/>
        </p:nvGrpSpPr>
        <p:grpSpPr>
          <a:xfrm>
            <a:off x="8459729" y="4916232"/>
            <a:ext cx="2457130" cy="2189195"/>
            <a:chOff x="2263" y="5750"/>
            <a:chExt cx="3870" cy="3448"/>
          </a:xfrm>
        </p:grpSpPr>
        <p:grpSp>
          <p:nvGrpSpPr>
            <p:cNvPr id="668" name="îS1ïḍe"/>
            <p:cNvGrpSpPr/>
            <p:nvPr/>
          </p:nvGrpSpPr>
          <p:grpSpPr>
            <a:xfrm>
              <a:off x="2263" y="6379"/>
              <a:ext cx="3870" cy="2819"/>
              <a:chOff x="99616" y="4355041"/>
              <a:chExt cx="3282220" cy="2390587"/>
            </a:xfrm>
          </p:grpSpPr>
          <p:sp>
            <p:nvSpPr>
              <p:cNvPr id="669" name="iŝľide"/>
              <p:cNvSpPr/>
              <p:nvPr/>
            </p:nvSpPr>
            <p:spPr>
              <a:xfrm>
                <a:off x="99616" y="4841686"/>
                <a:ext cx="3196971" cy="1903942"/>
              </a:xfrm>
              <a:prstGeom prst="rect">
                <a:avLst/>
              </a:prstGeom>
              <a:noFill/>
              <a:ln>
                <a:noFill/>
              </a:ln>
            </p:spPr>
            <p:txBody>
              <a:bodyPr wrap="square" lIns="91440" tIns="45720" rIns="91440" bIns="45720" anchor="t" anchorCtr="0"/>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ctr">
                  <a:lnSpc>
                    <a:spcPct val="150000"/>
                  </a:lnSpc>
                  <a:spcBef>
                    <a:spcPct val="0"/>
                  </a:spcBef>
                </a:pPr>
                <a:r>
                  <a:rPr lang="en-US" sz="1200" b="0">
                    <a:latin typeface="Times New Roman"/>
                    <a:ea typeface="Times New Roman"/>
                  </a:rPr>
                  <a:t>Faster, more stable and Secure</a:t>
                </a:r>
              </a:p>
            </p:txBody>
          </p:sp>
          <p:sp>
            <p:nvSpPr>
              <p:cNvPr id="670" name="ísļïdê"/>
              <p:cNvSpPr txBox="1"/>
              <p:nvPr/>
            </p:nvSpPr>
            <p:spPr>
              <a:xfrm>
                <a:off x="614692" y="4355041"/>
                <a:ext cx="2767144" cy="580890"/>
              </a:xfrm>
              <a:prstGeom prst="rect">
                <a:avLst/>
              </a:prstGeom>
              <a:noFill/>
              <a:ln>
                <a:noFill/>
              </a:ln>
            </p:spPr>
            <p:txBody>
              <a:bodyPr wrap="square" lIns="91440" tIns="45720" rIns="91440" bIns="45720" anchor="ctr"/>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l">
                  <a:lnSpc>
                    <a:spcPct val="100000"/>
                  </a:lnSpc>
                  <a:spcBef>
                    <a:spcPct val="0"/>
                  </a:spcBef>
                </a:pPr>
                <a:r>
                  <a:rPr lang="en-US" sz="1400" b="1">
                    <a:latin typeface="TencentSans W3"/>
                    <a:ea typeface="TencentSans W3"/>
                  </a:rPr>
                  <a:t>Smart Acceleration</a:t>
                </a:r>
                <a:endParaRPr lang="latin"/>
              </a:p>
            </p:txBody>
          </p:sp>
        </p:grpSp>
        <p:grpSp>
          <p:nvGrpSpPr>
            <p:cNvPr id="671" name="组合 338"/>
            <p:cNvGrpSpPr/>
            <p:nvPr/>
          </p:nvGrpSpPr>
          <p:grpSpPr>
            <a:xfrm>
              <a:off x="3893" y="5750"/>
              <a:ext cx="120" cy="650"/>
              <a:chOff x="3697" y="4497"/>
              <a:chExt cx="120" cy="650"/>
            </a:xfrm>
          </p:grpSpPr>
          <p:cxnSp>
            <p:nvCxnSpPr>
              <p:cNvPr id="672" name="直接连接符 339"/>
              <p:cNvCxnSpPr/>
              <p:nvPr/>
            </p:nvCxnSpPr>
            <p:spPr>
              <a:xfrm flipV="1">
                <a:off x="3757" y="4548"/>
                <a:ext cx="0" cy="599"/>
              </a:xfrm>
              <a:prstGeom prst="line">
                <a:avLst/>
              </a:prstGeom>
              <a:noFill/>
              <a:ln w="9525" cap="flat">
                <a:solidFill>
                  <a:srgbClr val="000000"/>
                </a:solidFill>
                <a:prstDash val="solid"/>
                <a:miter/>
              </a:ln>
            </p:spPr>
          </p:cxnSp>
          <p:sp>
            <p:nvSpPr>
              <p:cNvPr id="673" name="椭圆 340"/>
              <p:cNvSpPr/>
              <p:nvPr/>
            </p:nvSpPr>
            <p:spPr>
              <a:xfrm>
                <a:off x="3697" y="4497"/>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grpSp>
      <p:sp>
        <p:nvSpPr>
          <p:cNvPr id="674" name="右箭头 341"/>
          <p:cNvSpPr/>
          <p:nvPr/>
        </p:nvSpPr>
        <p:spPr>
          <a:xfrm>
            <a:off x="9880674" y="4544757"/>
            <a:ext cx="386665" cy="142221"/>
          </a:xfrm>
          <a:prstGeom prst="rightArrow">
            <a:avLst/>
          </a:prstGeom>
          <a:solidFill>
            <a:schemeClr val="bg2">
              <a:lumMod val="65000"/>
            </a:schemeClr>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sp>
        <p:nvSpPr>
          <p:cNvPr id="675" name="iśḻídé"/>
          <p:cNvSpPr/>
          <p:nvPr/>
        </p:nvSpPr>
        <p:spPr>
          <a:xfrm>
            <a:off x="9408743" y="4408231"/>
            <a:ext cx="247359" cy="414601"/>
          </a:xfrm>
          <a:custGeom>
            <a:avLst/>
            <a:gdLst/>
            <a:ahLst/>
            <a:cxnLst/>
            <a:rect l="l" t="t" r="r" b="b"/>
            <a:pathLst>
              <a:path w="247391" h="414655">
                <a:moveTo>
                  <a:pt x="88536" y="351954"/>
                </a:moveTo>
                <a:lnTo>
                  <a:pt x="116277" y="351954"/>
                </a:lnTo>
                <a:lnTo>
                  <a:pt x="122498" y="364612"/>
                </a:lnTo>
                <a:cubicBezTo>
                  <a:pt x="123002" y="365747"/>
                  <a:pt x="124390" y="365747"/>
                  <a:pt x="124894" y="364612"/>
                </a:cubicBezTo>
                <a:lnTo>
                  <a:pt x="131115" y="351954"/>
                </a:lnTo>
                <a:lnTo>
                  <a:pt x="158856" y="351954"/>
                </a:lnTo>
                <a:cubicBezTo>
                  <a:pt x="158856" y="386605"/>
                  <a:pt x="123675" y="414655"/>
                  <a:pt x="123675" y="414655"/>
                </a:cubicBezTo>
                <a:cubicBezTo>
                  <a:pt x="123675" y="414655"/>
                  <a:pt x="88536" y="386605"/>
                  <a:pt x="88536" y="351954"/>
                </a:cubicBezTo>
                <a:close/>
                <a:moveTo>
                  <a:pt x="123372" y="112579"/>
                </a:moveTo>
                <a:cubicBezTo>
                  <a:pt x="120091" y="112579"/>
                  <a:pt x="116977" y="113840"/>
                  <a:pt x="114621" y="116196"/>
                </a:cubicBezTo>
                <a:cubicBezTo>
                  <a:pt x="112307" y="118594"/>
                  <a:pt x="110961" y="121664"/>
                  <a:pt x="110961" y="124988"/>
                </a:cubicBezTo>
                <a:cubicBezTo>
                  <a:pt x="110961" y="128311"/>
                  <a:pt x="112222" y="131424"/>
                  <a:pt x="114621" y="133779"/>
                </a:cubicBezTo>
                <a:cubicBezTo>
                  <a:pt x="119291" y="138448"/>
                  <a:pt x="127495" y="138448"/>
                  <a:pt x="132165" y="133779"/>
                </a:cubicBezTo>
                <a:cubicBezTo>
                  <a:pt x="137004" y="128942"/>
                  <a:pt x="137004" y="121034"/>
                  <a:pt x="132165" y="116196"/>
                </a:cubicBezTo>
                <a:cubicBezTo>
                  <a:pt x="129809" y="113883"/>
                  <a:pt x="126696" y="112579"/>
                  <a:pt x="123372" y="112579"/>
                </a:cubicBezTo>
                <a:close/>
                <a:moveTo>
                  <a:pt x="123372" y="101074"/>
                </a:moveTo>
                <a:cubicBezTo>
                  <a:pt x="129620" y="101074"/>
                  <a:pt x="135868" y="103367"/>
                  <a:pt x="140411" y="107952"/>
                </a:cubicBezTo>
                <a:cubicBezTo>
                  <a:pt x="149836" y="117290"/>
                  <a:pt x="149836" y="132601"/>
                  <a:pt x="140411" y="142024"/>
                </a:cubicBezTo>
                <a:cubicBezTo>
                  <a:pt x="135910" y="146524"/>
                  <a:pt x="129809" y="149048"/>
                  <a:pt x="123372" y="149048"/>
                </a:cubicBezTo>
                <a:cubicBezTo>
                  <a:pt x="116977" y="149048"/>
                  <a:pt x="110919" y="146608"/>
                  <a:pt x="106333" y="142024"/>
                </a:cubicBezTo>
                <a:cubicBezTo>
                  <a:pt x="101831" y="137523"/>
                  <a:pt x="99307" y="131381"/>
                  <a:pt x="99307" y="124988"/>
                </a:cubicBezTo>
                <a:cubicBezTo>
                  <a:pt x="99307" y="118552"/>
                  <a:pt x="101789" y="112536"/>
                  <a:pt x="106333" y="107952"/>
                </a:cubicBezTo>
                <a:cubicBezTo>
                  <a:pt x="110877" y="103367"/>
                  <a:pt x="117125" y="101074"/>
                  <a:pt x="123372" y="101074"/>
                </a:cubicBezTo>
                <a:close/>
                <a:moveTo>
                  <a:pt x="123401" y="32248"/>
                </a:moveTo>
                <a:cubicBezTo>
                  <a:pt x="106800" y="49865"/>
                  <a:pt x="69603" y="95105"/>
                  <a:pt x="69603" y="146779"/>
                </a:cubicBezTo>
                <a:cubicBezTo>
                  <a:pt x="69603" y="177471"/>
                  <a:pt x="75193" y="206860"/>
                  <a:pt x="85280" y="229397"/>
                </a:cubicBezTo>
                <a:lnTo>
                  <a:pt x="84901" y="229522"/>
                </a:lnTo>
                <a:lnTo>
                  <a:pt x="28707" y="285778"/>
                </a:lnTo>
                <a:lnTo>
                  <a:pt x="46569" y="320592"/>
                </a:lnTo>
                <a:lnTo>
                  <a:pt x="74183" y="306296"/>
                </a:lnTo>
                <a:lnTo>
                  <a:pt x="74226" y="306338"/>
                </a:lnTo>
                <a:lnTo>
                  <a:pt x="74226" y="306296"/>
                </a:lnTo>
                <a:lnTo>
                  <a:pt x="173124" y="306296"/>
                </a:lnTo>
                <a:lnTo>
                  <a:pt x="173124" y="306381"/>
                </a:lnTo>
                <a:lnTo>
                  <a:pt x="173165" y="306296"/>
                </a:lnTo>
                <a:lnTo>
                  <a:pt x="200863" y="320592"/>
                </a:lnTo>
                <a:lnTo>
                  <a:pt x="219104" y="285189"/>
                </a:lnTo>
                <a:lnTo>
                  <a:pt x="162237" y="228345"/>
                </a:lnTo>
                <a:lnTo>
                  <a:pt x="162406" y="228177"/>
                </a:lnTo>
                <a:lnTo>
                  <a:pt x="162111" y="228093"/>
                </a:lnTo>
                <a:cubicBezTo>
                  <a:pt x="171862" y="205683"/>
                  <a:pt x="177200" y="176840"/>
                  <a:pt x="177200" y="146779"/>
                </a:cubicBezTo>
                <a:cubicBezTo>
                  <a:pt x="177200" y="95105"/>
                  <a:pt x="140004" y="49865"/>
                  <a:pt x="123401" y="32248"/>
                </a:cubicBezTo>
                <a:close/>
                <a:moveTo>
                  <a:pt x="123401" y="0"/>
                </a:moveTo>
                <a:lnTo>
                  <a:pt x="131177" y="6979"/>
                </a:lnTo>
                <a:cubicBezTo>
                  <a:pt x="134035" y="9544"/>
                  <a:pt x="200611" y="70046"/>
                  <a:pt x="200611" y="146694"/>
                </a:cubicBezTo>
                <a:cubicBezTo>
                  <a:pt x="200611" y="173645"/>
                  <a:pt x="196534" y="199755"/>
                  <a:pt x="189179" y="222165"/>
                </a:cubicBezTo>
                <a:lnTo>
                  <a:pt x="247391" y="280354"/>
                </a:lnTo>
                <a:lnTo>
                  <a:pt x="246928" y="280859"/>
                </a:lnTo>
                <a:lnTo>
                  <a:pt x="247391" y="281111"/>
                </a:lnTo>
                <a:lnTo>
                  <a:pt x="216414" y="341403"/>
                </a:lnTo>
                <a:lnTo>
                  <a:pt x="216289" y="341320"/>
                </a:lnTo>
                <a:lnTo>
                  <a:pt x="210782" y="352041"/>
                </a:lnTo>
                <a:lnTo>
                  <a:pt x="167492" y="329715"/>
                </a:lnTo>
                <a:lnTo>
                  <a:pt x="79858" y="329715"/>
                </a:lnTo>
                <a:lnTo>
                  <a:pt x="36566" y="352041"/>
                </a:lnTo>
                <a:lnTo>
                  <a:pt x="31061" y="341320"/>
                </a:lnTo>
                <a:lnTo>
                  <a:pt x="30934" y="341403"/>
                </a:lnTo>
                <a:lnTo>
                  <a:pt x="252" y="281700"/>
                </a:lnTo>
                <a:lnTo>
                  <a:pt x="0" y="281406"/>
                </a:lnTo>
                <a:lnTo>
                  <a:pt x="84" y="281322"/>
                </a:lnTo>
                <a:lnTo>
                  <a:pt x="0" y="281153"/>
                </a:lnTo>
                <a:lnTo>
                  <a:pt x="589" y="280859"/>
                </a:lnTo>
                <a:lnTo>
                  <a:pt x="58044" y="223342"/>
                </a:lnTo>
                <a:cubicBezTo>
                  <a:pt x="50437" y="200680"/>
                  <a:pt x="46275" y="174107"/>
                  <a:pt x="46275" y="146736"/>
                </a:cubicBezTo>
                <a:cubicBezTo>
                  <a:pt x="46275" y="70005"/>
                  <a:pt x="112810" y="9502"/>
                  <a:pt x="115626" y="6979"/>
                </a:cubicBezTo>
                <a:close/>
              </a:path>
            </a:pathLst>
          </a:custGeom>
          <a:solidFill>
            <a:srgbClr val="C00000"/>
          </a:solidFill>
          <a:ln>
            <a:noFill/>
          </a:ln>
        </p:spPr>
        <p:txBody>
          <a:bodyPr wrap="square" lIns="91428" tIns="45714" rIns="91428" bIns="45714" anchor="ctr">
            <a:normAutofit/>
          </a:bodyPr>
          <a:lstStyle/>
          <a:p>
            <a:pPr algn="ctr"/>
            <a:endParaRPr lang="zh-CN">
              <a:ea typeface="Times New Roman"/>
            </a:endParaRPr>
          </a:p>
        </p:txBody>
      </p:sp>
      <p:grpSp>
        <p:nvGrpSpPr>
          <p:cNvPr id="676" name="组合 5"/>
          <p:cNvGrpSpPr/>
          <p:nvPr/>
        </p:nvGrpSpPr>
        <p:grpSpPr>
          <a:xfrm>
            <a:off x="10186704" y="4471097"/>
            <a:ext cx="1329517" cy="690790"/>
            <a:chOff x="17160" y="5676"/>
            <a:chExt cx="2094" cy="1088"/>
          </a:xfrm>
        </p:grpSpPr>
        <p:sp>
          <p:nvSpPr>
            <p:cNvPr id="677" name="ísļïdê"/>
            <p:cNvSpPr txBox="1"/>
            <p:nvPr/>
          </p:nvSpPr>
          <p:spPr>
            <a:xfrm>
              <a:off x="17160" y="6244"/>
              <a:ext cx="2094" cy="521"/>
            </a:xfrm>
            <a:prstGeom prst="rect">
              <a:avLst/>
            </a:prstGeom>
            <a:noFill/>
            <a:ln>
              <a:noFill/>
            </a:ln>
          </p:spPr>
          <p:txBody>
            <a:bodyPr wrap="square" lIns="91440" tIns="45720" rIns="91440" bIns="45720" anchor="ctr"/>
            <a:lstStyle>
              <a:lvl1pPr marL="0" lvl="0" algn="l" defTabSz="913765">
                <a:defRPr sz="1800" kern="1200">
                  <a:solidFill>
                    <a:schemeClr val="tx1"/>
                  </a:solidFill>
                </a:defRPr>
              </a:lvl1pPr>
              <a:lvl2pPr marL="457200" lvl="1" algn="l" defTabSz="913765">
                <a:defRPr sz="1800" kern="1200">
                  <a:solidFill>
                    <a:schemeClr val="tx1"/>
                  </a:solidFill>
                </a:defRPr>
              </a:lvl2pPr>
              <a:lvl3pPr marL="914400" lvl="2" algn="l" defTabSz="913765">
                <a:defRPr sz="1800" kern="1200">
                  <a:solidFill>
                    <a:schemeClr val="tx1"/>
                  </a:solidFill>
                </a:defRPr>
              </a:lvl3pPr>
              <a:lvl4pPr marL="1371600" lvl="3" algn="l" defTabSz="913765">
                <a:defRPr sz="1800" kern="1200">
                  <a:solidFill>
                    <a:schemeClr val="tx1"/>
                  </a:solidFill>
                </a:defRPr>
              </a:lvl4pPr>
              <a:lvl5pPr marL="1828800" lvl="4" algn="l" defTabSz="913765">
                <a:defRPr sz="1800" kern="1200">
                  <a:solidFill>
                    <a:schemeClr val="tx1"/>
                  </a:solidFill>
                </a:defRPr>
              </a:lvl5pPr>
              <a:lvl6pPr marL="2286000" lvl="5" algn="l" defTabSz="913765">
                <a:defRPr sz="1800" kern="1200">
                  <a:solidFill>
                    <a:schemeClr val="tx1"/>
                  </a:solidFill>
                </a:defRPr>
              </a:lvl6pPr>
              <a:lvl7pPr marL="2743200" lvl="6" algn="l" defTabSz="913765">
                <a:defRPr sz="1800" kern="1200">
                  <a:solidFill>
                    <a:schemeClr val="tx1"/>
                  </a:solidFill>
                </a:defRPr>
              </a:lvl7pPr>
              <a:lvl8pPr marL="3200400" lvl="7" algn="l" defTabSz="913765">
                <a:defRPr sz="1800" kern="1200">
                  <a:solidFill>
                    <a:schemeClr val="tx1"/>
                  </a:solidFill>
                </a:defRPr>
              </a:lvl8pPr>
              <a:lvl9pPr marL="3657600" lvl="8" algn="l" defTabSz="913765">
                <a:defRPr sz="1800" kern="1200">
                  <a:solidFill>
                    <a:schemeClr val="tx1"/>
                  </a:solidFill>
                </a:defRPr>
              </a:lvl9pPr>
            </a:lstStyle>
            <a:p>
              <a:pPr algn="ctr">
                <a:lnSpc>
                  <a:spcPct val="100000"/>
                </a:lnSpc>
                <a:spcBef>
                  <a:spcPct val="0"/>
                </a:spcBef>
              </a:pPr>
              <a:r>
                <a:rPr lang="en-US">
                  <a:latin typeface="TencentSans W3"/>
                  <a:ea typeface="TencentSans W3"/>
                </a:rPr>
                <a:t>Origins</a:t>
              </a:r>
            </a:p>
          </p:txBody>
        </p:sp>
        <p:sp>
          <p:nvSpPr>
            <p:cNvPr id="678" name="roller-shutter-door_78132"/>
            <p:cNvSpPr/>
            <p:nvPr/>
          </p:nvSpPr>
          <p:spPr>
            <a:xfrm>
              <a:off x="17904" y="5676"/>
              <a:ext cx="606" cy="475"/>
            </a:xfrm>
            <a:custGeom>
              <a:avLst/>
              <a:gdLst/>
              <a:ahLst/>
              <a:cxnLst/>
              <a:rect l="0" t="0" r="r" b="b"/>
              <a:pathLst>
                <a:path w="606" h="475">
                  <a:moveTo>
                    <a:pt x="127" y="165"/>
                  </a:moveTo>
                  <a:cubicBezTo>
                    <a:pt x="127" y="155"/>
                    <a:pt x="135" y="147"/>
                    <a:pt x="145" y="147"/>
                  </a:cubicBezTo>
                  <a:lnTo>
                    <a:pt x="461" y="147"/>
                  </a:lnTo>
                  <a:cubicBezTo>
                    <a:pt x="471" y="147"/>
                    <a:pt x="479" y="155"/>
                    <a:pt x="479" y="165"/>
                  </a:cubicBezTo>
                  <a:cubicBezTo>
                    <a:pt x="479" y="175"/>
                    <a:pt x="471" y="183"/>
                    <a:pt x="461" y="183"/>
                  </a:cubicBezTo>
                  <a:lnTo>
                    <a:pt x="145" y="183"/>
                  </a:lnTo>
                  <a:cubicBezTo>
                    <a:pt x="135" y="183"/>
                    <a:pt x="127" y="175"/>
                    <a:pt x="127" y="165"/>
                  </a:cubicBezTo>
                  <a:close/>
                  <a:moveTo>
                    <a:pt x="145" y="387"/>
                  </a:moveTo>
                  <a:lnTo>
                    <a:pt x="461" y="387"/>
                  </a:lnTo>
                  <a:cubicBezTo>
                    <a:pt x="471" y="387"/>
                    <a:pt x="479" y="379"/>
                    <a:pt x="479" y="369"/>
                  </a:cubicBezTo>
                  <a:cubicBezTo>
                    <a:pt x="479" y="359"/>
                    <a:pt x="471" y="351"/>
                    <a:pt x="461" y="351"/>
                  </a:cubicBezTo>
                  <a:lnTo>
                    <a:pt x="145" y="351"/>
                  </a:lnTo>
                  <a:cubicBezTo>
                    <a:pt x="135" y="351"/>
                    <a:pt x="127" y="359"/>
                    <a:pt x="127" y="369"/>
                  </a:cubicBezTo>
                  <a:cubicBezTo>
                    <a:pt x="127" y="379"/>
                    <a:pt x="135" y="387"/>
                    <a:pt x="145" y="387"/>
                  </a:cubicBezTo>
                  <a:close/>
                  <a:moveTo>
                    <a:pt x="145" y="251"/>
                  </a:moveTo>
                  <a:lnTo>
                    <a:pt x="461" y="251"/>
                  </a:lnTo>
                  <a:cubicBezTo>
                    <a:pt x="471" y="251"/>
                    <a:pt x="479" y="242"/>
                    <a:pt x="479" y="233"/>
                  </a:cubicBezTo>
                  <a:cubicBezTo>
                    <a:pt x="479" y="223"/>
                    <a:pt x="471" y="214"/>
                    <a:pt x="461" y="214"/>
                  </a:cubicBezTo>
                  <a:lnTo>
                    <a:pt x="145" y="214"/>
                  </a:lnTo>
                  <a:cubicBezTo>
                    <a:pt x="135" y="214"/>
                    <a:pt x="127" y="223"/>
                    <a:pt x="127" y="233"/>
                  </a:cubicBezTo>
                  <a:cubicBezTo>
                    <a:pt x="127" y="242"/>
                    <a:pt x="135" y="251"/>
                    <a:pt x="145" y="251"/>
                  </a:cubicBezTo>
                  <a:close/>
                  <a:moveTo>
                    <a:pt x="145" y="320"/>
                  </a:moveTo>
                  <a:lnTo>
                    <a:pt x="461" y="320"/>
                  </a:lnTo>
                  <a:cubicBezTo>
                    <a:pt x="471" y="320"/>
                    <a:pt x="479" y="312"/>
                    <a:pt x="479" y="302"/>
                  </a:cubicBezTo>
                  <a:cubicBezTo>
                    <a:pt x="479" y="292"/>
                    <a:pt x="471" y="283"/>
                    <a:pt x="461" y="283"/>
                  </a:cubicBezTo>
                  <a:lnTo>
                    <a:pt x="145" y="283"/>
                  </a:lnTo>
                  <a:cubicBezTo>
                    <a:pt x="135" y="283"/>
                    <a:pt x="127" y="292"/>
                    <a:pt x="127" y="302"/>
                  </a:cubicBezTo>
                  <a:cubicBezTo>
                    <a:pt x="127" y="312"/>
                    <a:pt x="135" y="320"/>
                    <a:pt x="145" y="320"/>
                  </a:cubicBezTo>
                  <a:close/>
                  <a:moveTo>
                    <a:pt x="551" y="95"/>
                  </a:moveTo>
                  <a:lnTo>
                    <a:pt x="551" y="439"/>
                  </a:lnTo>
                  <a:lnTo>
                    <a:pt x="588" y="439"/>
                  </a:lnTo>
                  <a:cubicBezTo>
                    <a:pt x="598" y="439"/>
                    <a:pt x="606" y="447"/>
                    <a:pt x="606" y="457"/>
                  </a:cubicBezTo>
                  <a:cubicBezTo>
                    <a:pt x="606" y="467"/>
                    <a:pt x="598" y="475"/>
                    <a:pt x="588" y="475"/>
                  </a:cubicBezTo>
                  <a:lnTo>
                    <a:pt x="18" y="475"/>
                  </a:lnTo>
                  <a:cubicBezTo>
                    <a:pt x="8" y="475"/>
                    <a:pt x="0" y="467"/>
                    <a:pt x="0" y="457"/>
                  </a:cubicBezTo>
                  <a:cubicBezTo>
                    <a:pt x="0" y="447"/>
                    <a:pt x="8" y="439"/>
                    <a:pt x="18" y="439"/>
                  </a:cubicBezTo>
                  <a:lnTo>
                    <a:pt x="55" y="439"/>
                  </a:lnTo>
                  <a:lnTo>
                    <a:pt x="55" y="95"/>
                  </a:lnTo>
                  <a:lnTo>
                    <a:pt x="18" y="95"/>
                  </a:lnTo>
                  <a:cubicBezTo>
                    <a:pt x="8" y="95"/>
                    <a:pt x="0" y="87"/>
                    <a:pt x="0" y="77"/>
                  </a:cubicBezTo>
                  <a:lnTo>
                    <a:pt x="0" y="18"/>
                  </a:lnTo>
                  <a:cubicBezTo>
                    <a:pt x="0" y="8"/>
                    <a:pt x="8" y="0"/>
                    <a:pt x="18" y="0"/>
                  </a:cubicBezTo>
                  <a:lnTo>
                    <a:pt x="588" y="0"/>
                  </a:lnTo>
                  <a:cubicBezTo>
                    <a:pt x="598" y="0"/>
                    <a:pt x="606" y="8"/>
                    <a:pt x="606" y="18"/>
                  </a:cubicBezTo>
                  <a:lnTo>
                    <a:pt x="606" y="77"/>
                  </a:lnTo>
                  <a:cubicBezTo>
                    <a:pt x="606" y="87"/>
                    <a:pt x="598" y="95"/>
                    <a:pt x="588" y="95"/>
                  </a:cubicBezTo>
                  <a:lnTo>
                    <a:pt x="551" y="95"/>
                  </a:lnTo>
                  <a:close/>
                  <a:moveTo>
                    <a:pt x="515" y="95"/>
                  </a:moveTo>
                  <a:lnTo>
                    <a:pt x="91" y="95"/>
                  </a:lnTo>
                  <a:lnTo>
                    <a:pt x="91" y="439"/>
                  </a:lnTo>
                  <a:lnTo>
                    <a:pt x="515" y="439"/>
                  </a:lnTo>
                  <a:lnTo>
                    <a:pt x="515" y="95"/>
                  </a:lnTo>
                  <a:close/>
                </a:path>
              </a:pathLst>
            </a:custGeom>
            <a:solidFill>
              <a:srgbClr val="58595B"/>
            </a:solidFill>
            <a:ln>
              <a:noFill/>
            </a:ln>
          </p:spPr>
          <p:txBody>
            <a:bodyPr anchor="ctr"/>
            <a:lstStyle/>
            <a:p>
              <a:pPr algn="ctr"/>
              <a:endParaRPr lang="en-US">
                <a:solidFill>
                  <a:srgbClr val="FFFFFF"/>
                </a:solidFill>
                <a:latin typeface="Times New Roman"/>
              </a:endParaRPr>
            </a:p>
          </p:txBody>
        </p:sp>
      </p:grpSp>
      <p:pic>
        <p:nvPicPr>
          <p:cNvPr id="679" name="图片 2"/>
          <p:cNvPicPr>
            <a:picLocks noChangeAspect="1"/>
          </p:cNvPicPr>
          <p:nvPr/>
        </p:nvPicPr>
        <p:blipFill>
          <a:blip r:embed="rId3">
            <a:extLst>
              <a:ext uri="{96DAC541-7B7A-43D3-8B79-37D633B846F1}">
                <asvg:svgBlip xmlns:asvg="http://schemas.microsoft.com/office/drawing/2016/SVG/main" r:embed="rId4"/>
              </a:ext>
            </a:extLst>
          </a:blip>
          <a:stretch/>
        </p:blipFill>
        <p:spPr>
          <a:xfrm>
            <a:off x="3746738" y="4362512"/>
            <a:ext cx="460315" cy="460315"/>
          </a:xfrm>
          <a:prstGeom prst="rect">
            <a:avLst/>
          </a:prstGeom>
        </p:spPr>
      </p:pic>
      <p:pic>
        <p:nvPicPr>
          <p:cNvPr id="680" name="图片 3"/>
          <p:cNvPicPr>
            <a:picLocks noChangeAspect="1"/>
          </p:cNvPicPr>
          <p:nvPr/>
        </p:nvPicPr>
        <p:blipFill>
          <a:blip r:embed="rId5">
            <a:extLst>
              <a:ext uri="{96DAC541-7B7A-43D3-8B79-37D633B846F1}">
                <asvg:svgBlip xmlns:asvg="http://schemas.microsoft.com/office/drawing/2016/SVG/main" r:embed="rId6"/>
              </a:ext>
            </a:extLst>
          </a:blip>
          <a:stretch/>
        </p:blipFill>
        <p:spPr>
          <a:xfrm>
            <a:off x="8252746" y="4424107"/>
            <a:ext cx="409522" cy="40952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标题文本"/>
          <p:cNvSpPr txBox="1"/>
          <p:nvPr/>
        </p:nvSpPr>
        <p:spPr>
          <a:xfrm>
            <a:off x="509204" y="366842"/>
            <a:ext cx="10919002" cy="438150"/>
          </a:xfrm>
          <a:prstGeom prst="rect">
            <a:avLst/>
          </a:prstGeom>
          <a:ln w="12700">
            <a:miter/>
          </a:ln>
        </p:spPr>
        <p:txBody>
          <a:bodyPr wrap="square" lIns="0" tIns="0" rIns="0" bIns="0">
            <a:spAutoFit/>
          </a:bodyPr>
          <a:lstStyle>
            <a:lvl1pPr marL="0" lvl="0" algn="l" defTabSz="457200">
              <a:lnSpc>
                <a:spcPct val="120000"/>
              </a:lnSpc>
              <a:defRPr sz="5999" b="0" kern="1200">
                <a:solidFill>
                  <a:schemeClr val="tx1"/>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r>
              <a:rPr lang="zh-CN" sz="2400" b="0">
                <a:solidFill>
                  <a:srgbClr val="000000"/>
                </a:solidFill>
                <a:latin typeface="TencentSans W3"/>
                <a:ea typeface="TencentSans W3"/>
              </a:rPr>
              <a:t>Tencent Cloud Edge</a:t>
            </a:r>
            <a:r>
              <a:rPr lang="zh-CN" sz="2400" b="0" i="0" strike="noStrike" spc="0">
                <a:solidFill>
                  <a:srgbClr val="000000"/>
                </a:solidFill>
                <a:latin typeface="TencentSans W3"/>
                <a:ea typeface="TencentSans W3"/>
              </a:rPr>
              <a:t>One -- DNS Capabilities</a:t>
            </a:r>
          </a:p>
        </p:txBody>
      </p:sp>
      <p:sp>
        <p:nvSpPr>
          <p:cNvPr id="2" name="灯片编号占位符 1"/>
          <p:cNvSpPr txBox="1">
            <a:spLocks noGrp="1"/>
          </p:cNvSpPr>
          <p:nvPr>
            <p:ph type="sldNum" idx="10"/>
          </p:nvPr>
        </p:nvSpPr>
        <p:spPr>
          <a:xfrm>
            <a:off x="11684580" y="6540948"/>
            <a:ext cx="232405" cy="225674"/>
          </a:xfrm>
          <a:prstGeom prst="rect">
            <a:avLst/>
          </a:prstGeom>
          <a:ln w="12700">
            <a:miter/>
          </a:ln>
        </p:spPr>
        <p:txBody>
          <a:bodyPr wrap="none" lIns="50793" tIns="50793" rIns="50793" bIns="50793">
            <a:spAutoFit/>
          </a:bodyPr>
          <a:lstStyle>
            <a:lvl1pPr lvl="0">
              <a:defRPr sz="800" b="0">
                <a:latin typeface="FZLanTingHei-R-GBK"/>
                <a:ea typeface="FZLanTingHei-R-GBK"/>
              </a:defRPr>
            </a:lvl1pPr>
          </a:lstStyle>
          <a:p>
            <a:fld id="{7633EA9F-8C8B-4288-BCAB-D86C15FE9D17}" type="slidenum">
              <a:rPr lang="en-US">
                <a:latin typeface="Microsoft YaHei"/>
              </a:rPr>
              <a:t>11</a:t>
            </a:fld>
            <a:endParaRPr lang="ea"/>
          </a:p>
        </p:txBody>
      </p:sp>
      <p:sp>
        <p:nvSpPr>
          <p:cNvPr id="58" name="标题文本一…"/>
          <p:cNvSpPr txBox="1"/>
          <p:nvPr/>
        </p:nvSpPr>
        <p:spPr>
          <a:xfrm>
            <a:off x="8501772" y="1113044"/>
            <a:ext cx="3448121" cy="5745020"/>
          </a:xfrm>
          <a:prstGeom prst="rect">
            <a:avLst/>
          </a:prstGeom>
          <a:ln w="12700">
            <a:miter/>
          </a:ln>
        </p:spPr>
        <p:txBody>
          <a:bodyPr lIns="0" tIns="0" rIns="0" bIns="0"/>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defTabSz="228600">
              <a:lnSpc>
                <a:spcPct val="150000"/>
              </a:lnSpc>
              <a:spcAft>
                <a:spcPts val="500"/>
              </a:spcAft>
            </a:pPr>
            <a:r>
              <a:rPr lang="zh-CN" sz="1800" b="0">
                <a:solidFill>
                  <a:srgbClr val="0060FF"/>
                </a:solidFill>
                <a:latin typeface="TencentSans W3"/>
                <a:ea typeface="TencentSans W3"/>
              </a:rPr>
              <a:t>High-Availability and Security</a:t>
            </a:r>
          </a:p>
          <a:p>
            <a:pPr marL="171428" indent="-171428" algn="l" defTabSz="228600">
              <a:lnSpc>
                <a:spcPct val="150000"/>
              </a:lnSpc>
              <a:spcAft>
                <a:spcPts val="500"/>
              </a:spcAft>
              <a:buSzPct val="125000"/>
              <a:buFont typeface="Arial" charset="0"/>
              <a:buChar char="•"/>
            </a:pPr>
            <a:r>
              <a:rPr lang="zh-CN" sz="1200" b="0" i="0" strike="noStrike">
                <a:solidFill>
                  <a:srgbClr val="000000"/>
                </a:solidFill>
                <a:latin typeface="Times New Roman"/>
                <a:ea typeface="Times New Roman"/>
              </a:rPr>
              <a:t>Years' experience of serving Tencent Cloud and internal business, with a peak QPS of 100W and a daily request volume of 50 billion.</a:t>
            </a:r>
          </a:p>
          <a:p>
            <a:pPr marL="171428" indent="-171428" algn="l" defTabSz="228600">
              <a:lnSpc>
                <a:spcPct val="150000"/>
              </a:lnSpc>
              <a:spcAft>
                <a:spcPts val="500"/>
              </a:spcAft>
              <a:buSzPct val="125000"/>
              <a:buFont typeface="Arial" charset="0"/>
              <a:buChar char="•"/>
            </a:pPr>
            <a:r>
              <a:rPr lang="zh-CN" sz="1200" b="0">
                <a:latin typeface="Times New Roman"/>
                <a:ea typeface="Times New Roman"/>
              </a:rPr>
              <a:t>Multiple Anycast IP ranges to achieve high availability.</a:t>
            </a:r>
          </a:p>
          <a:p>
            <a:pPr marL="285713" indent="-285713" algn="l" defTabSz="228600">
              <a:lnSpc>
                <a:spcPct val="150000"/>
              </a:lnSpc>
              <a:spcAft>
                <a:spcPts val="500"/>
              </a:spcAft>
            </a:pPr>
            <a:r>
              <a:rPr lang="zh-CN" sz="1800" b="0">
                <a:solidFill>
                  <a:srgbClr val="A736FF"/>
                </a:solidFill>
                <a:latin typeface="TencentSans W3"/>
                <a:ea typeface="TencentSans W3"/>
              </a:rPr>
              <a:t>     Capabilities</a:t>
            </a:r>
          </a:p>
          <a:p>
            <a:pPr marL="285713" indent="-285713" algn="l" defTabSz="228600">
              <a:lnSpc>
                <a:spcPct val="150000"/>
              </a:lnSpc>
              <a:spcAft>
                <a:spcPts val="500"/>
              </a:spcAft>
              <a:buSzPct val="125000"/>
              <a:buFont typeface="Arial" charset="0"/>
              <a:buChar char="•"/>
            </a:pPr>
            <a:r>
              <a:rPr lang="zh-CN" sz="1200" b="0">
                <a:latin typeface="Times New Roman"/>
                <a:ea typeface="Times New Roman"/>
              </a:rPr>
              <a:t>Associated with security protection/site acceleration function, simple setup</a:t>
            </a:r>
          </a:p>
          <a:p>
            <a:pPr marL="285713" indent="-285713" algn="l" defTabSz="228600">
              <a:lnSpc>
                <a:spcPct val="150000"/>
              </a:lnSpc>
              <a:spcAft>
                <a:spcPts val="500"/>
              </a:spcAft>
              <a:buSzPct val="125000"/>
              <a:buFont typeface="Arial" charset="0"/>
              <a:buChar char="•"/>
            </a:pPr>
            <a:r>
              <a:rPr lang="zh-CN" sz="1200" b="0">
                <a:latin typeface="Times New Roman"/>
                <a:ea typeface="Times New Roman"/>
              </a:rPr>
              <a:t>Support NS or CName onboarding</a:t>
            </a:r>
          </a:p>
          <a:p>
            <a:pPr algn="l" defTabSz="228600">
              <a:lnSpc>
                <a:spcPct val="150000"/>
              </a:lnSpc>
              <a:spcAft>
                <a:spcPts val="500"/>
              </a:spcAft>
            </a:pPr>
            <a:r>
              <a:rPr lang="zh-CN" sz="1800" b="0">
                <a:solidFill>
                  <a:srgbClr val="31A758"/>
                </a:solidFill>
                <a:latin typeface="TencentSans W3"/>
                <a:ea typeface="TencentSans W3"/>
              </a:rPr>
              <a:t>Performance</a:t>
            </a:r>
          </a:p>
          <a:p>
            <a:pPr marL="171428" indent="-171428" algn="l" defTabSz="228600">
              <a:lnSpc>
                <a:spcPct val="150000"/>
              </a:lnSpc>
              <a:spcAft>
                <a:spcPts val="500"/>
              </a:spcAft>
              <a:buSzPct val="125000"/>
              <a:buFont typeface="Arial" charset="0"/>
              <a:buChar char="•"/>
            </a:pPr>
            <a:r>
              <a:rPr lang="zh-CN" sz="1200" b="0">
                <a:latin typeface="Times New Roman"/>
                <a:ea typeface="Times New Roman"/>
              </a:rPr>
              <a:t>Deployed in dozens of distributed IDCs to achieve best performance, with an average delay of 30ms</a:t>
            </a:r>
          </a:p>
          <a:p>
            <a:pPr marL="171428" indent="-171428" algn="l" defTabSz="228600">
              <a:lnSpc>
                <a:spcPct val="150000"/>
              </a:lnSpc>
              <a:spcAft>
                <a:spcPts val="500"/>
              </a:spcAft>
              <a:buSzPct val="125000"/>
              <a:buFont typeface="Arial" charset="0"/>
              <a:buChar char="•"/>
            </a:pPr>
            <a:r>
              <a:rPr lang="zh-CN" sz="1200" b="0">
                <a:latin typeface="Times New Roman"/>
                <a:ea typeface="Times New Roman"/>
              </a:rPr>
              <a:t>Over 10Tbps DDoS mitigation capacity, service capacity of 100 million QPS</a:t>
            </a:r>
          </a:p>
        </p:txBody>
      </p:sp>
      <p:grpSp>
        <p:nvGrpSpPr>
          <p:cNvPr id="132" name="组合 131"/>
          <p:cNvGrpSpPr/>
          <p:nvPr/>
        </p:nvGrpSpPr>
        <p:grpSpPr>
          <a:xfrm>
            <a:off x="297011" y="2694074"/>
            <a:ext cx="8001161" cy="3341426"/>
            <a:chOff x="1168" y="3412"/>
            <a:chExt cx="11687" cy="4880"/>
          </a:xfrm>
        </p:grpSpPr>
        <p:sp>
          <p:nvSpPr>
            <p:cNvPr id="93" name="矩形"/>
            <p:cNvSpPr/>
            <p:nvPr/>
          </p:nvSpPr>
          <p:spPr>
            <a:xfrm>
              <a:off x="8606" y="6282"/>
              <a:ext cx="2545" cy="2010"/>
            </a:xfrm>
            <a:prstGeom prst="rect">
              <a:avLst/>
            </a:prstGeom>
            <a:solidFill>
              <a:srgbClr val="DFE7FB"/>
            </a:solidFill>
            <a:ln w="25400">
              <a:solidFill>
                <a:srgbClr val="1296DB"/>
              </a:solidFill>
              <a:prstDash val="dash"/>
              <a:miter/>
            </a:ln>
          </p:spPr>
          <p:txBody>
            <a:bodyPr lIns="25400" tIns="25400" rIns="25400" bIns="25400" anchor="ctr"/>
            <a:lstStyle/>
            <a:p>
              <a:endParaRPr lang="zh-CN" sz="1600">
                <a:ea typeface="Times New Roman"/>
              </a:endParaRPr>
            </a:p>
          </p:txBody>
        </p:sp>
        <p:sp>
          <p:nvSpPr>
            <p:cNvPr id="1725" name="矩形"/>
            <p:cNvSpPr/>
            <p:nvPr/>
          </p:nvSpPr>
          <p:spPr>
            <a:xfrm>
              <a:off x="4077" y="3412"/>
              <a:ext cx="2203" cy="4290"/>
            </a:xfrm>
            <a:prstGeom prst="rect">
              <a:avLst/>
            </a:prstGeom>
            <a:solidFill>
              <a:srgbClr val="DFE7FB"/>
            </a:solidFill>
            <a:ln w="12700">
              <a:miter/>
            </a:ln>
          </p:spPr>
          <p:txBody>
            <a:bodyPr lIns="25400" tIns="25400" rIns="25400" bIns="25400" anchor="ctr"/>
            <a:lstStyle/>
            <a:p>
              <a:endParaRPr lang="zh-CN" sz="1600">
                <a:ea typeface="Times New Roman"/>
              </a:endParaRPr>
            </a:p>
          </p:txBody>
        </p:sp>
        <p:sp>
          <p:nvSpPr>
            <p:cNvPr id="18" name="文本框 17"/>
            <p:cNvSpPr txBox="1"/>
            <p:nvPr/>
          </p:nvSpPr>
          <p:spPr>
            <a:xfrm>
              <a:off x="1168" y="4499"/>
              <a:ext cx="1044" cy="336"/>
            </a:xfrm>
            <a:prstGeom prst="rect">
              <a:avLst/>
            </a:prstGeom>
            <a:ln w="12700">
              <a:prstDash val="solid"/>
            </a:ln>
          </p:spPr>
          <p:txBody>
            <a:bodyPr wrap="square">
              <a:spAutoFit/>
            </a:bodyPr>
            <a:lstStyle/>
            <a:p>
              <a:r>
                <a:rPr lang="zh-CN" sz="900" b="0">
                  <a:latin typeface="Times New Roman"/>
                  <a:ea typeface="Times New Roman"/>
                </a:rPr>
                <a:t>NA Users</a:t>
              </a:r>
            </a:p>
          </p:txBody>
        </p:sp>
        <p:sp>
          <p:nvSpPr>
            <p:cNvPr id="19" name="文本框 18"/>
            <p:cNvSpPr txBox="1"/>
            <p:nvPr/>
          </p:nvSpPr>
          <p:spPr>
            <a:xfrm>
              <a:off x="1219" y="5737"/>
              <a:ext cx="1056" cy="336"/>
            </a:xfrm>
            <a:prstGeom prst="rect">
              <a:avLst/>
            </a:prstGeom>
            <a:ln w="12700">
              <a:prstDash val="solid"/>
            </a:ln>
          </p:spPr>
          <p:txBody>
            <a:bodyPr wrap="square">
              <a:spAutoFit/>
            </a:bodyPr>
            <a:lstStyle/>
            <a:p>
              <a:r>
                <a:rPr lang="zh-CN" sz="900" b="0">
                  <a:latin typeface="Times New Roman"/>
                  <a:ea typeface="Times New Roman"/>
                </a:rPr>
                <a:t>EU Users</a:t>
              </a:r>
            </a:p>
          </p:txBody>
        </p:sp>
        <p:sp>
          <p:nvSpPr>
            <p:cNvPr id="20" name="文本框 19"/>
            <p:cNvSpPr txBox="1"/>
            <p:nvPr/>
          </p:nvSpPr>
          <p:spPr>
            <a:xfrm>
              <a:off x="1212" y="6956"/>
              <a:ext cx="1210" cy="649"/>
            </a:xfrm>
            <a:prstGeom prst="rect">
              <a:avLst/>
            </a:prstGeom>
            <a:ln w="12700">
              <a:prstDash val="solid"/>
            </a:ln>
          </p:spPr>
          <p:txBody>
            <a:bodyPr wrap="square">
              <a:spAutoFit/>
            </a:bodyPr>
            <a:lstStyle/>
            <a:p>
              <a:pPr algn="ctr"/>
              <a:r>
                <a:rPr lang="zh-CN" sz="900" b="0">
                  <a:latin typeface="Times New Roman"/>
                  <a:ea typeface="Times New Roman"/>
                </a:rPr>
                <a:t>Middle East Users</a:t>
              </a:r>
            </a:p>
          </p:txBody>
        </p:sp>
        <p:sp>
          <p:nvSpPr>
            <p:cNvPr id="24" name="文本框 23"/>
            <p:cNvSpPr txBox="1"/>
            <p:nvPr/>
          </p:nvSpPr>
          <p:spPr>
            <a:xfrm>
              <a:off x="4315" y="3552"/>
              <a:ext cx="1726" cy="399"/>
            </a:xfrm>
            <a:prstGeom prst="rect">
              <a:avLst/>
            </a:prstGeom>
            <a:ln w="12700">
              <a:prstDash val="solid"/>
            </a:ln>
          </p:spPr>
          <p:txBody>
            <a:bodyPr wrap="square">
              <a:spAutoFit/>
            </a:bodyPr>
            <a:lstStyle/>
            <a:p>
              <a:pPr algn="ctr"/>
              <a:r>
                <a:rPr lang="zh-CN" sz="900" b="0">
                  <a:solidFill>
                    <a:srgbClr val="0060FF"/>
                  </a:solidFill>
                  <a:latin typeface="TencentSans W3"/>
                  <a:ea typeface="TencentSans W3"/>
                </a:rPr>
                <a:t>EdgeOne DNS</a:t>
              </a:r>
            </a:p>
          </p:txBody>
        </p:sp>
        <p:cxnSp>
          <p:nvCxnSpPr>
            <p:cNvPr id="26" name="直接箭头连接符 25"/>
            <p:cNvCxnSpPr/>
            <p:nvPr/>
          </p:nvCxnSpPr>
          <p:spPr>
            <a:xfrm>
              <a:off x="6567" y="4408"/>
              <a:ext cx="2006" cy="8"/>
            </a:xfrm>
            <a:prstGeom prst="straightConnector1">
              <a:avLst/>
            </a:prstGeom>
            <a:noFill/>
            <a:ln w="12700">
              <a:solidFill>
                <a:srgbClr val="678F00"/>
              </a:solidFill>
              <a:prstDash val="solid"/>
              <a:tailEnd type="triangle"/>
            </a:ln>
          </p:spPr>
        </p:cxnSp>
        <p:cxnSp>
          <p:nvCxnSpPr>
            <p:cNvPr id="28" name="直接箭头连接符 27"/>
            <p:cNvCxnSpPr/>
            <p:nvPr/>
          </p:nvCxnSpPr>
          <p:spPr>
            <a:xfrm>
              <a:off x="6567" y="5616"/>
              <a:ext cx="2006" cy="8"/>
            </a:xfrm>
            <a:prstGeom prst="straightConnector1">
              <a:avLst/>
            </a:prstGeom>
            <a:noFill/>
            <a:ln w="12700">
              <a:solidFill>
                <a:srgbClr val="678F00"/>
              </a:solidFill>
              <a:prstDash val="solid"/>
              <a:tailEnd type="triangle"/>
            </a:ln>
          </p:spPr>
        </p:cxnSp>
        <p:sp>
          <p:nvSpPr>
            <p:cNvPr id="29" name="文本框 28"/>
            <p:cNvSpPr txBox="1"/>
            <p:nvPr/>
          </p:nvSpPr>
          <p:spPr>
            <a:xfrm>
              <a:off x="2154" y="4080"/>
              <a:ext cx="1976" cy="390"/>
            </a:xfrm>
            <a:prstGeom prst="rect">
              <a:avLst/>
            </a:prstGeom>
            <a:ln w="12700">
              <a:prstDash val="solid"/>
            </a:ln>
          </p:spPr>
          <p:txBody>
            <a:bodyPr wrap="square">
              <a:spAutoFit/>
            </a:bodyPr>
            <a:lstStyle/>
            <a:p>
              <a:r>
                <a:rPr lang="zh-CN" sz="900" b="0">
                  <a:latin typeface="Times New Roman"/>
                  <a:ea typeface="Times New Roman"/>
                </a:rPr>
                <a:t>Intelligent Scheduling</a:t>
              </a:r>
            </a:p>
          </p:txBody>
        </p:sp>
        <p:sp>
          <p:nvSpPr>
            <p:cNvPr id="32" name="文本框 31"/>
            <p:cNvSpPr txBox="1"/>
            <p:nvPr/>
          </p:nvSpPr>
          <p:spPr>
            <a:xfrm>
              <a:off x="7127" y="4066"/>
              <a:ext cx="1424" cy="325"/>
            </a:xfrm>
            <a:prstGeom prst="rect">
              <a:avLst/>
            </a:prstGeom>
            <a:ln w="12700">
              <a:prstDash val="solid"/>
            </a:ln>
          </p:spPr>
          <p:txBody>
            <a:bodyPr>
              <a:spAutoFit/>
            </a:bodyPr>
            <a:lstStyle/>
            <a:p>
              <a:r>
                <a:rPr lang="zh-CN" sz="900" b="0">
                  <a:latin typeface="Times New Roman"/>
                  <a:ea typeface="Times New Roman"/>
                </a:rPr>
                <a:t>DNS Only</a:t>
              </a:r>
            </a:p>
          </p:txBody>
        </p:sp>
        <p:sp>
          <p:nvSpPr>
            <p:cNvPr id="33" name="文本框 32"/>
            <p:cNvSpPr txBox="1"/>
            <p:nvPr/>
          </p:nvSpPr>
          <p:spPr>
            <a:xfrm>
              <a:off x="7127" y="5250"/>
              <a:ext cx="1171" cy="325"/>
            </a:xfrm>
            <a:prstGeom prst="rect">
              <a:avLst/>
            </a:prstGeom>
            <a:ln w="12700">
              <a:prstDash val="solid"/>
            </a:ln>
          </p:spPr>
          <p:txBody>
            <a:bodyPr>
              <a:spAutoFit/>
            </a:bodyPr>
            <a:lstStyle/>
            <a:p>
              <a:r>
                <a:rPr lang="zh-CN" sz="900" b="0">
                  <a:latin typeface="Times New Roman"/>
                  <a:ea typeface="Times New Roman"/>
                </a:rPr>
                <a:t>DNS Only</a:t>
              </a:r>
            </a:p>
          </p:txBody>
        </p:sp>
        <p:sp>
          <p:nvSpPr>
            <p:cNvPr id="34" name="文本框 33"/>
            <p:cNvSpPr txBox="1"/>
            <p:nvPr/>
          </p:nvSpPr>
          <p:spPr>
            <a:xfrm>
              <a:off x="6617" y="6346"/>
              <a:ext cx="1684" cy="390"/>
            </a:xfrm>
            <a:prstGeom prst="rect">
              <a:avLst/>
            </a:prstGeom>
            <a:ln w="12700">
              <a:prstDash val="solid"/>
            </a:ln>
          </p:spPr>
          <p:txBody>
            <a:bodyPr wrap="square">
              <a:spAutoFit/>
            </a:bodyPr>
            <a:lstStyle/>
            <a:p>
              <a:r>
                <a:rPr lang="zh-CN" sz="900" b="0">
                  <a:latin typeface="Times New Roman"/>
                  <a:ea typeface="Times New Roman"/>
                </a:rPr>
                <a:t>Site Acceleration</a:t>
              </a:r>
            </a:p>
          </p:txBody>
        </p:sp>
        <p:sp>
          <p:nvSpPr>
            <p:cNvPr id="35" name="文本框 34"/>
            <p:cNvSpPr txBox="1"/>
            <p:nvPr/>
          </p:nvSpPr>
          <p:spPr>
            <a:xfrm>
              <a:off x="8156" y="4720"/>
              <a:ext cx="1869" cy="336"/>
            </a:xfrm>
            <a:prstGeom prst="rect">
              <a:avLst/>
            </a:prstGeom>
            <a:ln w="12700">
              <a:prstDash val="solid"/>
            </a:ln>
          </p:spPr>
          <p:txBody>
            <a:bodyPr wrap="square">
              <a:spAutoFit/>
            </a:bodyPr>
            <a:lstStyle/>
            <a:p>
              <a:r>
                <a:rPr lang="zh-CN" sz="900" b="0">
                  <a:latin typeface="Times New Roman"/>
                  <a:ea typeface="Times New Roman"/>
                </a:rPr>
                <a:t>NA Origin Server</a:t>
              </a:r>
            </a:p>
          </p:txBody>
        </p:sp>
        <p:sp>
          <p:nvSpPr>
            <p:cNvPr id="37" name="文本框 36"/>
            <p:cNvSpPr txBox="1"/>
            <p:nvPr/>
          </p:nvSpPr>
          <p:spPr>
            <a:xfrm>
              <a:off x="8148" y="5909"/>
              <a:ext cx="1825" cy="336"/>
            </a:xfrm>
            <a:prstGeom prst="rect">
              <a:avLst/>
            </a:prstGeom>
            <a:ln w="12700">
              <a:prstDash val="solid"/>
            </a:ln>
          </p:spPr>
          <p:txBody>
            <a:bodyPr wrap="square">
              <a:spAutoFit/>
            </a:bodyPr>
            <a:lstStyle/>
            <a:p>
              <a:r>
                <a:rPr lang="zh-CN" sz="900" b="0">
                  <a:latin typeface="Times New Roman"/>
                  <a:ea typeface="Times New Roman"/>
                </a:rPr>
                <a:t>EU Origin Server</a:t>
              </a:r>
            </a:p>
          </p:txBody>
        </p:sp>
        <p:sp>
          <p:nvSpPr>
            <p:cNvPr id="38" name="文本框 37"/>
            <p:cNvSpPr txBox="1"/>
            <p:nvPr/>
          </p:nvSpPr>
          <p:spPr>
            <a:xfrm>
              <a:off x="8680" y="6314"/>
              <a:ext cx="2487" cy="399"/>
            </a:xfrm>
            <a:prstGeom prst="rect">
              <a:avLst/>
            </a:prstGeom>
            <a:ln w="12700">
              <a:prstDash val="solid"/>
            </a:ln>
          </p:spPr>
          <p:txBody>
            <a:bodyPr wrap="square">
              <a:spAutoFit/>
            </a:bodyPr>
            <a:lstStyle/>
            <a:p>
              <a:pPr algn="ctr"/>
              <a:r>
                <a:rPr lang="zh-CN" sz="900" b="0">
                  <a:solidFill>
                    <a:srgbClr val="0060FF"/>
                  </a:solidFill>
                  <a:latin typeface="TencentSans W3"/>
                  <a:ea typeface="TencentSans W3"/>
                </a:rPr>
                <a:t>EdgeOne Overseas Network</a:t>
              </a:r>
            </a:p>
          </p:txBody>
        </p:sp>
        <p:cxnSp>
          <p:nvCxnSpPr>
            <p:cNvPr id="39" name="直接箭头连接符 38"/>
            <p:cNvCxnSpPr/>
            <p:nvPr/>
          </p:nvCxnSpPr>
          <p:spPr>
            <a:xfrm>
              <a:off x="11214" y="7094"/>
              <a:ext cx="569" cy="0"/>
            </a:xfrm>
            <a:prstGeom prst="straightConnector1">
              <a:avLst/>
            </a:prstGeom>
            <a:noFill/>
            <a:ln w="12700">
              <a:solidFill>
                <a:srgbClr val="678F00"/>
              </a:solidFill>
              <a:prstDash val="solid"/>
              <a:tailEnd type="triangle"/>
            </a:ln>
          </p:spPr>
        </p:cxnSp>
        <p:sp>
          <p:nvSpPr>
            <p:cNvPr id="41" name="文本框 40"/>
            <p:cNvSpPr txBox="1"/>
            <p:nvPr/>
          </p:nvSpPr>
          <p:spPr>
            <a:xfrm>
              <a:off x="11276" y="7358"/>
              <a:ext cx="1579" cy="336"/>
            </a:xfrm>
            <a:prstGeom prst="rect">
              <a:avLst/>
            </a:prstGeom>
            <a:ln w="12700">
              <a:prstDash val="solid"/>
            </a:ln>
          </p:spPr>
          <p:txBody>
            <a:bodyPr>
              <a:spAutoFit/>
            </a:bodyPr>
            <a:lstStyle/>
            <a:p>
              <a:pPr algn="ctr"/>
              <a:r>
                <a:rPr lang="zh-CN" sz="900" b="0">
                  <a:latin typeface="Times New Roman"/>
                  <a:ea typeface="Times New Roman"/>
                </a:rPr>
                <a:t>Origin Server</a:t>
              </a:r>
            </a:p>
          </p:txBody>
        </p:sp>
        <p:cxnSp>
          <p:nvCxnSpPr>
            <p:cNvPr id="42" name="肘形连接符 41"/>
            <p:cNvCxnSpPr/>
            <p:nvPr/>
          </p:nvCxnSpPr>
          <p:spPr>
            <a:xfrm>
              <a:off x="6576" y="6713"/>
              <a:ext cx="2030" cy="410"/>
            </a:xfrm>
            <a:prstGeom prst="bentConnector3">
              <a:avLst>
                <a:gd name="adj1" fmla="val 50000"/>
              </a:avLst>
            </a:prstGeom>
            <a:noFill/>
            <a:ln w="25400">
              <a:solidFill>
                <a:srgbClr val="1296DB"/>
              </a:solidFill>
              <a:prstDash val="sysDash"/>
              <a:tailEnd type="triangle"/>
            </a:ln>
          </p:spPr>
        </p:cxnSp>
        <p:cxnSp>
          <p:nvCxnSpPr>
            <p:cNvPr id="51" name="直接箭头连接符 50"/>
            <p:cNvCxnSpPr/>
            <p:nvPr/>
          </p:nvCxnSpPr>
          <p:spPr>
            <a:xfrm>
              <a:off x="2330" y="4434"/>
              <a:ext cx="1687" cy="7"/>
            </a:xfrm>
            <a:prstGeom prst="straightConnector1">
              <a:avLst/>
            </a:prstGeom>
            <a:noFill/>
            <a:ln w="12700">
              <a:solidFill>
                <a:srgbClr val="678F00"/>
              </a:solidFill>
              <a:prstDash val="solid"/>
              <a:tailEnd type="triangle"/>
            </a:ln>
          </p:spPr>
        </p:cxnSp>
        <p:pic>
          <p:nvPicPr>
            <p:cNvPr id="54" name="图片 53"/>
            <p:cNvPicPr>
              <a:picLocks noChangeAspect="1"/>
            </p:cNvPicPr>
            <p:nvPr/>
          </p:nvPicPr>
          <p:blipFill>
            <a:blip r:embed="rId2"/>
            <a:stretch/>
          </p:blipFill>
          <p:spPr>
            <a:xfrm>
              <a:off x="1375" y="3951"/>
              <a:ext cx="697" cy="697"/>
            </a:xfrm>
            <a:prstGeom prst="rect">
              <a:avLst/>
            </a:prstGeom>
          </p:spPr>
        </p:pic>
        <p:pic>
          <p:nvPicPr>
            <p:cNvPr id="55" name="图片 54"/>
            <p:cNvPicPr>
              <a:picLocks noChangeAspect="1"/>
            </p:cNvPicPr>
            <p:nvPr/>
          </p:nvPicPr>
          <p:blipFill>
            <a:blip r:embed="rId2"/>
            <a:stretch/>
          </p:blipFill>
          <p:spPr>
            <a:xfrm>
              <a:off x="1375" y="5155"/>
              <a:ext cx="697" cy="697"/>
            </a:xfrm>
            <a:prstGeom prst="rect">
              <a:avLst/>
            </a:prstGeom>
          </p:spPr>
        </p:pic>
        <p:pic>
          <p:nvPicPr>
            <p:cNvPr id="56" name="图片 55"/>
            <p:cNvPicPr>
              <a:picLocks noChangeAspect="1"/>
            </p:cNvPicPr>
            <p:nvPr/>
          </p:nvPicPr>
          <p:blipFill>
            <a:blip r:embed="rId2"/>
            <a:stretch/>
          </p:blipFill>
          <p:spPr>
            <a:xfrm>
              <a:off x="1375" y="6391"/>
              <a:ext cx="697" cy="697"/>
            </a:xfrm>
            <a:prstGeom prst="rect">
              <a:avLst/>
            </a:prstGeom>
          </p:spPr>
        </p:pic>
        <p:grpSp>
          <p:nvGrpSpPr>
            <p:cNvPr id="68" name="组合 67"/>
            <p:cNvGrpSpPr/>
            <p:nvPr/>
          </p:nvGrpSpPr>
          <p:grpSpPr>
            <a:xfrm>
              <a:off x="4241" y="4172"/>
              <a:ext cx="2100" cy="952"/>
              <a:chOff x="4241" y="4042"/>
              <a:chExt cx="2100" cy="952"/>
            </a:xfrm>
          </p:grpSpPr>
          <p:sp>
            <p:nvSpPr>
              <p:cNvPr id="22" name="文本框 21"/>
              <p:cNvSpPr txBox="1"/>
              <p:nvPr/>
            </p:nvSpPr>
            <p:spPr>
              <a:xfrm>
                <a:off x="4241" y="4604"/>
                <a:ext cx="2100" cy="390"/>
              </a:xfrm>
              <a:prstGeom prst="rect">
                <a:avLst/>
              </a:prstGeom>
              <a:ln w="12700">
                <a:prstDash val="solid"/>
              </a:ln>
            </p:spPr>
            <p:txBody>
              <a:bodyPr wrap="square">
                <a:spAutoFit/>
              </a:bodyPr>
              <a:lstStyle/>
              <a:p>
                <a:r>
                  <a:rPr lang="zh-CN" sz="900" b="0">
                    <a:latin typeface="Times New Roman"/>
                    <a:ea typeface="Times New Roman"/>
                  </a:rPr>
                  <a:t>North America Clusters</a:t>
                </a:r>
              </a:p>
            </p:txBody>
          </p:sp>
          <p:sp>
            <p:nvSpPr>
              <p:cNvPr id="62" name="矩形 61"/>
              <p:cNvSpPr/>
              <p:nvPr/>
            </p:nvSpPr>
            <p:spPr>
              <a:xfrm>
                <a:off x="4574"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grpSp>
            <p:nvGrpSpPr>
              <p:cNvPr id="65" name="组合 64"/>
              <p:cNvGrpSpPr/>
              <p:nvPr/>
            </p:nvGrpSpPr>
            <p:grpSpPr>
              <a:xfrm>
                <a:off x="5332" y="4042"/>
                <a:ext cx="528" cy="528"/>
                <a:chOff x="4414" y="4042"/>
                <a:chExt cx="528" cy="528"/>
              </a:xfrm>
            </p:grpSpPr>
            <p:sp>
              <p:nvSpPr>
                <p:cNvPr id="66" name="矩形 65"/>
                <p:cNvSpPr/>
                <p:nvPr/>
              </p:nvSpPr>
              <p:spPr>
                <a:xfrm>
                  <a:off x="4414"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pic>
              <p:nvPicPr>
                <p:cNvPr id="67" name="图片 66"/>
                <p:cNvPicPr>
                  <a:picLocks noChangeAspect="1"/>
                </p:cNvPicPr>
                <p:nvPr/>
              </p:nvPicPr>
              <p:blipFill>
                <a:blip r:embed="rId3"/>
                <a:stretch/>
              </p:blipFill>
              <p:spPr>
                <a:xfrm>
                  <a:off x="4482" y="4110"/>
                  <a:ext cx="394" cy="394"/>
                </a:xfrm>
                <a:prstGeom prst="rect">
                  <a:avLst/>
                </a:prstGeom>
              </p:spPr>
            </p:pic>
          </p:grpSp>
        </p:grpSp>
        <p:grpSp>
          <p:nvGrpSpPr>
            <p:cNvPr id="69" name="组合 68"/>
            <p:cNvGrpSpPr/>
            <p:nvPr/>
          </p:nvGrpSpPr>
          <p:grpSpPr>
            <a:xfrm>
              <a:off x="4310" y="5343"/>
              <a:ext cx="1791" cy="901"/>
              <a:chOff x="4310" y="4042"/>
              <a:chExt cx="1791" cy="901"/>
            </a:xfrm>
          </p:grpSpPr>
          <p:sp>
            <p:nvSpPr>
              <p:cNvPr id="70" name="文本框 69"/>
              <p:cNvSpPr txBox="1"/>
              <p:nvPr/>
            </p:nvSpPr>
            <p:spPr>
              <a:xfrm>
                <a:off x="4310" y="4618"/>
                <a:ext cx="1791" cy="325"/>
              </a:xfrm>
              <a:prstGeom prst="rect">
                <a:avLst/>
              </a:prstGeom>
              <a:ln w="12700">
                <a:prstDash val="solid"/>
              </a:ln>
            </p:spPr>
            <p:txBody>
              <a:bodyPr wrap="square">
                <a:spAutoFit/>
              </a:bodyPr>
              <a:lstStyle/>
              <a:p>
                <a:r>
                  <a:rPr lang="zh-CN" sz="900" b="0">
                    <a:latin typeface="Times New Roman"/>
                    <a:ea typeface="Times New Roman"/>
                  </a:rPr>
                  <a:t>European Clusters</a:t>
                </a:r>
              </a:p>
            </p:txBody>
          </p:sp>
          <p:grpSp>
            <p:nvGrpSpPr>
              <p:cNvPr id="71" name="组合 70"/>
              <p:cNvGrpSpPr/>
              <p:nvPr/>
            </p:nvGrpSpPr>
            <p:grpSpPr>
              <a:xfrm>
                <a:off x="4574" y="4042"/>
                <a:ext cx="529" cy="529"/>
                <a:chOff x="4414" y="4042"/>
                <a:chExt cx="529" cy="529"/>
              </a:xfrm>
            </p:grpSpPr>
            <p:sp>
              <p:nvSpPr>
                <p:cNvPr id="72" name="矩形 71"/>
                <p:cNvSpPr/>
                <p:nvPr/>
              </p:nvSpPr>
              <p:spPr>
                <a:xfrm>
                  <a:off x="4414"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pic>
              <p:nvPicPr>
                <p:cNvPr id="73" name="图片 72"/>
                <p:cNvPicPr>
                  <a:picLocks noChangeAspect="1"/>
                </p:cNvPicPr>
                <p:nvPr/>
              </p:nvPicPr>
              <p:blipFill>
                <a:blip r:embed="rId3"/>
                <a:stretch/>
              </p:blipFill>
              <p:spPr>
                <a:xfrm>
                  <a:off x="4482" y="4110"/>
                  <a:ext cx="394" cy="394"/>
                </a:xfrm>
                <a:prstGeom prst="rect">
                  <a:avLst/>
                </a:prstGeom>
              </p:spPr>
            </p:pic>
          </p:grpSp>
          <p:grpSp>
            <p:nvGrpSpPr>
              <p:cNvPr id="74" name="组合 73"/>
              <p:cNvGrpSpPr/>
              <p:nvPr/>
            </p:nvGrpSpPr>
            <p:grpSpPr>
              <a:xfrm>
                <a:off x="5332" y="4042"/>
                <a:ext cx="528" cy="528"/>
                <a:chOff x="4414" y="4042"/>
                <a:chExt cx="528" cy="528"/>
              </a:xfrm>
            </p:grpSpPr>
            <p:sp>
              <p:nvSpPr>
                <p:cNvPr id="75" name="矩形 74"/>
                <p:cNvSpPr/>
                <p:nvPr/>
              </p:nvSpPr>
              <p:spPr>
                <a:xfrm>
                  <a:off x="4414"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pic>
              <p:nvPicPr>
                <p:cNvPr id="76" name="图片 75"/>
                <p:cNvPicPr>
                  <a:picLocks noChangeAspect="1"/>
                </p:cNvPicPr>
                <p:nvPr/>
              </p:nvPicPr>
              <p:blipFill>
                <a:blip r:embed="rId3"/>
                <a:stretch/>
              </p:blipFill>
              <p:spPr>
                <a:xfrm>
                  <a:off x="4482" y="4110"/>
                  <a:ext cx="394" cy="394"/>
                </a:xfrm>
                <a:prstGeom prst="rect">
                  <a:avLst/>
                </a:prstGeom>
              </p:spPr>
            </p:pic>
          </p:grpSp>
        </p:grpSp>
        <p:grpSp>
          <p:nvGrpSpPr>
            <p:cNvPr id="77" name="组合 76"/>
            <p:cNvGrpSpPr/>
            <p:nvPr/>
          </p:nvGrpSpPr>
          <p:grpSpPr>
            <a:xfrm>
              <a:off x="4447" y="6485"/>
              <a:ext cx="1681" cy="928"/>
              <a:chOff x="4447" y="4042"/>
              <a:chExt cx="1681" cy="928"/>
            </a:xfrm>
          </p:grpSpPr>
          <p:sp>
            <p:nvSpPr>
              <p:cNvPr id="78" name="文本框 77"/>
              <p:cNvSpPr txBox="1"/>
              <p:nvPr/>
            </p:nvSpPr>
            <p:spPr>
              <a:xfrm>
                <a:off x="4447" y="4645"/>
                <a:ext cx="1681" cy="325"/>
              </a:xfrm>
              <a:prstGeom prst="rect">
                <a:avLst/>
              </a:prstGeom>
              <a:ln w="12700">
                <a:prstDash val="solid"/>
              </a:ln>
            </p:spPr>
            <p:txBody>
              <a:bodyPr wrap="square">
                <a:spAutoFit/>
              </a:bodyPr>
              <a:lstStyle/>
              <a:p>
                <a:r>
                  <a:rPr lang="zh-CN" sz="900" b="0">
                    <a:latin typeface="Times New Roman"/>
                    <a:ea typeface="Times New Roman"/>
                  </a:rPr>
                  <a:t>Middle East Clusters</a:t>
                </a:r>
              </a:p>
            </p:txBody>
          </p:sp>
          <p:grpSp>
            <p:nvGrpSpPr>
              <p:cNvPr id="79" name="组合 78"/>
              <p:cNvGrpSpPr/>
              <p:nvPr/>
            </p:nvGrpSpPr>
            <p:grpSpPr>
              <a:xfrm>
                <a:off x="4574" y="4042"/>
                <a:ext cx="528" cy="528"/>
                <a:chOff x="4414" y="4042"/>
                <a:chExt cx="528" cy="528"/>
              </a:xfrm>
            </p:grpSpPr>
            <p:sp>
              <p:nvSpPr>
                <p:cNvPr id="80" name="矩形 79"/>
                <p:cNvSpPr/>
                <p:nvPr/>
              </p:nvSpPr>
              <p:spPr>
                <a:xfrm>
                  <a:off x="4414"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pic>
              <p:nvPicPr>
                <p:cNvPr id="81" name="图片 80"/>
                <p:cNvPicPr>
                  <a:picLocks noChangeAspect="1"/>
                </p:cNvPicPr>
                <p:nvPr/>
              </p:nvPicPr>
              <p:blipFill>
                <a:blip r:embed="rId3"/>
                <a:stretch/>
              </p:blipFill>
              <p:spPr>
                <a:xfrm>
                  <a:off x="4482" y="4110"/>
                  <a:ext cx="394" cy="394"/>
                </a:xfrm>
                <a:prstGeom prst="rect">
                  <a:avLst/>
                </a:prstGeom>
              </p:spPr>
            </p:pic>
          </p:grpSp>
          <p:grpSp>
            <p:nvGrpSpPr>
              <p:cNvPr id="83" name="组合 82"/>
              <p:cNvGrpSpPr/>
              <p:nvPr/>
            </p:nvGrpSpPr>
            <p:grpSpPr>
              <a:xfrm>
                <a:off x="5332" y="4042"/>
                <a:ext cx="528" cy="528"/>
                <a:chOff x="4414" y="4042"/>
                <a:chExt cx="528" cy="528"/>
              </a:xfrm>
            </p:grpSpPr>
            <p:sp>
              <p:nvSpPr>
                <p:cNvPr id="84" name="矩形 83"/>
                <p:cNvSpPr/>
                <p:nvPr/>
              </p:nvSpPr>
              <p:spPr>
                <a:xfrm>
                  <a:off x="4414"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pic>
              <p:nvPicPr>
                <p:cNvPr id="85" name="图片 84"/>
                <p:cNvPicPr>
                  <a:picLocks noChangeAspect="1"/>
                </p:cNvPicPr>
                <p:nvPr/>
              </p:nvPicPr>
              <p:blipFill>
                <a:blip r:embed="rId3"/>
                <a:stretch/>
              </p:blipFill>
              <p:spPr>
                <a:xfrm>
                  <a:off x="4482" y="4110"/>
                  <a:ext cx="394" cy="394"/>
                </a:xfrm>
                <a:prstGeom prst="rect">
                  <a:avLst/>
                </a:prstGeom>
              </p:spPr>
            </p:pic>
          </p:grpSp>
        </p:grpSp>
        <p:grpSp>
          <p:nvGrpSpPr>
            <p:cNvPr id="104" name="组合 103"/>
            <p:cNvGrpSpPr/>
            <p:nvPr/>
          </p:nvGrpSpPr>
          <p:grpSpPr>
            <a:xfrm>
              <a:off x="8917" y="6793"/>
              <a:ext cx="1081" cy="1258"/>
              <a:chOff x="8917" y="6793"/>
              <a:chExt cx="1081" cy="1258"/>
            </a:xfrm>
          </p:grpSpPr>
          <p:sp>
            <p:nvSpPr>
              <p:cNvPr id="36" name="文本框 35"/>
              <p:cNvSpPr txBox="1"/>
              <p:nvPr/>
            </p:nvSpPr>
            <p:spPr>
              <a:xfrm>
                <a:off x="8917" y="7402"/>
                <a:ext cx="1081" cy="649"/>
              </a:xfrm>
              <a:prstGeom prst="rect">
                <a:avLst/>
              </a:prstGeom>
              <a:ln w="12700">
                <a:prstDash val="solid"/>
              </a:ln>
            </p:spPr>
            <p:txBody>
              <a:bodyPr wrap="square">
                <a:spAutoFit/>
              </a:bodyPr>
              <a:lstStyle/>
              <a:p>
                <a:r>
                  <a:rPr lang="zh-CN" sz="900" b="0" i="0" strike="noStrike">
                    <a:solidFill>
                      <a:srgbClr val="000000"/>
                    </a:solidFill>
                    <a:latin typeface="Times New Roman"/>
                    <a:ea typeface="Times New Roman"/>
                  </a:rPr>
                  <a:t>Middle East Nodes</a:t>
                </a:r>
              </a:p>
            </p:txBody>
          </p:sp>
          <p:sp>
            <p:nvSpPr>
              <p:cNvPr id="101" name="矩形 100"/>
              <p:cNvSpPr/>
              <p:nvPr/>
            </p:nvSpPr>
            <p:spPr>
              <a:xfrm>
                <a:off x="9038" y="6793"/>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nvGrpSpPr>
            <p:cNvPr id="105" name="组合 104"/>
            <p:cNvGrpSpPr/>
            <p:nvPr/>
          </p:nvGrpSpPr>
          <p:grpSpPr>
            <a:xfrm>
              <a:off x="10007" y="6793"/>
              <a:ext cx="1081" cy="1258"/>
              <a:chOff x="8979" y="6793"/>
              <a:chExt cx="1081" cy="1258"/>
            </a:xfrm>
          </p:grpSpPr>
          <p:sp>
            <p:nvSpPr>
              <p:cNvPr id="107" name="文本框 106"/>
              <p:cNvSpPr txBox="1"/>
              <p:nvPr/>
            </p:nvSpPr>
            <p:spPr>
              <a:xfrm>
                <a:off x="8979" y="7402"/>
                <a:ext cx="1081" cy="649"/>
              </a:xfrm>
              <a:prstGeom prst="rect">
                <a:avLst/>
              </a:prstGeom>
              <a:ln w="12700">
                <a:prstDash val="solid"/>
              </a:ln>
            </p:spPr>
            <p:txBody>
              <a:bodyPr wrap="square">
                <a:spAutoFit/>
              </a:bodyPr>
              <a:lstStyle/>
              <a:p>
                <a:r>
                  <a:rPr lang="zh-CN" sz="900" b="0" i="0" strike="noStrike">
                    <a:solidFill>
                      <a:srgbClr val="000000"/>
                    </a:solidFill>
                    <a:latin typeface="Times New Roman"/>
                    <a:ea typeface="Times New Roman"/>
                  </a:rPr>
                  <a:t>Middle East Nodes</a:t>
                </a:r>
              </a:p>
            </p:txBody>
          </p:sp>
          <p:sp>
            <p:nvSpPr>
              <p:cNvPr id="112" name="矩形 111"/>
              <p:cNvSpPr/>
              <p:nvPr/>
            </p:nvSpPr>
            <p:spPr>
              <a:xfrm>
                <a:off x="9038" y="6793"/>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grpSp>
        <p:cxnSp>
          <p:nvCxnSpPr>
            <p:cNvPr id="122" name="直接箭头连接符 121"/>
            <p:cNvCxnSpPr/>
            <p:nvPr/>
          </p:nvCxnSpPr>
          <p:spPr>
            <a:xfrm>
              <a:off x="2292" y="5617"/>
              <a:ext cx="1687" cy="7"/>
            </a:xfrm>
            <a:prstGeom prst="straightConnector1">
              <a:avLst/>
            </a:prstGeom>
            <a:noFill/>
            <a:ln w="12700">
              <a:solidFill>
                <a:srgbClr val="678F00"/>
              </a:solidFill>
              <a:prstDash val="solid"/>
              <a:tailEnd type="triangle"/>
            </a:ln>
          </p:spPr>
        </p:cxnSp>
        <p:cxnSp>
          <p:nvCxnSpPr>
            <p:cNvPr id="128" name="直接箭头连接符 127"/>
            <p:cNvCxnSpPr/>
            <p:nvPr/>
          </p:nvCxnSpPr>
          <p:spPr>
            <a:xfrm>
              <a:off x="2291" y="6793"/>
              <a:ext cx="1687" cy="7"/>
            </a:xfrm>
            <a:prstGeom prst="straightConnector1">
              <a:avLst/>
            </a:prstGeom>
            <a:noFill/>
            <a:ln w="12700">
              <a:solidFill>
                <a:srgbClr val="678F00"/>
              </a:solidFill>
              <a:prstDash val="solid"/>
              <a:tailEnd type="triangle"/>
            </a:ln>
          </p:spPr>
        </p:cxnSp>
      </p:grpSp>
      <p:sp>
        <p:nvSpPr>
          <p:cNvPr id="183" name="roller-shutter-door_78132"/>
          <p:cNvSpPr/>
          <p:nvPr/>
        </p:nvSpPr>
        <p:spPr>
          <a:xfrm>
            <a:off x="5520359" y="3207154"/>
            <a:ext cx="401903" cy="314919"/>
          </a:xfrm>
          <a:custGeom>
            <a:avLst/>
            <a:gdLst/>
            <a:ahLst/>
            <a:cxnLst/>
            <a:rect l="0" t="0" r="r" b="b"/>
            <a:pathLst>
              <a:path w="401955" h="314960">
                <a:moveTo>
                  <a:pt x="84368" y="109604"/>
                </a:moveTo>
                <a:cubicBezTo>
                  <a:pt x="84368" y="102979"/>
                  <a:pt x="89792" y="97559"/>
                  <a:pt x="96421" y="97559"/>
                </a:cubicBezTo>
                <a:lnTo>
                  <a:pt x="305534" y="97559"/>
                </a:lnTo>
                <a:cubicBezTo>
                  <a:pt x="312163" y="97559"/>
                  <a:pt x="317587" y="102979"/>
                  <a:pt x="317587" y="109604"/>
                </a:cubicBezTo>
                <a:cubicBezTo>
                  <a:pt x="317587" y="116228"/>
                  <a:pt x="312163" y="121648"/>
                  <a:pt x="305534" y="121648"/>
                </a:cubicBezTo>
                <a:lnTo>
                  <a:pt x="96421" y="121648"/>
                </a:lnTo>
                <a:cubicBezTo>
                  <a:pt x="89792" y="121648"/>
                  <a:pt x="84368" y="116228"/>
                  <a:pt x="84368" y="109604"/>
                </a:cubicBezTo>
                <a:close/>
                <a:moveTo>
                  <a:pt x="96421" y="256545"/>
                </a:moveTo>
                <a:lnTo>
                  <a:pt x="305534" y="256545"/>
                </a:lnTo>
                <a:cubicBezTo>
                  <a:pt x="312163" y="256545"/>
                  <a:pt x="317587" y="251125"/>
                  <a:pt x="317587" y="244500"/>
                </a:cubicBezTo>
                <a:cubicBezTo>
                  <a:pt x="317587" y="237876"/>
                  <a:pt x="312163" y="232456"/>
                  <a:pt x="305534" y="232456"/>
                </a:cubicBezTo>
                <a:lnTo>
                  <a:pt x="96421" y="232456"/>
                </a:lnTo>
                <a:cubicBezTo>
                  <a:pt x="89792" y="232456"/>
                  <a:pt x="84368" y="237876"/>
                  <a:pt x="84368" y="244500"/>
                </a:cubicBezTo>
                <a:cubicBezTo>
                  <a:pt x="84368" y="251125"/>
                  <a:pt x="89792" y="256545"/>
                  <a:pt x="96421" y="256545"/>
                </a:cubicBezTo>
                <a:close/>
                <a:moveTo>
                  <a:pt x="96421" y="166212"/>
                </a:moveTo>
                <a:lnTo>
                  <a:pt x="305534" y="166212"/>
                </a:lnTo>
                <a:cubicBezTo>
                  <a:pt x="312163" y="166212"/>
                  <a:pt x="317587" y="160792"/>
                  <a:pt x="317587" y="154168"/>
                </a:cubicBezTo>
                <a:cubicBezTo>
                  <a:pt x="317587" y="147543"/>
                  <a:pt x="312163" y="142123"/>
                  <a:pt x="305534" y="142123"/>
                </a:cubicBezTo>
                <a:lnTo>
                  <a:pt x="96421" y="142123"/>
                </a:lnTo>
                <a:cubicBezTo>
                  <a:pt x="89792" y="142123"/>
                  <a:pt x="84368" y="147543"/>
                  <a:pt x="84368" y="154168"/>
                </a:cubicBezTo>
                <a:cubicBezTo>
                  <a:pt x="84368" y="160792"/>
                  <a:pt x="89792" y="166212"/>
                  <a:pt x="96421" y="166212"/>
                </a:cubicBezTo>
                <a:close/>
                <a:moveTo>
                  <a:pt x="96421" y="211981"/>
                </a:moveTo>
                <a:lnTo>
                  <a:pt x="305534" y="211981"/>
                </a:lnTo>
                <a:cubicBezTo>
                  <a:pt x="312163" y="211981"/>
                  <a:pt x="317587" y="206561"/>
                  <a:pt x="317587" y="199936"/>
                </a:cubicBezTo>
                <a:cubicBezTo>
                  <a:pt x="317587" y="193312"/>
                  <a:pt x="312163" y="187892"/>
                  <a:pt x="305534" y="187892"/>
                </a:cubicBezTo>
                <a:lnTo>
                  <a:pt x="96421" y="187892"/>
                </a:lnTo>
                <a:cubicBezTo>
                  <a:pt x="89792" y="187892"/>
                  <a:pt x="84368" y="193312"/>
                  <a:pt x="84368" y="199936"/>
                </a:cubicBezTo>
                <a:cubicBezTo>
                  <a:pt x="84368" y="206561"/>
                  <a:pt x="89792" y="211981"/>
                  <a:pt x="96421" y="211981"/>
                </a:cubicBezTo>
                <a:close/>
                <a:moveTo>
                  <a:pt x="365797" y="63233"/>
                </a:moveTo>
                <a:lnTo>
                  <a:pt x="365797" y="290871"/>
                </a:lnTo>
                <a:lnTo>
                  <a:pt x="389902" y="290871"/>
                </a:lnTo>
                <a:cubicBezTo>
                  <a:pt x="396531" y="290871"/>
                  <a:pt x="401955" y="296291"/>
                  <a:pt x="401955" y="302916"/>
                </a:cubicBezTo>
                <a:cubicBezTo>
                  <a:pt x="401955" y="309540"/>
                  <a:pt x="396531" y="314960"/>
                  <a:pt x="389902" y="314960"/>
                </a:cubicBezTo>
                <a:lnTo>
                  <a:pt x="12053" y="314960"/>
                </a:lnTo>
                <a:cubicBezTo>
                  <a:pt x="5424" y="314960"/>
                  <a:pt x="0" y="309540"/>
                  <a:pt x="0" y="302916"/>
                </a:cubicBezTo>
                <a:cubicBezTo>
                  <a:pt x="0" y="296291"/>
                  <a:pt x="5424" y="290871"/>
                  <a:pt x="12053" y="290871"/>
                </a:cubicBezTo>
                <a:lnTo>
                  <a:pt x="36158" y="290871"/>
                </a:lnTo>
                <a:lnTo>
                  <a:pt x="36158" y="63233"/>
                </a:lnTo>
                <a:lnTo>
                  <a:pt x="12053" y="63233"/>
                </a:lnTo>
                <a:cubicBezTo>
                  <a:pt x="5424" y="63233"/>
                  <a:pt x="0" y="57813"/>
                  <a:pt x="0" y="51189"/>
                </a:cubicBezTo>
                <a:lnTo>
                  <a:pt x="0" y="12044"/>
                </a:lnTo>
                <a:cubicBezTo>
                  <a:pt x="0" y="5420"/>
                  <a:pt x="5424" y="0"/>
                  <a:pt x="12053" y="0"/>
                </a:cubicBezTo>
                <a:lnTo>
                  <a:pt x="389902" y="0"/>
                </a:lnTo>
                <a:cubicBezTo>
                  <a:pt x="396531" y="0"/>
                  <a:pt x="401955" y="5420"/>
                  <a:pt x="401955" y="12044"/>
                </a:cubicBezTo>
                <a:lnTo>
                  <a:pt x="401955" y="51189"/>
                </a:lnTo>
                <a:cubicBezTo>
                  <a:pt x="401955" y="57813"/>
                  <a:pt x="396531" y="63233"/>
                  <a:pt x="389902" y="63233"/>
                </a:cubicBezTo>
                <a:lnTo>
                  <a:pt x="365797" y="63233"/>
                </a:lnTo>
                <a:close/>
                <a:moveTo>
                  <a:pt x="341692" y="63233"/>
                </a:moveTo>
                <a:lnTo>
                  <a:pt x="60263" y="63233"/>
                </a:lnTo>
                <a:lnTo>
                  <a:pt x="60263" y="290871"/>
                </a:lnTo>
                <a:lnTo>
                  <a:pt x="341692" y="290871"/>
                </a:lnTo>
                <a:lnTo>
                  <a:pt x="341692" y="63233"/>
                </a:lnTo>
                <a:close/>
              </a:path>
            </a:pathLst>
          </a:custGeom>
          <a:solidFill>
            <a:srgbClr val="31A758"/>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en-US">
              <a:solidFill>
                <a:srgbClr val="FFFFFF"/>
              </a:solidFill>
              <a:latin typeface="Times New Roman"/>
            </a:endParaRPr>
          </a:p>
        </p:txBody>
      </p:sp>
      <p:sp>
        <p:nvSpPr>
          <p:cNvPr id="4" name="roller-shutter-door_78132"/>
          <p:cNvSpPr/>
          <p:nvPr/>
        </p:nvSpPr>
        <p:spPr>
          <a:xfrm>
            <a:off x="5519724" y="4066944"/>
            <a:ext cx="401903" cy="314919"/>
          </a:xfrm>
          <a:custGeom>
            <a:avLst/>
            <a:gdLst/>
            <a:ahLst/>
            <a:cxnLst/>
            <a:rect l="0" t="0" r="r" b="b"/>
            <a:pathLst>
              <a:path w="401955" h="314960">
                <a:moveTo>
                  <a:pt x="84368" y="109604"/>
                </a:moveTo>
                <a:cubicBezTo>
                  <a:pt x="84368" y="102979"/>
                  <a:pt x="89792" y="97559"/>
                  <a:pt x="96421" y="97559"/>
                </a:cubicBezTo>
                <a:lnTo>
                  <a:pt x="305534" y="97559"/>
                </a:lnTo>
                <a:cubicBezTo>
                  <a:pt x="312163" y="97559"/>
                  <a:pt x="317587" y="102979"/>
                  <a:pt x="317587" y="109604"/>
                </a:cubicBezTo>
                <a:cubicBezTo>
                  <a:pt x="317587" y="116228"/>
                  <a:pt x="312163" y="121648"/>
                  <a:pt x="305534" y="121648"/>
                </a:cubicBezTo>
                <a:lnTo>
                  <a:pt x="96421" y="121648"/>
                </a:lnTo>
                <a:cubicBezTo>
                  <a:pt x="89792" y="121648"/>
                  <a:pt x="84368" y="116228"/>
                  <a:pt x="84368" y="109604"/>
                </a:cubicBezTo>
                <a:close/>
                <a:moveTo>
                  <a:pt x="96421" y="256545"/>
                </a:moveTo>
                <a:lnTo>
                  <a:pt x="305534" y="256545"/>
                </a:lnTo>
                <a:cubicBezTo>
                  <a:pt x="312163" y="256545"/>
                  <a:pt x="317587" y="251125"/>
                  <a:pt x="317587" y="244500"/>
                </a:cubicBezTo>
                <a:cubicBezTo>
                  <a:pt x="317587" y="237876"/>
                  <a:pt x="312163" y="232456"/>
                  <a:pt x="305534" y="232456"/>
                </a:cubicBezTo>
                <a:lnTo>
                  <a:pt x="96421" y="232456"/>
                </a:lnTo>
                <a:cubicBezTo>
                  <a:pt x="89792" y="232456"/>
                  <a:pt x="84368" y="237876"/>
                  <a:pt x="84368" y="244500"/>
                </a:cubicBezTo>
                <a:cubicBezTo>
                  <a:pt x="84368" y="251125"/>
                  <a:pt x="89792" y="256545"/>
                  <a:pt x="96421" y="256545"/>
                </a:cubicBezTo>
                <a:close/>
                <a:moveTo>
                  <a:pt x="96421" y="166212"/>
                </a:moveTo>
                <a:lnTo>
                  <a:pt x="305534" y="166212"/>
                </a:lnTo>
                <a:cubicBezTo>
                  <a:pt x="312163" y="166212"/>
                  <a:pt x="317587" y="160792"/>
                  <a:pt x="317587" y="154168"/>
                </a:cubicBezTo>
                <a:cubicBezTo>
                  <a:pt x="317587" y="147543"/>
                  <a:pt x="312163" y="142123"/>
                  <a:pt x="305534" y="142123"/>
                </a:cubicBezTo>
                <a:lnTo>
                  <a:pt x="96421" y="142123"/>
                </a:lnTo>
                <a:cubicBezTo>
                  <a:pt x="89792" y="142123"/>
                  <a:pt x="84368" y="147543"/>
                  <a:pt x="84368" y="154168"/>
                </a:cubicBezTo>
                <a:cubicBezTo>
                  <a:pt x="84368" y="160792"/>
                  <a:pt x="89792" y="166212"/>
                  <a:pt x="96421" y="166212"/>
                </a:cubicBezTo>
                <a:close/>
                <a:moveTo>
                  <a:pt x="96421" y="211981"/>
                </a:moveTo>
                <a:lnTo>
                  <a:pt x="305534" y="211981"/>
                </a:lnTo>
                <a:cubicBezTo>
                  <a:pt x="312163" y="211981"/>
                  <a:pt x="317587" y="206561"/>
                  <a:pt x="317587" y="199936"/>
                </a:cubicBezTo>
                <a:cubicBezTo>
                  <a:pt x="317587" y="193312"/>
                  <a:pt x="312163" y="187892"/>
                  <a:pt x="305534" y="187892"/>
                </a:cubicBezTo>
                <a:lnTo>
                  <a:pt x="96421" y="187892"/>
                </a:lnTo>
                <a:cubicBezTo>
                  <a:pt x="89792" y="187892"/>
                  <a:pt x="84368" y="193312"/>
                  <a:pt x="84368" y="199936"/>
                </a:cubicBezTo>
                <a:cubicBezTo>
                  <a:pt x="84368" y="206561"/>
                  <a:pt x="89792" y="211981"/>
                  <a:pt x="96421" y="211981"/>
                </a:cubicBezTo>
                <a:close/>
                <a:moveTo>
                  <a:pt x="365797" y="63233"/>
                </a:moveTo>
                <a:lnTo>
                  <a:pt x="365797" y="290871"/>
                </a:lnTo>
                <a:lnTo>
                  <a:pt x="389902" y="290871"/>
                </a:lnTo>
                <a:cubicBezTo>
                  <a:pt x="396531" y="290871"/>
                  <a:pt x="401955" y="296291"/>
                  <a:pt x="401955" y="302916"/>
                </a:cubicBezTo>
                <a:cubicBezTo>
                  <a:pt x="401955" y="309540"/>
                  <a:pt x="396531" y="314960"/>
                  <a:pt x="389902" y="314960"/>
                </a:cubicBezTo>
                <a:lnTo>
                  <a:pt x="12053" y="314960"/>
                </a:lnTo>
                <a:cubicBezTo>
                  <a:pt x="5424" y="314960"/>
                  <a:pt x="0" y="309540"/>
                  <a:pt x="0" y="302916"/>
                </a:cubicBezTo>
                <a:cubicBezTo>
                  <a:pt x="0" y="296291"/>
                  <a:pt x="5424" y="290871"/>
                  <a:pt x="12053" y="290871"/>
                </a:cubicBezTo>
                <a:lnTo>
                  <a:pt x="36158" y="290871"/>
                </a:lnTo>
                <a:lnTo>
                  <a:pt x="36158" y="63233"/>
                </a:lnTo>
                <a:lnTo>
                  <a:pt x="12053" y="63233"/>
                </a:lnTo>
                <a:cubicBezTo>
                  <a:pt x="5424" y="63233"/>
                  <a:pt x="0" y="57813"/>
                  <a:pt x="0" y="51189"/>
                </a:cubicBezTo>
                <a:lnTo>
                  <a:pt x="0" y="12044"/>
                </a:lnTo>
                <a:cubicBezTo>
                  <a:pt x="0" y="5420"/>
                  <a:pt x="5424" y="0"/>
                  <a:pt x="12053" y="0"/>
                </a:cubicBezTo>
                <a:lnTo>
                  <a:pt x="389902" y="0"/>
                </a:lnTo>
                <a:cubicBezTo>
                  <a:pt x="396531" y="0"/>
                  <a:pt x="401955" y="5420"/>
                  <a:pt x="401955" y="12044"/>
                </a:cubicBezTo>
                <a:lnTo>
                  <a:pt x="401955" y="51189"/>
                </a:lnTo>
                <a:cubicBezTo>
                  <a:pt x="401955" y="57813"/>
                  <a:pt x="396531" y="63233"/>
                  <a:pt x="389902" y="63233"/>
                </a:cubicBezTo>
                <a:lnTo>
                  <a:pt x="365797" y="63233"/>
                </a:lnTo>
                <a:close/>
                <a:moveTo>
                  <a:pt x="341692" y="63233"/>
                </a:moveTo>
                <a:lnTo>
                  <a:pt x="60263" y="63233"/>
                </a:lnTo>
                <a:lnTo>
                  <a:pt x="60263" y="290871"/>
                </a:lnTo>
                <a:lnTo>
                  <a:pt x="341692" y="290871"/>
                </a:lnTo>
                <a:lnTo>
                  <a:pt x="341692" y="63233"/>
                </a:lnTo>
                <a:close/>
              </a:path>
            </a:pathLst>
          </a:custGeom>
          <a:solidFill>
            <a:srgbClr val="31A758"/>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en-US">
              <a:solidFill>
                <a:srgbClr val="FFFFFF"/>
              </a:solidFill>
              <a:latin typeface="Times New Roman"/>
            </a:endParaRPr>
          </a:p>
        </p:txBody>
      </p:sp>
      <p:sp>
        <p:nvSpPr>
          <p:cNvPr id="5" name="roller-shutter-door_78132"/>
          <p:cNvSpPr/>
          <p:nvPr/>
        </p:nvSpPr>
        <p:spPr>
          <a:xfrm>
            <a:off x="7556538" y="5045478"/>
            <a:ext cx="401903" cy="314919"/>
          </a:xfrm>
          <a:custGeom>
            <a:avLst/>
            <a:gdLst/>
            <a:ahLst/>
            <a:cxnLst/>
            <a:rect l="0" t="0" r="r" b="b"/>
            <a:pathLst>
              <a:path w="401955" h="314960">
                <a:moveTo>
                  <a:pt x="84368" y="109604"/>
                </a:moveTo>
                <a:cubicBezTo>
                  <a:pt x="84368" y="102979"/>
                  <a:pt x="89792" y="97559"/>
                  <a:pt x="96421" y="97559"/>
                </a:cubicBezTo>
                <a:lnTo>
                  <a:pt x="305534" y="97559"/>
                </a:lnTo>
                <a:cubicBezTo>
                  <a:pt x="312163" y="97559"/>
                  <a:pt x="317587" y="102979"/>
                  <a:pt x="317587" y="109604"/>
                </a:cubicBezTo>
                <a:cubicBezTo>
                  <a:pt x="317587" y="116228"/>
                  <a:pt x="312163" y="121648"/>
                  <a:pt x="305534" y="121648"/>
                </a:cubicBezTo>
                <a:lnTo>
                  <a:pt x="96421" y="121648"/>
                </a:lnTo>
                <a:cubicBezTo>
                  <a:pt x="89792" y="121648"/>
                  <a:pt x="84368" y="116228"/>
                  <a:pt x="84368" y="109604"/>
                </a:cubicBezTo>
                <a:close/>
                <a:moveTo>
                  <a:pt x="96421" y="256545"/>
                </a:moveTo>
                <a:lnTo>
                  <a:pt x="305534" y="256545"/>
                </a:lnTo>
                <a:cubicBezTo>
                  <a:pt x="312163" y="256545"/>
                  <a:pt x="317587" y="251125"/>
                  <a:pt x="317587" y="244500"/>
                </a:cubicBezTo>
                <a:cubicBezTo>
                  <a:pt x="317587" y="237876"/>
                  <a:pt x="312163" y="232456"/>
                  <a:pt x="305534" y="232456"/>
                </a:cubicBezTo>
                <a:lnTo>
                  <a:pt x="96421" y="232456"/>
                </a:lnTo>
                <a:cubicBezTo>
                  <a:pt x="89792" y="232456"/>
                  <a:pt x="84368" y="237876"/>
                  <a:pt x="84368" y="244500"/>
                </a:cubicBezTo>
                <a:cubicBezTo>
                  <a:pt x="84368" y="251125"/>
                  <a:pt x="89792" y="256545"/>
                  <a:pt x="96421" y="256545"/>
                </a:cubicBezTo>
                <a:close/>
                <a:moveTo>
                  <a:pt x="96421" y="166212"/>
                </a:moveTo>
                <a:lnTo>
                  <a:pt x="305534" y="166212"/>
                </a:lnTo>
                <a:cubicBezTo>
                  <a:pt x="312163" y="166212"/>
                  <a:pt x="317587" y="160792"/>
                  <a:pt x="317587" y="154168"/>
                </a:cubicBezTo>
                <a:cubicBezTo>
                  <a:pt x="317587" y="147543"/>
                  <a:pt x="312163" y="142123"/>
                  <a:pt x="305534" y="142123"/>
                </a:cubicBezTo>
                <a:lnTo>
                  <a:pt x="96421" y="142123"/>
                </a:lnTo>
                <a:cubicBezTo>
                  <a:pt x="89792" y="142123"/>
                  <a:pt x="84368" y="147543"/>
                  <a:pt x="84368" y="154168"/>
                </a:cubicBezTo>
                <a:cubicBezTo>
                  <a:pt x="84368" y="160792"/>
                  <a:pt x="89792" y="166212"/>
                  <a:pt x="96421" y="166212"/>
                </a:cubicBezTo>
                <a:close/>
                <a:moveTo>
                  <a:pt x="96421" y="211981"/>
                </a:moveTo>
                <a:lnTo>
                  <a:pt x="305534" y="211981"/>
                </a:lnTo>
                <a:cubicBezTo>
                  <a:pt x="312163" y="211981"/>
                  <a:pt x="317587" y="206561"/>
                  <a:pt x="317587" y="199936"/>
                </a:cubicBezTo>
                <a:cubicBezTo>
                  <a:pt x="317587" y="193312"/>
                  <a:pt x="312163" y="187892"/>
                  <a:pt x="305534" y="187892"/>
                </a:cubicBezTo>
                <a:lnTo>
                  <a:pt x="96421" y="187892"/>
                </a:lnTo>
                <a:cubicBezTo>
                  <a:pt x="89792" y="187892"/>
                  <a:pt x="84368" y="193312"/>
                  <a:pt x="84368" y="199936"/>
                </a:cubicBezTo>
                <a:cubicBezTo>
                  <a:pt x="84368" y="206561"/>
                  <a:pt x="89792" y="211981"/>
                  <a:pt x="96421" y="211981"/>
                </a:cubicBezTo>
                <a:close/>
                <a:moveTo>
                  <a:pt x="365797" y="63233"/>
                </a:moveTo>
                <a:lnTo>
                  <a:pt x="365797" y="290871"/>
                </a:lnTo>
                <a:lnTo>
                  <a:pt x="389902" y="290871"/>
                </a:lnTo>
                <a:cubicBezTo>
                  <a:pt x="396531" y="290871"/>
                  <a:pt x="401955" y="296291"/>
                  <a:pt x="401955" y="302916"/>
                </a:cubicBezTo>
                <a:cubicBezTo>
                  <a:pt x="401955" y="309540"/>
                  <a:pt x="396531" y="314960"/>
                  <a:pt x="389902" y="314960"/>
                </a:cubicBezTo>
                <a:lnTo>
                  <a:pt x="12053" y="314960"/>
                </a:lnTo>
                <a:cubicBezTo>
                  <a:pt x="5424" y="314960"/>
                  <a:pt x="0" y="309540"/>
                  <a:pt x="0" y="302916"/>
                </a:cubicBezTo>
                <a:cubicBezTo>
                  <a:pt x="0" y="296291"/>
                  <a:pt x="5424" y="290871"/>
                  <a:pt x="12053" y="290871"/>
                </a:cubicBezTo>
                <a:lnTo>
                  <a:pt x="36158" y="290871"/>
                </a:lnTo>
                <a:lnTo>
                  <a:pt x="36158" y="63233"/>
                </a:lnTo>
                <a:lnTo>
                  <a:pt x="12053" y="63233"/>
                </a:lnTo>
                <a:cubicBezTo>
                  <a:pt x="5424" y="63233"/>
                  <a:pt x="0" y="57813"/>
                  <a:pt x="0" y="51189"/>
                </a:cubicBezTo>
                <a:lnTo>
                  <a:pt x="0" y="12044"/>
                </a:lnTo>
                <a:cubicBezTo>
                  <a:pt x="0" y="5420"/>
                  <a:pt x="5424" y="0"/>
                  <a:pt x="12053" y="0"/>
                </a:cubicBezTo>
                <a:lnTo>
                  <a:pt x="389902" y="0"/>
                </a:lnTo>
                <a:cubicBezTo>
                  <a:pt x="396531" y="0"/>
                  <a:pt x="401955" y="5420"/>
                  <a:pt x="401955" y="12044"/>
                </a:cubicBezTo>
                <a:lnTo>
                  <a:pt x="401955" y="51189"/>
                </a:lnTo>
                <a:cubicBezTo>
                  <a:pt x="401955" y="57813"/>
                  <a:pt x="396531" y="63233"/>
                  <a:pt x="389902" y="63233"/>
                </a:cubicBezTo>
                <a:lnTo>
                  <a:pt x="365797" y="63233"/>
                </a:lnTo>
                <a:close/>
                <a:moveTo>
                  <a:pt x="341692" y="63233"/>
                </a:moveTo>
                <a:lnTo>
                  <a:pt x="60263" y="63233"/>
                </a:lnTo>
                <a:lnTo>
                  <a:pt x="60263" y="290871"/>
                </a:lnTo>
                <a:lnTo>
                  <a:pt x="341692" y="290871"/>
                </a:lnTo>
                <a:lnTo>
                  <a:pt x="341692" y="63233"/>
                </a:lnTo>
                <a:close/>
              </a:path>
            </a:pathLst>
          </a:custGeom>
          <a:solidFill>
            <a:srgbClr val="31A758"/>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en-US">
              <a:solidFill>
                <a:srgbClr val="FFFFFF"/>
              </a:solidFill>
              <a:latin typeface="Times New Roman"/>
            </a:endParaRPr>
          </a:p>
        </p:txBody>
      </p:sp>
      <p:pic>
        <p:nvPicPr>
          <p:cNvPr id="6" name="图片 5"/>
          <p:cNvPicPr>
            <a:picLocks noChangeAspect="1"/>
          </p:cNvPicPr>
          <p:nvPr/>
        </p:nvPicPr>
        <p:blipFill>
          <a:blip r:embed="rId4"/>
          <a:stretch/>
        </p:blipFill>
        <p:spPr>
          <a:xfrm>
            <a:off x="5729246" y="5065798"/>
            <a:ext cx="273564" cy="273564"/>
          </a:xfrm>
          <a:prstGeom prst="rect">
            <a:avLst/>
          </a:prstGeom>
        </p:spPr>
      </p:pic>
      <p:pic>
        <p:nvPicPr>
          <p:cNvPr id="8" name="图片 7"/>
          <p:cNvPicPr>
            <a:picLocks noChangeAspect="1"/>
          </p:cNvPicPr>
          <p:nvPr/>
        </p:nvPicPr>
        <p:blipFill>
          <a:blip r:embed="rId4"/>
          <a:stretch/>
        </p:blipFill>
        <p:spPr>
          <a:xfrm>
            <a:off x="6432735" y="5066434"/>
            <a:ext cx="273564" cy="273564"/>
          </a:xfrm>
          <a:prstGeom prst="rect">
            <a:avLst/>
          </a:prstGeom>
        </p:spPr>
      </p:pic>
      <p:pic>
        <p:nvPicPr>
          <p:cNvPr id="1726" name="图片 66"/>
          <p:cNvPicPr>
            <a:picLocks noChangeAspect="1"/>
          </p:cNvPicPr>
          <p:nvPr/>
        </p:nvPicPr>
        <p:blipFill>
          <a:blip r:embed="rId3"/>
          <a:stretch/>
        </p:blipFill>
        <p:spPr>
          <a:xfrm>
            <a:off x="2665807" y="3261824"/>
            <a:ext cx="269747" cy="269760"/>
          </a:xfrm>
          <a:prstGeom prst="rect">
            <a:avLst/>
          </a:prstGeom>
        </p:spPr>
      </p:pic>
      <p:sp>
        <p:nvSpPr>
          <p:cNvPr id="1727" name="文本框 28"/>
          <p:cNvSpPr txBox="1"/>
          <p:nvPr/>
        </p:nvSpPr>
        <p:spPr>
          <a:xfrm>
            <a:off x="971788" y="3940634"/>
            <a:ext cx="1352833" cy="266700"/>
          </a:xfrm>
          <a:prstGeom prst="rect">
            <a:avLst/>
          </a:prstGeom>
          <a:ln w="12700">
            <a:prstDash val="solid"/>
          </a:ln>
        </p:spPr>
        <p:txBody>
          <a:bodyPr wrap="square">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zh-CN" sz="900" b="0">
                <a:solidFill>
                  <a:srgbClr val="000000"/>
                </a:solidFill>
                <a:latin typeface="Times New Roman"/>
                <a:ea typeface="Times New Roman"/>
              </a:rPr>
              <a:t>Intelligent Scheduling</a:t>
            </a:r>
          </a:p>
        </p:txBody>
      </p:sp>
      <p:sp>
        <p:nvSpPr>
          <p:cNvPr id="1728" name="文本框 28"/>
          <p:cNvSpPr txBox="1"/>
          <p:nvPr/>
        </p:nvSpPr>
        <p:spPr>
          <a:xfrm>
            <a:off x="935597" y="4750362"/>
            <a:ext cx="1352833" cy="266700"/>
          </a:xfrm>
          <a:prstGeom prst="rect">
            <a:avLst/>
          </a:prstGeom>
          <a:ln w="12700">
            <a:prstDash val="solid"/>
          </a:ln>
        </p:spPr>
        <p:txBody>
          <a:bodyPr wrap="square">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zh-CN" sz="900" b="0">
                <a:solidFill>
                  <a:srgbClr val="000000"/>
                </a:solidFill>
                <a:latin typeface="Times New Roman"/>
                <a:ea typeface="Times New Roman"/>
              </a:rPr>
              <a:t>Intelligent Scheduling</a:t>
            </a:r>
          </a:p>
        </p:txBody>
      </p:sp>
      <p:sp>
        <p:nvSpPr>
          <p:cNvPr id="1729" name="文本框 1728"/>
          <p:cNvSpPr txBox="1"/>
          <p:nvPr/>
        </p:nvSpPr>
        <p:spPr>
          <a:xfrm>
            <a:off x="1789082" y="1045257"/>
            <a:ext cx="5968408" cy="1162050"/>
          </a:xfrm>
          <a:prstGeom prst="rect">
            <a:avLst/>
          </a:prstGeom>
          <a:ln w="12700">
            <a:prstDash val="solid"/>
          </a:ln>
        </p:spPr>
        <p:txBody>
          <a:bodyP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r>
              <a:rPr lang="zh-CN" sz="1800" b="1" i="0" strike="noStrike" spc="0">
                <a:solidFill>
                  <a:srgbClr val="0060FF"/>
                </a:solidFill>
                <a:highlight>
                  <a:srgbClr val="FFFFFF"/>
                </a:highlight>
                <a:latin typeface="TencentSans W3"/>
                <a:ea typeface="TencentSans W3"/>
              </a:rPr>
              <a:t>Fast domain setup experience, provide professional and stable DNS resolution service, one-click to enable security &amp; acceleration feature.</a:t>
            </a:r>
          </a:p>
        </p:txBody>
      </p:sp>
      <p:sp>
        <p:nvSpPr>
          <p:cNvPr id="1730" name="矩形 1729"/>
          <p:cNvSpPr/>
          <p:nvPr/>
        </p:nvSpPr>
        <p:spPr>
          <a:xfrm>
            <a:off x="639963" y="1228599"/>
            <a:ext cx="1026123" cy="439767"/>
          </a:xfrm>
          <a:prstGeom prst="rect">
            <a:avLst/>
          </a:prstGeom>
          <a:solidFill>
            <a:srgbClr val="0188FB"/>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800">
                <a:solidFill>
                  <a:srgbClr val="FFFFFF"/>
                </a:solidFill>
                <a:latin typeface="TencentSans W3"/>
                <a:ea typeface="TencentSans W3"/>
              </a:rPr>
              <a:t>Tip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标题文本"/>
          <p:cNvSpPr txBox="1"/>
          <p:nvPr/>
        </p:nvSpPr>
        <p:spPr>
          <a:xfrm>
            <a:off x="509204" y="366842"/>
            <a:ext cx="8050116" cy="438150"/>
          </a:xfrm>
          <a:prstGeom prst="rect">
            <a:avLst/>
          </a:prstGeom>
          <a:ln w="12700">
            <a:miter/>
          </a:ln>
        </p:spPr>
        <p:txBody>
          <a:bodyPr wrap="square" lIns="0" tIns="0" rIns="0" bIns="0">
            <a:spAutoFit/>
          </a:bodyPr>
          <a:lstStyle>
            <a:lvl1pPr marL="0" lvl="0" algn="l" defTabSz="457200">
              <a:lnSpc>
                <a:spcPct val="120000"/>
              </a:lnSpc>
              <a:defRPr sz="5999" b="0" kern="1200">
                <a:solidFill>
                  <a:schemeClr val="tx1"/>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r>
              <a:rPr lang="zh-CN" sz="2400" b="0">
                <a:solidFill>
                  <a:srgbClr val="000000"/>
                </a:solidFill>
                <a:latin typeface="TencentSans W3"/>
                <a:ea typeface="TencentSans W3"/>
              </a:rPr>
              <a:t>Tencent Cloud Ed</a:t>
            </a:r>
            <a:r>
              <a:rPr lang="zh-CN" sz="2400" b="0" i="0" strike="noStrike" spc="0">
                <a:solidFill>
                  <a:srgbClr val="000000"/>
                </a:solidFill>
                <a:latin typeface="TencentSans W3"/>
                <a:ea typeface="TencentSans W3"/>
              </a:rPr>
              <a:t>geOne -- Load Balancing</a:t>
            </a:r>
          </a:p>
        </p:txBody>
      </p:sp>
      <p:sp>
        <p:nvSpPr>
          <p:cNvPr id="2" name="灯片编号占位符 1"/>
          <p:cNvSpPr txBox="1">
            <a:spLocks noGrp="1"/>
          </p:cNvSpPr>
          <p:nvPr>
            <p:ph type="sldNum" idx="10"/>
          </p:nvPr>
        </p:nvSpPr>
        <p:spPr>
          <a:xfrm>
            <a:off x="11809689" y="6954780"/>
            <a:ext cx="88900" cy="247650"/>
          </a:xfrm>
          <a:prstGeom prst="rect">
            <a:avLst/>
          </a:prstGeom>
          <a:ln w="12700">
            <a:miter/>
          </a:ln>
        </p:spPr>
        <p:txBody>
          <a:bodyPr wrap="none" lIns="50793" tIns="50793" rIns="50793" bIns="50793">
            <a:spAutoFit/>
          </a:bodyPr>
          <a:lstStyle>
            <a:lvl1pPr lvl="0">
              <a:defRPr sz="800" b="0">
                <a:latin typeface="FZLanTingHei-R-GBK"/>
                <a:ea typeface="FZLanTingHei-R-GBK"/>
              </a:defRPr>
            </a:lvl1pPr>
          </a:lstStyle>
          <a:p>
            <a:fld id="{7633EA9F-8C8B-4288-BCAB-D86C15FE9D17}" type="slidenum">
              <a:rPr lang="en-US"/>
              <a:t>12</a:t>
            </a:fld>
            <a:endParaRPr lang="zh-CN"/>
          </a:p>
        </p:txBody>
      </p:sp>
      <p:cxnSp>
        <p:nvCxnSpPr>
          <p:cNvPr id="360" name="直接箭头连接符 359"/>
          <p:cNvCxnSpPr/>
          <p:nvPr/>
        </p:nvCxnSpPr>
        <p:spPr>
          <a:xfrm>
            <a:off x="4001279" y="2128779"/>
            <a:ext cx="0" cy="1085709"/>
          </a:xfrm>
          <a:prstGeom prst="straightConnector1">
            <a:avLst/>
          </a:prstGeom>
          <a:noFill/>
          <a:ln w="25400" cap="flat">
            <a:solidFill>
              <a:srgbClr val="D9D9D9"/>
            </a:solidFill>
            <a:prstDash val="solid"/>
            <a:miter/>
            <a:tailEnd type="arrow"/>
          </a:ln>
        </p:spPr>
      </p:cxnSp>
      <p:grpSp>
        <p:nvGrpSpPr>
          <p:cNvPr id="364" name="组合 363"/>
          <p:cNvGrpSpPr/>
          <p:nvPr/>
        </p:nvGrpSpPr>
        <p:grpSpPr>
          <a:xfrm>
            <a:off x="5904354" y="2445292"/>
            <a:ext cx="2267290" cy="4213311"/>
            <a:chOff x="594" y="1678"/>
            <a:chExt cx="4703" cy="8737"/>
          </a:xfrm>
        </p:grpSpPr>
        <p:sp>
          <p:nvSpPr>
            <p:cNvPr id="488" name="矩形 487"/>
            <p:cNvSpPr/>
            <p:nvPr/>
          </p:nvSpPr>
          <p:spPr>
            <a:xfrm>
              <a:off x="594" y="1678"/>
              <a:ext cx="4703" cy="8737"/>
            </a:xfrm>
            <a:prstGeom prst="rect">
              <a:avLst/>
            </a:prstGeom>
            <a:noFill/>
            <a:ln w="38100">
              <a:solidFill>
                <a:schemeClr val="bg1">
                  <a:lumMod val="85000"/>
                </a:schemeClr>
              </a:solidFill>
              <a:prstDash val="sysDash"/>
              <a:miter/>
            </a:ln>
          </p:spPr>
          <p:txBody>
            <a:bodyPr lIns="50800" tIns="50800" rIns="50800" bIns="50800" anchor="ctr"/>
            <a:lstStyle/>
            <a:p>
              <a:pPr algn="l"/>
              <a:endParaRPr lang="zh-CN" sz="2400" b="0">
                <a:solidFill>
                  <a:srgbClr val="FFFFFF"/>
                </a:solidFill>
                <a:latin typeface="TencentSans W3"/>
                <a:ea typeface="TencentSans W3"/>
              </a:endParaRPr>
            </a:p>
          </p:txBody>
        </p:sp>
        <p:grpSp>
          <p:nvGrpSpPr>
            <p:cNvPr id="365" name="组合 364"/>
            <p:cNvGrpSpPr/>
            <p:nvPr/>
          </p:nvGrpSpPr>
          <p:grpSpPr>
            <a:xfrm>
              <a:off x="802" y="1890"/>
              <a:ext cx="4285" cy="4018"/>
              <a:chOff x="318" y="2686"/>
              <a:chExt cx="4886" cy="4581"/>
            </a:xfrm>
          </p:grpSpPr>
          <p:sp>
            <p:nvSpPr>
              <p:cNvPr id="366" name="矩形 135"/>
              <p:cNvSpPr/>
              <p:nvPr/>
            </p:nvSpPr>
            <p:spPr>
              <a:xfrm>
                <a:off x="318" y="2686"/>
                <a:ext cx="4875" cy="3936"/>
              </a:xfrm>
              <a:prstGeom prst="rect">
                <a:avLst/>
              </a:prstGeom>
              <a:solidFill>
                <a:srgbClr val="E3F1F7"/>
              </a:solidFill>
              <a:ln w="12700">
                <a:miter/>
              </a:ln>
            </p:spPr>
            <p:txBody>
              <a:bodyPr lIns="25400" tIns="25400" rIns="25400" bIns="25400" anchor="ctr"/>
              <a:lstStyle/>
              <a:p>
                <a:pPr marL="88900" indent="-19050" algn="l" defTabSz="228600"/>
                <a:endParaRPr lang="zh-CN" sz="700" b="0">
                  <a:latin typeface="TencentSans W3"/>
                  <a:ea typeface="TencentSans W3"/>
                </a:endParaRPr>
              </a:p>
            </p:txBody>
          </p:sp>
          <p:grpSp>
            <p:nvGrpSpPr>
              <p:cNvPr id="367" name="组合 366"/>
              <p:cNvGrpSpPr/>
              <p:nvPr/>
            </p:nvGrpSpPr>
            <p:grpSpPr>
              <a:xfrm>
                <a:off x="634" y="3168"/>
                <a:ext cx="2589" cy="495"/>
                <a:chOff x="2179" y="2797"/>
                <a:chExt cx="2589" cy="495"/>
              </a:xfrm>
            </p:grpSpPr>
            <p:sp>
              <p:nvSpPr>
                <p:cNvPr id="368" name="矩形"/>
                <p:cNvSpPr/>
                <p:nvPr/>
              </p:nvSpPr>
              <p:spPr>
                <a:xfrm>
                  <a:off x="2179" y="2821"/>
                  <a:ext cx="2109" cy="445"/>
                </a:xfrm>
                <a:prstGeom prst="rect">
                  <a:avLst/>
                </a:prstGeom>
                <a:solidFill>
                  <a:schemeClr val="accent3"/>
                </a:solidFill>
                <a:ln w="12700">
                  <a:miter/>
                </a:ln>
              </p:spPr>
              <p:txBody>
                <a:bodyPr lIns="25400" tIns="25400" rIns="25400" bIns="25400"/>
                <a:lstStyle/>
                <a:p>
                  <a:pPr marL="88900" indent="-19050" algn="l" defTabSz="228600"/>
                  <a:endParaRPr lang="zh-CN" sz="700" b="0">
                    <a:latin typeface="TencentSans W3"/>
                    <a:ea typeface="TencentSans W3"/>
                  </a:endParaRPr>
                </a:p>
              </p:txBody>
            </p:sp>
            <p:sp>
              <p:nvSpPr>
                <p:cNvPr id="369" name="大数据平台"/>
                <p:cNvSpPr txBox="1"/>
                <p:nvPr/>
              </p:nvSpPr>
              <p:spPr>
                <a:xfrm>
                  <a:off x="2214" y="2797"/>
                  <a:ext cx="2554" cy="495"/>
                </a:xfrm>
                <a:prstGeom prst="rect">
                  <a:avLst/>
                </a:prstGeom>
                <a:ln w="12700">
                  <a:miter/>
                </a:ln>
              </p:spPr>
              <p:txBody>
                <a:bodyPr lIns="22856" rIns="22856" anchor="ctr">
                  <a:spAutoFit/>
                </a:bodyPr>
                <a:lstStyle>
                  <a:lvl1pPr lvl="0">
                    <a:defRPr sz="2400">
                      <a:solidFill>
                        <a:srgbClr val="FFFFFF"/>
                      </a:solidFill>
                      <a:latin typeface="腾讯体 W7"/>
                      <a:ea typeface="腾讯体 W7"/>
                    </a:defRPr>
                  </a:lvl1pPr>
                </a:lstStyle>
                <a:p>
                  <a:r>
                    <a:rPr lang="zh-CN" sz="700">
                      <a:ea typeface="TencentSans W3"/>
                    </a:rPr>
                    <a:t>Static Resources</a:t>
                  </a:r>
                </a:p>
              </p:txBody>
            </p:sp>
          </p:grpSp>
          <p:grpSp>
            <p:nvGrpSpPr>
              <p:cNvPr id="370" name="组合 369"/>
              <p:cNvGrpSpPr/>
              <p:nvPr/>
            </p:nvGrpSpPr>
            <p:grpSpPr>
              <a:xfrm>
                <a:off x="318" y="6772"/>
                <a:ext cx="4886" cy="495"/>
                <a:chOff x="608" y="3577"/>
                <a:chExt cx="4886" cy="495"/>
              </a:xfrm>
            </p:grpSpPr>
            <p:sp>
              <p:nvSpPr>
                <p:cNvPr id="371" name="矩形"/>
                <p:cNvSpPr/>
                <p:nvPr/>
              </p:nvSpPr>
              <p:spPr>
                <a:xfrm>
                  <a:off x="608" y="3656"/>
                  <a:ext cx="4886" cy="386"/>
                </a:xfrm>
                <a:prstGeom prst="rect">
                  <a:avLst/>
                </a:prstGeom>
                <a:solidFill>
                  <a:schemeClr val="accent3"/>
                </a:solidFill>
                <a:ln w="12700">
                  <a:miter/>
                </a:ln>
              </p:spPr>
              <p:txBody>
                <a:bodyPr lIns="25400" tIns="25400" rIns="25400" bIns="25400"/>
                <a:lstStyle/>
                <a:p>
                  <a:pPr marL="88900" indent="-19050" algn="l" defTabSz="228600"/>
                  <a:endParaRPr lang="zh-CN" sz="700" b="0">
                    <a:latin typeface="TencentSans W3"/>
                    <a:ea typeface="TencentSans W3"/>
                  </a:endParaRPr>
                </a:p>
              </p:txBody>
            </p:sp>
            <p:sp>
              <p:nvSpPr>
                <p:cNvPr id="372" name="AI能力平台"/>
                <p:cNvSpPr txBox="1"/>
                <p:nvPr/>
              </p:nvSpPr>
              <p:spPr>
                <a:xfrm>
                  <a:off x="2215" y="3577"/>
                  <a:ext cx="1716" cy="495"/>
                </a:xfrm>
                <a:prstGeom prst="rect">
                  <a:avLst/>
                </a:prstGeom>
                <a:ln w="12700">
                  <a:miter/>
                </a:ln>
              </p:spPr>
              <p:txBody>
                <a:bodyPr lIns="22856" rIns="22856" anchor="ctr">
                  <a:spAutoFit/>
                </a:bodyPr>
                <a:lstStyle/>
                <a:p>
                  <a:r>
                    <a:rPr lang="zh-CN" sz="700">
                      <a:solidFill>
                        <a:srgbClr val="FFFFFF"/>
                      </a:solidFill>
                      <a:latin typeface="TencentSans W3"/>
                      <a:ea typeface="TencentSans W3"/>
                    </a:rPr>
                    <a:t>Origin Server 1</a:t>
                  </a:r>
                </a:p>
              </p:txBody>
            </p:sp>
          </p:grpSp>
          <p:sp>
            <p:nvSpPr>
              <p:cNvPr id="373" name="文本框 372"/>
              <p:cNvSpPr txBox="1"/>
              <p:nvPr/>
            </p:nvSpPr>
            <p:spPr>
              <a:xfrm>
                <a:off x="2299" y="2730"/>
                <a:ext cx="1184" cy="525"/>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800" b="1" i="0" strike="noStrike" spc="0">
                    <a:solidFill>
                      <a:srgbClr val="03905C"/>
                    </a:solidFill>
                    <a:latin typeface="TencentSans W3"/>
                    <a:ea typeface="TencentSans W3"/>
                  </a:rPr>
                  <a:t>WebSite</a:t>
                </a:r>
              </a:p>
            </p:txBody>
          </p:sp>
          <p:grpSp>
            <p:nvGrpSpPr>
              <p:cNvPr id="374" name="组合 373"/>
              <p:cNvGrpSpPr/>
              <p:nvPr/>
            </p:nvGrpSpPr>
            <p:grpSpPr>
              <a:xfrm>
                <a:off x="634" y="3755"/>
                <a:ext cx="4350" cy="1023"/>
                <a:chOff x="634" y="2971"/>
                <a:chExt cx="4350" cy="1023"/>
              </a:xfrm>
            </p:grpSpPr>
            <p:grpSp>
              <p:nvGrpSpPr>
                <p:cNvPr id="375" name="组合 374"/>
                <p:cNvGrpSpPr/>
                <p:nvPr/>
              </p:nvGrpSpPr>
              <p:grpSpPr>
                <a:xfrm>
                  <a:off x="634" y="2972"/>
                  <a:ext cx="1031" cy="470"/>
                  <a:chOff x="4142" y="2804"/>
                  <a:chExt cx="1031" cy="470"/>
                </a:xfrm>
              </p:grpSpPr>
              <p:sp>
                <p:nvSpPr>
                  <p:cNvPr id="376"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377"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html</a:t>
                    </a:r>
                  </a:p>
                </p:txBody>
              </p:sp>
            </p:grpSp>
            <p:grpSp>
              <p:nvGrpSpPr>
                <p:cNvPr id="378" name="组合 377"/>
                <p:cNvGrpSpPr/>
                <p:nvPr/>
              </p:nvGrpSpPr>
              <p:grpSpPr>
                <a:xfrm>
                  <a:off x="1740" y="2972"/>
                  <a:ext cx="1031" cy="470"/>
                  <a:chOff x="4142" y="2804"/>
                  <a:chExt cx="1031" cy="470"/>
                </a:xfrm>
              </p:grpSpPr>
              <p:sp>
                <p:nvSpPr>
                  <p:cNvPr id="379"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380"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css</a:t>
                    </a:r>
                  </a:p>
                </p:txBody>
              </p:sp>
            </p:grpSp>
            <p:grpSp>
              <p:nvGrpSpPr>
                <p:cNvPr id="381" name="组合 380"/>
                <p:cNvGrpSpPr/>
                <p:nvPr/>
              </p:nvGrpSpPr>
              <p:grpSpPr>
                <a:xfrm>
                  <a:off x="2846" y="2972"/>
                  <a:ext cx="1031" cy="470"/>
                  <a:chOff x="4142" y="2804"/>
                  <a:chExt cx="1031" cy="470"/>
                </a:xfrm>
              </p:grpSpPr>
              <p:sp>
                <p:nvSpPr>
                  <p:cNvPr id="382"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383"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js</a:t>
                    </a:r>
                  </a:p>
                </p:txBody>
              </p:sp>
            </p:grpSp>
            <p:grpSp>
              <p:nvGrpSpPr>
                <p:cNvPr id="384" name="组合 383"/>
                <p:cNvGrpSpPr/>
                <p:nvPr/>
              </p:nvGrpSpPr>
              <p:grpSpPr>
                <a:xfrm>
                  <a:off x="3952" y="2971"/>
                  <a:ext cx="1031" cy="470"/>
                  <a:chOff x="4142" y="2804"/>
                  <a:chExt cx="1031" cy="470"/>
                </a:xfrm>
              </p:grpSpPr>
              <p:sp>
                <p:nvSpPr>
                  <p:cNvPr id="385"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386"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jpg</a:t>
                    </a:r>
                  </a:p>
                </p:txBody>
              </p:sp>
            </p:grpSp>
            <p:grpSp>
              <p:nvGrpSpPr>
                <p:cNvPr id="387" name="组合 386"/>
                <p:cNvGrpSpPr/>
                <p:nvPr/>
              </p:nvGrpSpPr>
              <p:grpSpPr>
                <a:xfrm>
                  <a:off x="635" y="3524"/>
                  <a:ext cx="1031" cy="470"/>
                  <a:chOff x="4142" y="2804"/>
                  <a:chExt cx="1031" cy="470"/>
                </a:xfrm>
              </p:grpSpPr>
              <p:sp>
                <p:nvSpPr>
                  <p:cNvPr id="388"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389"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apk</a:t>
                    </a:r>
                  </a:p>
                </p:txBody>
              </p:sp>
            </p:grpSp>
            <p:grpSp>
              <p:nvGrpSpPr>
                <p:cNvPr id="390" name="组合 389"/>
                <p:cNvGrpSpPr/>
                <p:nvPr/>
              </p:nvGrpSpPr>
              <p:grpSpPr>
                <a:xfrm>
                  <a:off x="1741" y="3524"/>
                  <a:ext cx="1031" cy="470"/>
                  <a:chOff x="4142" y="2804"/>
                  <a:chExt cx="1031" cy="470"/>
                </a:xfrm>
              </p:grpSpPr>
              <p:sp>
                <p:nvSpPr>
                  <p:cNvPr id="391"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392"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mp4</a:t>
                    </a:r>
                  </a:p>
                </p:txBody>
              </p:sp>
            </p:grpSp>
            <p:grpSp>
              <p:nvGrpSpPr>
                <p:cNvPr id="393" name="组合 392"/>
                <p:cNvGrpSpPr/>
                <p:nvPr/>
              </p:nvGrpSpPr>
              <p:grpSpPr>
                <a:xfrm>
                  <a:off x="2847" y="3524"/>
                  <a:ext cx="1031" cy="470"/>
                  <a:chOff x="4142" y="2804"/>
                  <a:chExt cx="1031" cy="470"/>
                </a:xfrm>
              </p:grpSpPr>
              <p:sp>
                <p:nvSpPr>
                  <p:cNvPr id="394"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395"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zip</a:t>
                    </a:r>
                  </a:p>
                </p:txBody>
              </p:sp>
            </p:grpSp>
            <p:grpSp>
              <p:nvGrpSpPr>
                <p:cNvPr id="396" name="组合 395"/>
                <p:cNvGrpSpPr/>
                <p:nvPr/>
              </p:nvGrpSpPr>
              <p:grpSpPr>
                <a:xfrm>
                  <a:off x="3953" y="3523"/>
                  <a:ext cx="1031" cy="470"/>
                  <a:chOff x="4142" y="2804"/>
                  <a:chExt cx="1031" cy="470"/>
                </a:xfrm>
              </p:grpSpPr>
              <p:sp>
                <p:nvSpPr>
                  <p:cNvPr id="397"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398"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a:t>
                    </a:r>
                  </a:p>
                </p:txBody>
              </p:sp>
            </p:grpSp>
          </p:grpSp>
          <p:grpSp>
            <p:nvGrpSpPr>
              <p:cNvPr id="399" name="组合 398"/>
              <p:cNvGrpSpPr/>
              <p:nvPr/>
            </p:nvGrpSpPr>
            <p:grpSpPr>
              <a:xfrm>
                <a:off x="634" y="4802"/>
                <a:ext cx="2184" cy="585"/>
                <a:chOff x="2179" y="2752"/>
                <a:chExt cx="2184" cy="585"/>
              </a:xfrm>
            </p:grpSpPr>
            <p:sp>
              <p:nvSpPr>
                <p:cNvPr id="400" name="矩形"/>
                <p:cNvSpPr/>
                <p:nvPr/>
              </p:nvSpPr>
              <p:spPr>
                <a:xfrm>
                  <a:off x="2179" y="2821"/>
                  <a:ext cx="2184" cy="445"/>
                </a:xfrm>
                <a:prstGeom prst="rect">
                  <a:avLst/>
                </a:prstGeom>
                <a:solidFill>
                  <a:schemeClr val="accent3"/>
                </a:solidFill>
                <a:ln w="12700">
                  <a:miter/>
                </a:ln>
              </p:spPr>
              <p:txBody>
                <a:bodyPr lIns="25400" tIns="25400" rIns="25400" bIns="25400"/>
                <a:lstStyle/>
                <a:p>
                  <a:pPr marL="88900" indent="-19050" algn="l" defTabSz="228600"/>
                  <a:endParaRPr lang="zh-CN" sz="700" b="0">
                    <a:latin typeface="TencentSans W3"/>
                    <a:ea typeface="TencentSans W3"/>
                  </a:endParaRPr>
                </a:p>
              </p:txBody>
            </p:sp>
            <p:sp>
              <p:nvSpPr>
                <p:cNvPr id="401" name="大数据平台"/>
                <p:cNvSpPr txBox="1"/>
                <p:nvPr/>
              </p:nvSpPr>
              <p:spPr>
                <a:xfrm>
                  <a:off x="2239" y="2752"/>
                  <a:ext cx="2088" cy="585"/>
                </a:xfrm>
                <a:prstGeom prst="rect">
                  <a:avLst/>
                </a:prstGeom>
                <a:ln w="12700">
                  <a:miter/>
                </a:ln>
              </p:spPr>
              <p:txBody>
                <a:bodyPr lIns="22856" rIns="22856" anchor="ctr">
                  <a:spAutoFit/>
                </a:bodyPr>
                <a:lstStyle>
                  <a:lvl1pPr lvl="0">
                    <a:defRPr sz="2400">
                      <a:solidFill>
                        <a:srgbClr val="FFFFFF"/>
                      </a:solidFill>
                      <a:latin typeface="腾讯体 W7"/>
                      <a:ea typeface="腾讯体 W7"/>
                    </a:defRPr>
                  </a:lvl1pPr>
                </a:lstStyle>
                <a:p>
                  <a:r>
                    <a:rPr lang="zh-CN" sz="700">
                      <a:ea typeface="TencentSans W3"/>
                    </a:rPr>
                    <a:t>Dynamic Resources</a:t>
                  </a:r>
                </a:p>
              </p:txBody>
            </p:sp>
          </p:grpSp>
          <p:grpSp>
            <p:nvGrpSpPr>
              <p:cNvPr id="402" name="组合 401"/>
              <p:cNvGrpSpPr/>
              <p:nvPr/>
            </p:nvGrpSpPr>
            <p:grpSpPr>
              <a:xfrm>
                <a:off x="597" y="5412"/>
                <a:ext cx="4349" cy="1023"/>
                <a:chOff x="634" y="2971"/>
                <a:chExt cx="4349" cy="1023"/>
              </a:xfrm>
            </p:grpSpPr>
            <p:grpSp>
              <p:nvGrpSpPr>
                <p:cNvPr id="403" name="组合 402"/>
                <p:cNvGrpSpPr/>
                <p:nvPr/>
              </p:nvGrpSpPr>
              <p:grpSpPr>
                <a:xfrm>
                  <a:off x="634" y="2972"/>
                  <a:ext cx="1031" cy="470"/>
                  <a:chOff x="4142" y="2804"/>
                  <a:chExt cx="1031" cy="470"/>
                </a:xfrm>
              </p:grpSpPr>
              <p:sp>
                <p:nvSpPr>
                  <p:cNvPr id="404"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05"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API</a:t>
                    </a:r>
                  </a:p>
                </p:txBody>
              </p:sp>
            </p:grpSp>
            <p:grpSp>
              <p:nvGrpSpPr>
                <p:cNvPr id="406" name="组合 405"/>
                <p:cNvGrpSpPr/>
                <p:nvPr/>
              </p:nvGrpSpPr>
              <p:grpSpPr>
                <a:xfrm>
                  <a:off x="1740" y="2972"/>
                  <a:ext cx="1031" cy="470"/>
                  <a:chOff x="4142" y="2804"/>
                  <a:chExt cx="1031" cy="470"/>
                </a:xfrm>
              </p:grpSpPr>
              <p:sp>
                <p:nvSpPr>
                  <p:cNvPr id="407"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08"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jsp</a:t>
                    </a:r>
                  </a:p>
                </p:txBody>
              </p:sp>
            </p:grpSp>
            <p:grpSp>
              <p:nvGrpSpPr>
                <p:cNvPr id="409" name="组合 408"/>
                <p:cNvGrpSpPr/>
                <p:nvPr/>
              </p:nvGrpSpPr>
              <p:grpSpPr>
                <a:xfrm>
                  <a:off x="2846" y="2972"/>
                  <a:ext cx="1031" cy="470"/>
                  <a:chOff x="4142" y="2804"/>
                  <a:chExt cx="1031" cy="470"/>
                </a:xfrm>
              </p:grpSpPr>
              <p:sp>
                <p:nvSpPr>
                  <p:cNvPr id="410"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11"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asp</a:t>
                    </a:r>
                  </a:p>
                </p:txBody>
              </p:sp>
            </p:grpSp>
            <p:grpSp>
              <p:nvGrpSpPr>
                <p:cNvPr id="412" name="组合 411"/>
                <p:cNvGrpSpPr/>
                <p:nvPr/>
              </p:nvGrpSpPr>
              <p:grpSpPr>
                <a:xfrm>
                  <a:off x="3952" y="2971"/>
                  <a:ext cx="1031" cy="470"/>
                  <a:chOff x="4142" y="2804"/>
                  <a:chExt cx="1031" cy="470"/>
                </a:xfrm>
              </p:grpSpPr>
              <p:sp>
                <p:nvSpPr>
                  <p:cNvPr id="413"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14"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php</a:t>
                    </a:r>
                  </a:p>
                </p:txBody>
              </p:sp>
            </p:grpSp>
            <p:grpSp>
              <p:nvGrpSpPr>
                <p:cNvPr id="415" name="组合 414"/>
                <p:cNvGrpSpPr/>
                <p:nvPr/>
              </p:nvGrpSpPr>
              <p:grpSpPr>
                <a:xfrm>
                  <a:off x="635" y="3524"/>
                  <a:ext cx="1031" cy="470"/>
                  <a:chOff x="4142" y="2804"/>
                  <a:chExt cx="1031" cy="470"/>
                </a:xfrm>
              </p:grpSpPr>
              <p:sp>
                <p:nvSpPr>
                  <p:cNvPr id="416"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17"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perl</a:t>
                    </a:r>
                  </a:p>
                </p:txBody>
              </p:sp>
            </p:grpSp>
            <p:grpSp>
              <p:nvGrpSpPr>
                <p:cNvPr id="418" name="组合 417"/>
                <p:cNvGrpSpPr/>
                <p:nvPr/>
              </p:nvGrpSpPr>
              <p:grpSpPr>
                <a:xfrm>
                  <a:off x="1741" y="3524"/>
                  <a:ext cx="1031" cy="470"/>
                  <a:chOff x="4142" y="2804"/>
                  <a:chExt cx="1031" cy="470"/>
                </a:xfrm>
              </p:grpSpPr>
              <p:sp>
                <p:nvSpPr>
                  <p:cNvPr id="419"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20"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cgi</a:t>
                    </a:r>
                  </a:p>
                </p:txBody>
              </p:sp>
            </p:grpSp>
            <p:grpSp>
              <p:nvGrpSpPr>
                <p:cNvPr id="421" name="组合 420"/>
                <p:cNvGrpSpPr/>
                <p:nvPr/>
              </p:nvGrpSpPr>
              <p:grpSpPr>
                <a:xfrm>
                  <a:off x="2847" y="3524"/>
                  <a:ext cx="1031" cy="470"/>
                  <a:chOff x="4142" y="2804"/>
                  <a:chExt cx="1031" cy="470"/>
                </a:xfrm>
              </p:grpSpPr>
              <p:sp>
                <p:nvSpPr>
                  <p:cNvPr id="422"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23"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latin typeface="TencentSans W3"/>
                      </a:rPr>
                      <a:t>...</a:t>
                    </a:r>
                  </a:p>
                </p:txBody>
              </p:sp>
            </p:grpSp>
          </p:grpSp>
          <p:cxnSp>
            <p:nvCxnSpPr>
              <p:cNvPr id="424" name="直接连接符 423"/>
              <p:cNvCxnSpPr/>
              <p:nvPr/>
            </p:nvCxnSpPr>
            <p:spPr>
              <a:xfrm>
                <a:off x="2761" y="6647"/>
                <a:ext cx="0" cy="166"/>
              </a:xfrm>
              <a:prstGeom prst="line">
                <a:avLst/>
              </a:prstGeom>
              <a:noFill/>
              <a:ln w="38100" cap="flat">
                <a:solidFill>
                  <a:schemeClr val="bg1">
                    <a:lumMod val="95000"/>
                  </a:schemeClr>
                </a:solidFill>
                <a:prstDash val="solid"/>
                <a:miter/>
              </a:ln>
            </p:spPr>
          </p:cxnSp>
        </p:grpSp>
        <p:grpSp>
          <p:nvGrpSpPr>
            <p:cNvPr id="425" name="组合 424"/>
            <p:cNvGrpSpPr/>
            <p:nvPr/>
          </p:nvGrpSpPr>
          <p:grpSpPr>
            <a:xfrm>
              <a:off x="801" y="6229"/>
              <a:ext cx="4285" cy="4013"/>
              <a:chOff x="318" y="2680"/>
              <a:chExt cx="4886" cy="4575"/>
            </a:xfrm>
          </p:grpSpPr>
          <p:sp>
            <p:nvSpPr>
              <p:cNvPr id="426" name="矩形 135"/>
              <p:cNvSpPr/>
              <p:nvPr/>
            </p:nvSpPr>
            <p:spPr>
              <a:xfrm>
                <a:off x="318" y="2680"/>
                <a:ext cx="4875" cy="3936"/>
              </a:xfrm>
              <a:prstGeom prst="rect">
                <a:avLst/>
              </a:prstGeom>
              <a:solidFill>
                <a:schemeClr val="bg1">
                  <a:lumMod val="85000"/>
                </a:schemeClr>
              </a:solidFill>
              <a:ln w="12700">
                <a:miter/>
              </a:ln>
            </p:spPr>
            <p:txBody>
              <a:bodyPr lIns="25400" tIns="25400" rIns="25400" bIns="25400" anchor="ctr"/>
              <a:lstStyle/>
              <a:p>
                <a:pPr marL="88900" indent="-19050" algn="l" defTabSz="228600"/>
                <a:endParaRPr lang="zh-CN" sz="700" b="0">
                  <a:latin typeface="TencentSans W3"/>
                  <a:ea typeface="TencentSans W3"/>
                </a:endParaRPr>
              </a:p>
            </p:txBody>
          </p:sp>
          <p:grpSp>
            <p:nvGrpSpPr>
              <p:cNvPr id="427" name="组合 426"/>
              <p:cNvGrpSpPr/>
              <p:nvPr/>
            </p:nvGrpSpPr>
            <p:grpSpPr>
              <a:xfrm>
                <a:off x="634" y="3125"/>
                <a:ext cx="2231" cy="585"/>
                <a:chOff x="2179" y="2754"/>
                <a:chExt cx="2231" cy="585"/>
              </a:xfrm>
            </p:grpSpPr>
            <p:sp>
              <p:nvSpPr>
                <p:cNvPr id="428" name="矩形"/>
                <p:cNvSpPr/>
                <p:nvPr/>
              </p:nvSpPr>
              <p:spPr>
                <a:xfrm>
                  <a:off x="2179" y="2821"/>
                  <a:ext cx="2134" cy="445"/>
                </a:xfrm>
                <a:prstGeom prst="rect">
                  <a:avLst/>
                </a:prstGeom>
                <a:solidFill>
                  <a:schemeClr val="bg2"/>
                </a:solidFill>
                <a:ln w="12700">
                  <a:miter/>
                </a:ln>
              </p:spPr>
              <p:txBody>
                <a:bodyPr lIns="25400" tIns="25400" rIns="25400" bIns="25400"/>
                <a:lstStyle/>
                <a:p>
                  <a:pPr marL="88900" indent="-19050" algn="l" defTabSz="228600"/>
                  <a:endParaRPr lang="zh-CN" sz="700" b="0">
                    <a:latin typeface="TencentSans W3"/>
                    <a:ea typeface="TencentSans W3"/>
                  </a:endParaRPr>
                </a:p>
              </p:txBody>
            </p:sp>
            <p:sp>
              <p:nvSpPr>
                <p:cNvPr id="429" name="大数据平台"/>
                <p:cNvSpPr txBox="1"/>
                <p:nvPr/>
              </p:nvSpPr>
              <p:spPr>
                <a:xfrm>
                  <a:off x="2267" y="2754"/>
                  <a:ext cx="2142" cy="585"/>
                </a:xfrm>
                <a:prstGeom prst="rect">
                  <a:avLst/>
                </a:prstGeom>
                <a:ln w="12700">
                  <a:miter/>
                </a:ln>
              </p:spPr>
              <p:txBody>
                <a:bodyPr lIns="22856" rIns="22856" anchor="ctr">
                  <a:spAutoFit/>
                </a:bodyPr>
                <a:lstStyle>
                  <a:lvl1pPr lvl="0">
                    <a:defRPr sz="2400">
                      <a:solidFill>
                        <a:srgbClr val="FFFFFF"/>
                      </a:solidFill>
                      <a:latin typeface="腾讯体 W7"/>
                      <a:ea typeface="腾讯体 W7"/>
                    </a:defRPr>
                  </a:lvl1pPr>
                </a:lstStyle>
                <a:p>
                  <a:r>
                    <a:rPr lang="zh-CN" sz="700">
                      <a:solidFill>
                        <a:srgbClr val="000000"/>
                      </a:solidFill>
                      <a:ea typeface="TencentSans W3"/>
                    </a:rPr>
                    <a:t>Static Resources</a:t>
                  </a:r>
                </a:p>
              </p:txBody>
            </p:sp>
          </p:grpSp>
          <p:grpSp>
            <p:nvGrpSpPr>
              <p:cNvPr id="430" name="组合 429"/>
              <p:cNvGrpSpPr/>
              <p:nvPr/>
            </p:nvGrpSpPr>
            <p:grpSpPr>
              <a:xfrm>
                <a:off x="318" y="6785"/>
                <a:ext cx="4886" cy="470"/>
                <a:chOff x="608" y="3590"/>
                <a:chExt cx="4886" cy="470"/>
              </a:xfrm>
            </p:grpSpPr>
            <p:sp>
              <p:nvSpPr>
                <p:cNvPr id="431" name="矩形"/>
                <p:cNvSpPr/>
                <p:nvPr/>
              </p:nvSpPr>
              <p:spPr>
                <a:xfrm>
                  <a:off x="608" y="3656"/>
                  <a:ext cx="4886" cy="386"/>
                </a:xfrm>
                <a:prstGeom prst="rect">
                  <a:avLst/>
                </a:prstGeom>
                <a:solidFill>
                  <a:srgbClr val="D9D9D9"/>
                </a:solidFill>
                <a:ln w="12700">
                  <a:miter/>
                </a:ln>
              </p:spPr>
              <p:txBody>
                <a:bodyPr lIns="25400" tIns="25400" rIns="25400" bIns="25400"/>
                <a:lstStyle/>
                <a:p>
                  <a:pPr marL="88900" indent="-19050" algn="l" defTabSz="228600"/>
                  <a:endParaRPr lang="zh-CN" sz="700" b="0">
                    <a:latin typeface="TencentSans W3"/>
                    <a:ea typeface="TencentSans W3"/>
                  </a:endParaRPr>
                </a:p>
              </p:txBody>
            </p:sp>
            <p:sp>
              <p:nvSpPr>
                <p:cNvPr id="432" name="AI能力平台"/>
                <p:cNvSpPr txBox="1"/>
                <p:nvPr/>
              </p:nvSpPr>
              <p:spPr>
                <a:xfrm>
                  <a:off x="2215" y="3590"/>
                  <a:ext cx="1716" cy="470"/>
                </a:xfrm>
                <a:prstGeom prst="rect">
                  <a:avLst/>
                </a:prstGeom>
                <a:ln w="12700">
                  <a:miter/>
                </a:ln>
              </p:spPr>
              <p:txBody>
                <a:bodyPr lIns="22856" rIns="22856" anchor="ctr">
                  <a:spAutoFit/>
                </a:bodyPr>
                <a:lstStyle/>
                <a:p>
                  <a:r>
                    <a:rPr lang="zh-CN" sz="700">
                      <a:solidFill>
                        <a:srgbClr val="000000"/>
                      </a:solidFill>
                      <a:latin typeface="TencentSans W3"/>
                      <a:ea typeface="TencentSans W3"/>
                    </a:rPr>
                    <a:t>Origin Server 2</a:t>
                  </a:r>
                </a:p>
              </p:txBody>
            </p:sp>
          </p:grpSp>
          <p:sp>
            <p:nvSpPr>
              <p:cNvPr id="433" name="文本框 432"/>
              <p:cNvSpPr txBox="1"/>
              <p:nvPr/>
            </p:nvSpPr>
            <p:spPr>
              <a:xfrm>
                <a:off x="2299" y="2730"/>
                <a:ext cx="1161" cy="525"/>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800" b="1" i="0" strike="noStrike" spc="0">
                    <a:solidFill>
                      <a:srgbClr val="000000"/>
                    </a:solidFill>
                    <a:latin typeface="TencentSans W3"/>
                    <a:ea typeface="TencentSans W3"/>
                  </a:rPr>
                  <a:t>WebSite</a:t>
                </a:r>
              </a:p>
            </p:txBody>
          </p:sp>
          <p:grpSp>
            <p:nvGrpSpPr>
              <p:cNvPr id="434" name="组合 433"/>
              <p:cNvGrpSpPr/>
              <p:nvPr/>
            </p:nvGrpSpPr>
            <p:grpSpPr>
              <a:xfrm>
                <a:off x="634" y="3754"/>
                <a:ext cx="4350" cy="1026"/>
                <a:chOff x="634" y="2970"/>
                <a:chExt cx="4350" cy="1026"/>
              </a:xfrm>
            </p:grpSpPr>
            <p:grpSp>
              <p:nvGrpSpPr>
                <p:cNvPr id="435" name="组合 434"/>
                <p:cNvGrpSpPr/>
                <p:nvPr/>
              </p:nvGrpSpPr>
              <p:grpSpPr>
                <a:xfrm>
                  <a:off x="634" y="2979"/>
                  <a:ext cx="1031" cy="476"/>
                  <a:chOff x="4142" y="2811"/>
                  <a:chExt cx="1031" cy="476"/>
                </a:xfrm>
              </p:grpSpPr>
              <p:sp>
                <p:nvSpPr>
                  <p:cNvPr id="436" name="矩形"/>
                  <p:cNvSpPr/>
                  <p:nvPr/>
                </p:nvSpPr>
                <p:spPr>
                  <a:xfrm>
                    <a:off x="4142" y="2811"/>
                    <a:ext cx="1031" cy="455"/>
                  </a:xfrm>
                  <a:prstGeom prst="rect">
                    <a:avLst/>
                  </a:prstGeom>
                  <a:solidFill>
                    <a:schemeClr val="bg2">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37" name="数据采集"/>
                  <p:cNvSpPr txBox="1"/>
                  <p:nvPr/>
                </p:nvSpPr>
                <p:spPr>
                  <a:xfrm>
                    <a:off x="4178" y="2817"/>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html</a:t>
                    </a:r>
                  </a:p>
                </p:txBody>
              </p:sp>
            </p:grpSp>
            <p:grpSp>
              <p:nvGrpSpPr>
                <p:cNvPr id="438" name="组合 437"/>
                <p:cNvGrpSpPr/>
                <p:nvPr/>
              </p:nvGrpSpPr>
              <p:grpSpPr>
                <a:xfrm>
                  <a:off x="1740" y="2971"/>
                  <a:ext cx="1032" cy="471"/>
                  <a:chOff x="4142" y="2803"/>
                  <a:chExt cx="1032" cy="471"/>
                </a:xfrm>
              </p:grpSpPr>
              <p:sp>
                <p:nvSpPr>
                  <p:cNvPr id="439"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40"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css</a:t>
                    </a:r>
                  </a:p>
                </p:txBody>
              </p:sp>
              <p:sp>
                <p:nvSpPr>
                  <p:cNvPr id="441" name="矩形"/>
                  <p:cNvSpPr/>
                  <p:nvPr/>
                </p:nvSpPr>
                <p:spPr>
                  <a:xfrm>
                    <a:off x="4143" y="2810"/>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42" name="数据采集"/>
                  <p:cNvSpPr txBox="1"/>
                  <p:nvPr/>
                </p:nvSpPr>
                <p:spPr>
                  <a:xfrm>
                    <a:off x="4179" y="2803"/>
                    <a:ext cx="957" cy="468"/>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css</a:t>
                    </a:r>
                  </a:p>
                </p:txBody>
              </p:sp>
            </p:grpSp>
            <p:grpSp>
              <p:nvGrpSpPr>
                <p:cNvPr id="443" name="组合 442"/>
                <p:cNvGrpSpPr/>
                <p:nvPr/>
              </p:nvGrpSpPr>
              <p:grpSpPr>
                <a:xfrm>
                  <a:off x="2846" y="2972"/>
                  <a:ext cx="1031" cy="470"/>
                  <a:chOff x="4142" y="2804"/>
                  <a:chExt cx="1031" cy="470"/>
                </a:xfrm>
              </p:grpSpPr>
              <p:sp>
                <p:nvSpPr>
                  <p:cNvPr id="444"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45"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js</a:t>
                    </a:r>
                  </a:p>
                </p:txBody>
              </p:sp>
            </p:grpSp>
            <p:grpSp>
              <p:nvGrpSpPr>
                <p:cNvPr id="446" name="组合 445"/>
                <p:cNvGrpSpPr/>
                <p:nvPr/>
              </p:nvGrpSpPr>
              <p:grpSpPr>
                <a:xfrm>
                  <a:off x="3952" y="2970"/>
                  <a:ext cx="1031" cy="470"/>
                  <a:chOff x="4142" y="2803"/>
                  <a:chExt cx="1031" cy="470"/>
                </a:xfrm>
              </p:grpSpPr>
              <p:sp>
                <p:nvSpPr>
                  <p:cNvPr id="447"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48" name="数据采集"/>
                  <p:cNvSpPr txBox="1"/>
                  <p:nvPr/>
                </p:nvSpPr>
                <p:spPr>
                  <a:xfrm>
                    <a:off x="4178" y="2803"/>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jpg</a:t>
                    </a:r>
                  </a:p>
                </p:txBody>
              </p:sp>
            </p:grpSp>
            <p:grpSp>
              <p:nvGrpSpPr>
                <p:cNvPr id="449" name="组合 448"/>
                <p:cNvGrpSpPr/>
                <p:nvPr/>
              </p:nvGrpSpPr>
              <p:grpSpPr>
                <a:xfrm>
                  <a:off x="635" y="3524"/>
                  <a:ext cx="1031" cy="470"/>
                  <a:chOff x="4142" y="2804"/>
                  <a:chExt cx="1031" cy="470"/>
                </a:xfrm>
              </p:grpSpPr>
              <p:sp>
                <p:nvSpPr>
                  <p:cNvPr id="450" name="矩形"/>
                  <p:cNvSpPr/>
                  <p:nvPr/>
                </p:nvSpPr>
                <p:spPr>
                  <a:xfrm>
                    <a:off x="4142" y="2811"/>
                    <a:ext cx="1031" cy="455"/>
                  </a:xfrm>
                  <a:prstGeom prst="rect">
                    <a:avLst/>
                  </a:prstGeom>
                  <a:solidFill>
                    <a:schemeClr val="bg2">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51"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apk</a:t>
                    </a:r>
                  </a:p>
                </p:txBody>
              </p:sp>
            </p:grpSp>
            <p:grpSp>
              <p:nvGrpSpPr>
                <p:cNvPr id="452" name="组合 451"/>
                <p:cNvGrpSpPr/>
                <p:nvPr/>
              </p:nvGrpSpPr>
              <p:grpSpPr>
                <a:xfrm>
                  <a:off x="1741" y="3524"/>
                  <a:ext cx="1031" cy="472"/>
                  <a:chOff x="4142" y="2804"/>
                  <a:chExt cx="1031" cy="472"/>
                </a:xfrm>
              </p:grpSpPr>
              <p:sp>
                <p:nvSpPr>
                  <p:cNvPr id="453"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54"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mp4</a:t>
                    </a:r>
                  </a:p>
                </p:txBody>
              </p:sp>
              <p:sp>
                <p:nvSpPr>
                  <p:cNvPr id="455" name="数据采集"/>
                  <p:cNvSpPr txBox="1"/>
                  <p:nvPr/>
                </p:nvSpPr>
                <p:spPr>
                  <a:xfrm>
                    <a:off x="4177" y="2808"/>
                    <a:ext cx="957" cy="468"/>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mp4</a:t>
                    </a:r>
                  </a:p>
                </p:txBody>
              </p:sp>
            </p:grpSp>
            <p:grpSp>
              <p:nvGrpSpPr>
                <p:cNvPr id="456" name="组合 455"/>
                <p:cNvGrpSpPr/>
                <p:nvPr/>
              </p:nvGrpSpPr>
              <p:grpSpPr>
                <a:xfrm>
                  <a:off x="2847" y="3524"/>
                  <a:ext cx="1031" cy="470"/>
                  <a:chOff x="4142" y="2804"/>
                  <a:chExt cx="1031" cy="470"/>
                </a:xfrm>
              </p:grpSpPr>
              <p:sp>
                <p:nvSpPr>
                  <p:cNvPr id="457"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58"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zip</a:t>
                    </a:r>
                  </a:p>
                </p:txBody>
              </p:sp>
            </p:grpSp>
            <p:grpSp>
              <p:nvGrpSpPr>
                <p:cNvPr id="459" name="组合 458"/>
                <p:cNvGrpSpPr/>
                <p:nvPr/>
              </p:nvGrpSpPr>
              <p:grpSpPr>
                <a:xfrm>
                  <a:off x="3953" y="3522"/>
                  <a:ext cx="1031" cy="470"/>
                  <a:chOff x="4142" y="2803"/>
                  <a:chExt cx="1031" cy="470"/>
                </a:xfrm>
              </p:grpSpPr>
              <p:sp>
                <p:nvSpPr>
                  <p:cNvPr id="460"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61" name="数据采集"/>
                  <p:cNvSpPr txBox="1"/>
                  <p:nvPr/>
                </p:nvSpPr>
                <p:spPr>
                  <a:xfrm>
                    <a:off x="4178" y="2803"/>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a:t>
                    </a:r>
                  </a:p>
                </p:txBody>
              </p:sp>
            </p:grpSp>
          </p:grpSp>
          <p:grpSp>
            <p:nvGrpSpPr>
              <p:cNvPr id="462" name="组合 461"/>
              <p:cNvGrpSpPr/>
              <p:nvPr/>
            </p:nvGrpSpPr>
            <p:grpSpPr>
              <a:xfrm>
                <a:off x="634" y="4847"/>
                <a:ext cx="2522" cy="495"/>
                <a:chOff x="2179" y="2797"/>
                <a:chExt cx="2522" cy="495"/>
              </a:xfrm>
            </p:grpSpPr>
            <p:sp>
              <p:nvSpPr>
                <p:cNvPr id="463" name="矩形"/>
                <p:cNvSpPr/>
                <p:nvPr/>
              </p:nvSpPr>
              <p:spPr>
                <a:xfrm>
                  <a:off x="2179" y="2821"/>
                  <a:ext cx="2159" cy="445"/>
                </a:xfrm>
                <a:prstGeom prst="rect">
                  <a:avLst/>
                </a:prstGeom>
                <a:solidFill>
                  <a:schemeClr val="bg1"/>
                </a:solidFill>
                <a:ln w="12700">
                  <a:miter/>
                </a:ln>
              </p:spPr>
              <p:txBody>
                <a:bodyPr lIns="25400" tIns="25400" rIns="25400" bIns="25400"/>
                <a:lstStyle/>
                <a:p>
                  <a:pPr marL="88900" indent="-19050" algn="l" defTabSz="228600"/>
                  <a:endParaRPr lang="zh-CN" sz="700" b="0">
                    <a:latin typeface="TencentSans W3"/>
                    <a:ea typeface="TencentSans W3"/>
                  </a:endParaRPr>
                </a:p>
              </p:txBody>
            </p:sp>
            <p:sp>
              <p:nvSpPr>
                <p:cNvPr id="464" name="大数据平台"/>
                <p:cNvSpPr txBox="1"/>
                <p:nvPr/>
              </p:nvSpPr>
              <p:spPr>
                <a:xfrm>
                  <a:off x="2239" y="2797"/>
                  <a:ext cx="2462" cy="495"/>
                </a:xfrm>
                <a:prstGeom prst="rect">
                  <a:avLst/>
                </a:prstGeom>
                <a:ln w="12700">
                  <a:miter/>
                </a:ln>
              </p:spPr>
              <p:txBody>
                <a:bodyPr lIns="22856" rIns="22856" anchor="ctr">
                  <a:spAutoFit/>
                </a:bodyPr>
                <a:lstStyle>
                  <a:lvl1pPr lvl="0">
                    <a:defRPr sz="2400">
                      <a:solidFill>
                        <a:srgbClr val="FFFFFF"/>
                      </a:solidFill>
                      <a:latin typeface="腾讯体 W7"/>
                      <a:ea typeface="腾讯体 W7"/>
                    </a:defRPr>
                  </a:lvl1pPr>
                </a:lstStyle>
                <a:p>
                  <a:r>
                    <a:rPr lang="zh-CN" sz="700">
                      <a:solidFill>
                        <a:srgbClr val="000000"/>
                      </a:solidFill>
                      <a:ea typeface="TencentSans W3"/>
                    </a:rPr>
                    <a:t>Dynamic Resources</a:t>
                  </a:r>
                </a:p>
              </p:txBody>
            </p:sp>
          </p:grpSp>
          <p:grpSp>
            <p:nvGrpSpPr>
              <p:cNvPr id="465" name="组合 464"/>
              <p:cNvGrpSpPr/>
              <p:nvPr/>
            </p:nvGrpSpPr>
            <p:grpSpPr>
              <a:xfrm>
                <a:off x="597" y="5410"/>
                <a:ext cx="4349" cy="1025"/>
                <a:chOff x="634" y="2969"/>
                <a:chExt cx="4349" cy="1025"/>
              </a:xfrm>
            </p:grpSpPr>
            <p:grpSp>
              <p:nvGrpSpPr>
                <p:cNvPr id="466" name="组合 465"/>
                <p:cNvGrpSpPr/>
                <p:nvPr/>
              </p:nvGrpSpPr>
              <p:grpSpPr>
                <a:xfrm>
                  <a:off x="634" y="2972"/>
                  <a:ext cx="1031" cy="470"/>
                  <a:chOff x="4142" y="2804"/>
                  <a:chExt cx="1031" cy="470"/>
                </a:xfrm>
              </p:grpSpPr>
              <p:sp>
                <p:nvSpPr>
                  <p:cNvPr id="467"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68"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API</a:t>
                    </a:r>
                  </a:p>
                </p:txBody>
              </p:sp>
            </p:grpSp>
            <p:grpSp>
              <p:nvGrpSpPr>
                <p:cNvPr id="469" name="组合 468"/>
                <p:cNvGrpSpPr/>
                <p:nvPr/>
              </p:nvGrpSpPr>
              <p:grpSpPr>
                <a:xfrm>
                  <a:off x="1740" y="2969"/>
                  <a:ext cx="1031" cy="470"/>
                  <a:chOff x="4142" y="2801"/>
                  <a:chExt cx="1031" cy="470"/>
                </a:xfrm>
              </p:grpSpPr>
              <p:sp>
                <p:nvSpPr>
                  <p:cNvPr id="470"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71" name="数据采集"/>
                  <p:cNvSpPr txBox="1"/>
                  <p:nvPr/>
                </p:nvSpPr>
                <p:spPr>
                  <a:xfrm>
                    <a:off x="4178" y="2801"/>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jsp</a:t>
                    </a:r>
                  </a:p>
                </p:txBody>
              </p:sp>
            </p:grpSp>
            <p:grpSp>
              <p:nvGrpSpPr>
                <p:cNvPr id="472" name="组合 471"/>
                <p:cNvGrpSpPr/>
                <p:nvPr/>
              </p:nvGrpSpPr>
              <p:grpSpPr>
                <a:xfrm>
                  <a:off x="2846" y="2972"/>
                  <a:ext cx="1031" cy="470"/>
                  <a:chOff x="4142" y="2804"/>
                  <a:chExt cx="1031" cy="470"/>
                </a:xfrm>
              </p:grpSpPr>
              <p:sp>
                <p:nvSpPr>
                  <p:cNvPr id="473"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74"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asp</a:t>
                    </a:r>
                  </a:p>
                </p:txBody>
              </p:sp>
            </p:grpSp>
            <p:grpSp>
              <p:nvGrpSpPr>
                <p:cNvPr id="475" name="组合 474"/>
                <p:cNvGrpSpPr/>
                <p:nvPr/>
              </p:nvGrpSpPr>
              <p:grpSpPr>
                <a:xfrm>
                  <a:off x="3952" y="2969"/>
                  <a:ext cx="1031" cy="470"/>
                  <a:chOff x="4142" y="2802"/>
                  <a:chExt cx="1031" cy="470"/>
                </a:xfrm>
              </p:grpSpPr>
              <p:sp>
                <p:nvSpPr>
                  <p:cNvPr id="476"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77" name="数据采集"/>
                  <p:cNvSpPr txBox="1"/>
                  <p:nvPr/>
                </p:nvSpPr>
                <p:spPr>
                  <a:xfrm>
                    <a:off x="4179" y="2802"/>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php</a:t>
                    </a:r>
                  </a:p>
                </p:txBody>
              </p:sp>
            </p:grpSp>
            <p:grpSp>
              <p:nvGrpSpPr>
                <p:cNvPr id="478" name="组合 477"/>
                <p:cNvGrpSpPr/>
                <p:nvPr/>
              </p:nvGrpSpPr>
              <p:grpSpPr>
                <a:xfrm>
                  <a:off x="635" y="3524"/>
                  <a:ext cx="1031" cy="470"/>
                  <a:chOff x="4142" y="2804"/>
                  <a:chExt cx="1031" cy="470"/>
                </a:xfrm>
              </p:grpSpPr>
              <p:sp>
                <p:nvSpPr>
                  <p:cNvPr id="479"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80"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perl</a:t>
                    </a:r>
                  </a:p>
                </p:txBody>
              </p:sp>
            </p:grpSp>
            <p:grpSp>
              <p:nvGrpSpPr>
                <p:cNvPr id="481" name="组合 480"/>
                <p:cNvGrpSpPr/>
                <p:nvPr/>
              </p:nvGrpSpPr>
              <p:grpSpPr>
                <a:xfrm>
                  <a:off x="1741" y="3522"/>
                  <a:ext cx="1031" cy="470"/>
                  <a:chOff x="4142" y="2802"/>
                  <a:chExt cx="1031" cy="470"/>
                </a:xfrm>
              </p:grpSpPr>
              <p:sp>
                <p:nvSpPr>
                  <p:cNvPr id="482"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83" name="数据采集"/>
                  <p:cNvSpPr txBox="1"/>
                  <p:nvPr/>
                </p:nvSpPr>
                <p:spPr>
                  <a:xfrm>
                    <a:off x="4178" y="2802"/>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cgi</a:t>
                    </a:r>
                  </a:p>
                </p:txBody>
              </p:sp>
            </p:grpSp>
            <p:grpSp>
              <p:nvGrpSpPr>
                <p:cNvPr id="484" name="组合 483"/>
                <p:cNvGrpSpPr/>
                <p:nvPr/>
              </p:nvGrpSpPr>
              <p:grpSpPr>
                <a:xfrm>
                  <a:off x="2847" y="3524"/>
                  <a:ext cx="1031" cy="470"/>
                  <a:chOff x="4142" y="2804"/>
                  <a:chExt cx="1031" cy="470"/>
                </a:xfrm>
              </p:grpSpPr>
              <p:sp>
                <p:nvSpPr>
                  <p:cNvPr id="485" name="矩形"/>
                  <p:cNvSpPr/>
                  <p:nvPr/>
                </p:nvSpPr>
                <p:spPr>
                  <a:xfrm>
                    <a:off x="4142" y="2811"/>
                    <a:ext cx="1031" cy="455"/>
                  </a:xfrm>
                  <a:prstGeom prst="rect">
                    <a:avLst/>
                  </a:prstGeom>
                  <a:solidFill>
                    <a:schemeClr val="bg1">
                      <a:lumMod val="95000"/>
                    </a:schemeClr>
                  </a:solidFill>
                  <a:ln w="12700">
                    <a:miter/>
                  </a:ln>
                </p:spPr>
                <p:txBody>
                  <a:bodyPr lIns="0" tIns="0" rIns="0" bIns="0"/>
                  <a:lstStyle/>
                  <a:p>
                    <a:pPr defTabSz="914400">
                      <a:spcBef>
                        <a:spcPts val="1000"/>
                      </a:spcBef>
                    </a:pPr>
                    <a:endParaRPr lang="zh-CN" sz="800" b="0">
                      <a:latin typeface="TencentSans W3"/>
                      <a:ea typeface="TencentSans W3"/>
                    </a:endParaRPr>
                  </a:p>
                </p:txBody>
              </p:sp>
              <p:sp>
                <p:nvSpPr>
                  <p:cNvPr id="486" name="数据采集"/>
                  <p:cNvSpPr txBox="1"/>
                  <p:nvPr/>
                </p:nvSpPr>
                <p:spPr>
                  <a:xfrm>
                    <a:off x="4178" y="2804"/>
                    <a:ext cx="957" cy="47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700">
                        <a:solidFill>
                          <a:srgbClr val="000000"/>
                        </a:solidFill>
                        <a:latin typeface="TencentSans W3"/>
                      </a:rPr>
                      <a:t>...</a:t>
                    </a:r>
                  </a:p>
                </p:txBody>
              </p:sp>
            </p:grpSp>
          </p:grpSp>
          <p:cxnSp>
            <p:nvCxnSpPr>
              <p:cNvPr id="487" name="直接连接符 486"/>
              <p:cNvCxnSpPr/>
              <p:nvPr/>
            </p:nvCxnSpPr>
            <p:spPr>
              <a:xfrm>
                <a:off x="2761" y="6647"/>
                <a:ext cx="0" cy="166"/>
              </a:xfrm>
              <a:prstGeom prst="line">
                <a:avLst/>
              </a:prstGeom>
              <a:noFill/>
              <a:ln w="38100" cap="flat">
                <a:solidFill>
                  <a:schemeClr val="bg1">
                    <a:lumMod val="95000"/>
                  </a:schemeClr>
                </a:solidFill>
                <a:prstDash val="solid"/>
                <a:miter/>
              </a:ln>
            </p:spPr>
          </p:cxnSp>
        </p:grpSp>
      </p:grpSp>
      <p:cxnSp>
        <p:nvCxnSpPr>
          <p:cNvPr id="489" name="直接连接符 488"/>
          <p:cNvCxnSpPr/>
          <p:nvPr/>
        </p:nvCxnSpPr>
        <p:spPr>
          <a:xfrm flipV="1">
            <a:off x="6409274" y="2143384"/>
            <a:ext cx="0" cy="241269"/>
          </a:xfrm>
          <a:prstGeom prst="line">
            <a:avLst/>
          </a:prstGeom>
          <a:noFill/>
          <a:ln w="25400" cap="flat">
            <a:solidFill>
              <a:schemeClr val="bg2">
                <a:lumMod val="85000"/>
              </a:schemeClr>
            </a:solidFill>
            <a:prstDash val="solid"/>
            <a:miter/>
          </a:ln>
        </p:spPr>
      </p:cxnSp>
      <p:cxnSp>
        <p:nvCxnSpPr>
          <p:cNvPr id="490" name="直接连接符 489"/>
          <p:cNvCxnSpPr/>
          <p:nvPr/>
        </p:nvCxnSpPr>
        <p:spPr>
          <a:xfrm>
            <a:off x="4011828" y="2135129"/>
            <a:ext cx="2397448" cy="0"/>
          </a:xfrm>
          <a:prstGeom prst="line">
            <a:avLst/>
          </a:prstGeom>
          <a:noFill/>
          <a:ln w="25400" cap="flat">
            <a:solidFill>
              <a:srgbClr val="D9D9D9"/>
            </a:solidFill>
            <a:prstDash val="solid"/>
            <a:miter/>
          </a:ln>
        </p:spPr>
      </p:cxnSp>
      <p:sp>
        <p:nvSpPr>
          <p:cNvPr id="491" name="文本框 490"/>
          <p:cNvSpPr txBox="1"/>
          <p:nvPr/>
        </p:nvSpPr>
        <p:spPr>
          <a:xfrm>
            <a:off x="3527630" y="2403712"/>
            <a:ext cx="1140092" cy="336550"/>
          </a:xfrm>
          <a:prstGeom prst="rect">
            <a:avLst/>
          </a:prstGeom>
          <a:solidFill>
            <a:schemeClr val="bg1"/>
          </a:solidFill>
          <a:ln>
            <a:noFill/>
          </a:ln>
        </p:spPr>
        <p:txBody>
          <a:bodyPr vert="horz" wrap="square" lIns="50793" tIns="50793" rIns="50793" bIns="50793" numCol="1" spcCol="38100" anchor="ct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825500">
              <a:lnSpc>
                <a:spcPct val="100000"/>
              </a:lnSpc>
              <a:spcBef>
                <a:spcPts val="0"/>
              </a:spcBef>
              <a:spcAft>
                <a:spcPts val="0"/>
              </a:spcAft>
              <a:buClrTx/>
              <a:buSzTx/>
              <a:buFontTx/>
              <a:buNone/>
            </a:pPr>
            <a:r>
              <a:rPr lang="en-US" sz="600" b="0" i="0" strike="noStrike" spc="0">
                <a:solidFill>
                  <a:srgbClr val="000000"/>
                </a:solidFill>
                <a:latin typeface="TencentSans W3"/>
                <a:ea typeface="TencentSans W3"/>
              </a:rPr>
              <a:t>Change NS or CNAME to enable EdgeOne service</a:t>
            </a:r>
          </a:p>
        </p:txBody>
      </p:sp>
      <p:cxnSp>
        <p:nvCxnSpPr>
          <p:cNvPr id="492" name="直接连接符 491"/>
          <p:cNvCxnSpPr/>
          <p:nvPr/>
        </p:nvCxnSpPr>
        <p:spPr>
          <a:xfrm>
            <a:off x="5236897" y="3299719"/>
            <a:ext cx="602536" cy="0"/>
          </a:xfrm>
          <a:prstGeom prst="line">
            <a:avLst/>
          </a:prstGeom>
          <a:noFill/>
          <a:ln w="25400" cap="flat">
            <a:solidFill>
              <a:srgbClr val="D9D9D9"/>
            </a:solidFill>
            <a:prstDash val="solid"/>
            <a:miter/>
          </a:ln>
        </p:spPr>
      </p:cxnSp>
      <p:cxnSp>
        <p:nvCxnSpPr>
          <p:cNvPr id="493" name="直接连接符 492"/>
          <p:cNvCxnSpPr/>
          <p:nvPr/>
        </p:nvCxnSpPr>
        <p:spPr>
          <a:xfrm flipV="1">
            <a:off x="5242736" y="3308269"/>
            <a:ext cx="0" cy="2194909"/>
          </a:xfrm>
          <a:prstGeom prst="line">
            <a:avLst/>
          </a:prstGeom>
          <a:noFill/>
          <a:ln w="25400" cap="flat">
            <a:solidFill>
              <a:schemeClr val="bg2">
                <a:lumMod val="85000"/>
              </a:schemeClr>
            </a:solidFill>
            <a:prstDash val="solid"/>
            <a:miter/>
          </a:ln>
        </p:spPr>
      </p:cxnSp>
      <p:sp>
        <p:nvSpPr>
          <p:cNvPr id="494" name="文本框 493"/>
          <p:cNvSpPr txBox="1"/>
          <p:nvPr/>
        </p:nvSpPr>
        <p:spPr>
          <a:xfrm>
            <a:off x="4872275" y="3525734"/>
            <a:ext cx="755221" cy="336550"/>
          </a:xfrm>
          <a:prstGeom prst="rect">
            <a:avLst/>
          </a:prstGeom>
          <a:solidFill>
            <a:schemeClr val="bg1"/>
          </a:solidFill>
          <a:ln>
            <a:noFill/>
          </a:ln>
        </p:spPr>
        <p:txBody>
          <a:bodyPr vert="horz" wrap="square" lIns="50793" tIns="50793" rIns="50793" bIns="50793" numCol="1" spcCol="38100" anchor="ct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825500">
              <a:lnSpc>
                <a:spcPct val="100000"/>
              </a:lnSpc>
              <a:spcBef>
                <a:spcPts val="0"/>
              </a:spcBef>
              <a:spcAft>
                <a:spcPts val="0"/>
              </a:spcAft>
              <a:buClrTx/>
              <a:buSzTx/>
              <a:buFontTx/>
              <a:buNone/>
            </a:pPr>
            <a:r>
              <a:rPr lang="zh-CN" sz="600" b="0" i="0" strike="noStrike" spc="0">
                <a:solidFill>
                  <a:srgbClr val="000000"/>
                </a:solidFill>
                <a:latin typeface="TencentSans W3"/>
                <a:ea typeface="TencentSans W3"/>
              </a:rPr>
              <a:t>Intelligent Traffic Assignment</a:t>
            </a:r>
          </a:p>
        </p:txBody>
      </p:sp>
      <p:cxnSp>
        <p:nvCxnSpPr>
          <p:cNvPr id="495" name="直接连接符 494"/>
          <p:cNvCxnSpPr/>
          <p:nvPr/>
        </p:nvCxnSpPr>
        <p:spPr>
          <a:xfrm>
            <a:off x="5239278" y="5494914"/>
            <a:ext cx="602536" cy="0"/>
          </a:xfrm>
          <a:prstGeom prst="line">
            <a:avLst/>
          </a:prstGeom>
          <a:noFill/>
          <a:ln w="25400" cap="flat">
            <a:solidFill>
              <a:srgbClr val="D9D9D9"/>
            </a:solidFill>
            <a:prstDash val="solid"/>
            <a:miter/>
          </a:ln>
        </p:spPr>
      </p:cxnSp>
      <p:sp>
        <p:nvSpPr>
          <p:cNvPr id="496" name="文本框 495"/>
          <p:cNvSpPr txBox="1"/>
          <p:nvPr/>
        </p:nvSpPr>
        <p:spPr>
          <a:xfrm>
            <a:off x="4837106" y="4785574"/>
            <a:ext cx="790390" cy="336550"/>
          </a:xfrm>
          <a:prstGeom prst="rect">
            <a:avLst/>
          </a:prstGeom>
          <a:solidFill>
            <a:schemeClr val="bg1"/>
          </a:solidFill>
          <a:ln>
            <a:noFill/>
          </a:ln>
        </p:spPr>
        <p:txBody>
          <a:bodyPr vert="horz" wrap="square" lIns="50793" tIns="50793" rIns="50793" bIns="50793" numCol="1" spcCol="38100" anchor="ct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825500">
              <a:lnSpc>
                <a:spcPct val="100000"/>
              </a:lnSpc>
              <a:spcBef>
                <a:spcPts val="0"/>
              </a:spcBef>
              <a:spcAft>
                <a:spcPts val="0"/>
              </a:spcAft>
              <a:buClrTx/>
              <a:buSzTx/>
              <a:buFontTx/>
              <a:buNone/>
            </a:pPr>
            <a:r>
              <a:rPr lang="zh-CN" sz="600" b="0" i="0" strike="noStrike" spc="0">
                <a:solidFill>
                  <a:srgbClr val="000000"/>
                </a:solidFill>
                <a:latin typeface="TencentSans W3"/>
                <a:ea typeface="TencentSans W3"/>
              </a:rPr>
              <a:t>Intelligent Traffic Assignment</a:t>
            </a:r>
          </a:p>
        </p:txBody>
      </p:sp>
      <p:cxnSp>
        <p:nvCxnSpPr>
          <p:cNvPr id="498" name="直接连接符 497"/>
          <p:cNvCxnSpPr/>
          <p:nvPr/>
        </p:nvCxnSpPr>
        <p:spPr>
          <a:xfrm>
            <a:off x="4474292" y="4412521"/>
            <a:ext cx="722536" cy="0"/>
          </a:xfrm>
          <a:prstGeom prst="line">
            <a:avLst/>
          </a:prstGeom>
          <a:noFill/>
          <a:ln w="25400" cap="flat">
            <a:solidFill>
              <a:srgbClr val="D9D9D9"/>
            </a:solidFill>
            <a:prstDash val="solid"/>
            <a:miter/>
          </a:ln>
        </p:spPr>
      </p:cxnSp>
      <p:grpSp>
        <p:nvGrpSpPr>
          <p:cNvPr id="347" name="组合 346"/>
          <p:cNvGrpSpPr/>
          <p:nvPr/>
        </p:nvGrpSpPr>
        <p:grpSpPr>
          <a:xfrm>
            <a:off x="8555679" y="2385790"/>
            <a:ext cx="3253696" cy="3635158"/>
            <a:chOff x="6446024" y="2369021"/>
            <a:chExt cx="3254120" cy="3635631"/>
          </a:xfrm>
        </p:grpSpPr>
        <p:grpSp>
          <p:nvGrpSpPr>
            <p:cNvPr id="348" name="iSḻïḋè"/>
            <p:cNvGrpSpPr/>
            <p:nvPr/>
          </p:nvGrpSpPr>
          <p:grpSpPr>
            <a:xfrm>
              <a:off x="6446024" y="2369021"/>
              <a:ext cx="3027798" cy="1579230"/>
              <a:chOff x="3111106" y="1445928"/>
              <a:chExt cx="3027798" cy="1579230"/>
            </a:xfrm>
          </p:grpSpPr>
          <p:grpSp>
            <p:nvGrpSpPr>
              <p:cNvPr id="349" name="íšḻïďè"/>
              <p:cNvGrpSpPr/>
              <p:nvPr/>
            </p:nvGrpSpPr>
            <p:grpSpPr>
              <a:xfrm>
                <a:off x="3342999" y="1445928"/>
                <a:ext cx="2795905" cy="1579230"/>
                <a:chOff x="7140056" y="2303448"/>
                <a:chExt cx="3319934" cy="1553744"/>
              </a:xfrm>
              <a:noFill/>
            </p:grpSpPr>
            <p:sp>
              <p:nvSpPr>
                <p:cNvPr id="350" name="í$ḻiḓè"/>
                <p:cNvSpPr/>
                <p:nvPr/>
              </p:nvSpPr>
              <p:spPr>
                <a:xfrm>
                  <a:off x="7160857" y="2303448"/>
                  <a:ext cx="2905979" cy="454195"/>
                </a:xfrm>
                <a:prstGeom prst="rect">
                  <a:avLst/>
                </a:prstGeom>
                <a:noFill/>
                <a:ln>
                  <a:noFill/>
                </a:ln>
              </p:spPr>
              <p:txBody>
                <a:bodyPr wrap="square" lIns="107986" tIns="107986" rIns="107986" bIns="107986" anchor="b" anchorCtr="0">
                  <a:spAutoFit/>
                </a:bodyPr>
                <a:lstStyle>
                  <a:lvl1pPr marL="0" lvl="0" algn="l" defTabSz="914400">
                    <a:defRPr sz="1800" kern="1200">
                      <a:solidFill>
                        <a:schemeClr val="lt1"/>
                      </a:solidFill>
                    </a:defRPr>
                  </a:lvl1pPr>
                  <a:lvl2pPr marL="457200" lvl="1" algn="l" defTabSz="914400">
                    <a:defRPr sz="1800" kern="1200">
                      <a:solidFill>
                        <a:schemeClr val="lt1"/>
                      </a:solidFill>
                    </a:defRPr>
                  </a:lvl2pPr>
                  <a:lvl3pPr marL="914400" lvl="2" algn="l" defTabSz="914400">
                    <a:defRPr sz="1800" kern="1200">
                      <a:solidFill>
                        <a:schemeClr val="lt1"/>
                      </a:solidFill>
                    </a:defRPr>
                  </a:lvl3pPr>
                  <a:lvl4pPr marL="1371600" lvl="3" algn="l" defTabSz="914400">
                    <a:defRPr sz="1800" kern="1200">
                      <a:solidFill>
                        <a:schemeClr val="lt1"/>
                      </a:solidFill>
                    </a:defRPr>
                  </a:lvl4pPr>
                  <a:lvl5pPr marL="1828800" lvl="4" algn="l" defTabSz="914400">
                    <a:defRPr sz="1800" kern="1200">
                      <a:solidFill>
                        <a:schemeClr val="lt1"/>
                      </a:solidFill>
                    </a:defRPr>
                  </a:lvl5pPr>
                  <a:lvl6pPr marL="2286000" lvl="5" algn="l" defTabSz="914400">
                    <a:defRPr sz="1800" kern="1200">
                      <a:solidFill>
                        <a:schemeClr val="lt1"/>
                      </a:solidFill>
                    </a:defRPr>
                  </a:lvl6pPr>
                  <a:lvl7pPr marL="2743200" lvl="6" algn="l" defTabSz="914400">
                    <a:defRPr sz="1800" kern="1200">
                      <a:solidFill>
                        <a:schemeClr val="lt1"/>
                      </a:solidFill>
                    </a:defRPr>
                  </a:lvl7pPr>
                  <a:lvl8pPr marL="3200400" lvl="7" algn="l" defTabSz="914400">
                    <a:defRPr sz="1800" kern="1200">
                      <a:solidFill>
                        <a:schemeClr val="lt1"/>
                      </a:solidFill>
                    </a:defRPr>
                  </a:lvl8pPr>
                  <a:lvl9pPr marL="3657600" lvl="8" algn="l" defTabSz="914400">
                    <a:defRPr sz="1800" kern="1200">
                      <a:solidFill>
                        <a:schemeClr val="lt1"/>
                      </a:solidFill>
                    </a:defRPr>
                  </a:lvl9pPr>
                </a:lstStyle>
                <a:p>
                  <a:r>
                    <a:rPr lang="zh-CN" sz="1600" b="1">
                      <a:solidFill>
                        <a:srgbClr val="0060F0"/>
                      </a:solidFill>
                      <a:latin typeface="TencentSans W3"/>
                      <a:ea typeface="TencentSans W3"/>
                    </a:rPr>
                    <a:t>High Availability</a:t>
                  </a:r>
                </a:p>
              </p:txBody>
            </p:sp>
            <p:sp>
              <p:nvSpPr>
                <p:cNvPr id="351" name="îs1îdê"/>
                <p:cNvSpPr/>
                <p:nvPr/>
              </p:nvSpPr>
              <p:spPr>
                <a:xfrm>
                  <a:off x="7140056" y="2707498"/>
                  <a:ext cx="3319934" cy="1149694"/>
                </a:xfrm>
                <a:prstGeom prst="rect">
                  <a:avLst/>
                </a:prstGeom>
                <a:noFill/>
                <a:ln>
                  <a:noFill/>
                </a:ln>
              </p:spPr>
              <p:txBody>
                <a:bodyPr wrap="square" lIns="107986" tIns="107986" rIns="107986" bIns="107986" anchor="t" anchorCtr="0">
                  <a:spAutoFit/>
                </a:bodyPr>
                <a:lstStyle>
                  <a:lvl1pPr marL="0" lvl="0" algn="l" defTabSz="914400">
                    <a:defRPr sz="1800" kern="1200">
                      <a:solidFill>
                        <a:schemeClr val="lt1"/>
                      </a:solidFill>
                    </a:defRPr>
                  </a:lvl1pPr>
                  <a:lvl2pPr marL="457200" lvl="1" algn="l" defTabSz="914400">
                    <a:defRPr sz="1800" kern="1200">
                      <a:solidFill>
                        <a:schemeClr val="lt1"/>
                      </a:solidFill>
                    </a:defRPr>
                  </a:lvl2pPr>
                  <a:lvl3pPr marL="914400" lvl="2" algn="l" defTabSz="914400">
                    <a:defRPr sz="1800" kern="1200">
                      <a:solidFill>
                        <a:schemeClr val="lt1"/>
                      </a:solidFill>
                    </a:defRPr>
                  </a:lvl3pPr>
                  <a:lvl4pPr marL="1371600" lvl="3" algn="l" defTabSz="914400">
                    <a:defRPr sz="1800" kern="1200">
                      <a:solidFill>
                        <a:schemeClr val="lt1"/>
                      </a:solidFill>
                    </a:defRPr>
                  </a:lvl4pPr>
                  <a:lvl5pPr marL="1828800" lvl="4" algn="l" defTabSz="914400">
                    <a:defRPr sz="1800" kern="1200">
                      <a:solidFill>
                        <a:schemeClr val="lt1"/>
                      </a:solidFill>
                    </a:defRPr>
                  </a:lvl5pPr>
                  <a:lvl6pPr marL="2286000" lvl="5" algn="l" defTabSz="914400">
                    <a:defRPr sz="1800" kern="1200">
                      <a:solidFill>
                        <a:schemeClr val="lt1"/>
                      </a:solidFill>
                    </a:defRPr>
                  </a:lvl6pPr>
                  <a:lvl7pPr marL="2743200" lvl="6" algn="l" defTabSz="914400">
                    <a:defRPr sz="1800" kern="1200">
                      <a:solidFill>
                        <a:schemeClr val="lt1"/>
                      </a:solidFill>
                    </a:defRPr>
                  </a:lvl7pPr>
                  <a:lvl8pPr marL="3200400" lvl="7" algn="l" defTabSz="914400">
                    <a:defRPr sz="1800" kern="1200">
                      <a:solidFill>
                        <a:schemeClr val="lt1"/>
                      </a:solidFill>
                    </a:defRPr>
                  </a:lvl8pPr>
                  <a:lvl9pPr marL="3657600" lvl="8" algn="l" defTabSz="914400">
                    <a:defRPr sz="1800" kern="1200">
                      <a:solidFill>
                        <a:schemeClr val="lt1"/>
                      </a:solidFill>
                    </a:defRPr>
                  </a:lvl9pPr>
                </a:lstStyle>
                <a:p>
                  <a:r>
                    <a:rPr lang="zh-CN" sz="1200">
                      <a:solidFill>
                        <a:srgbClr val="000000"/>
                      </a:solidFill>
                      <a:latin typeface="Times New Roman"/>
                      <a:ea typeface="Times New Roman"/>
                    </a:rPr>
                    <a:t>EdgeOne can achieve High Availabitliy by avoiding faulty origin servers and load-sharing among origin servers through intelligent algorithm.</a:t>
                  </a:r>
                </a:p>
              </p:txBody>
            </p:sp>
          </p:grpSp>
          <p:cxnSp>
            <p:nvCxnSpPr>
              <p:cNvPr id="352" name="îṣļîḋè"/>
              <p:cNvCxnSpPr/>
              <p:nvPr/>
            </p:nvCxnSpPr>
            <p:spPr>
              <a:xfrm>
                <a:off x="3111106" y="1567180"/>
                <a:ext cx="0" cy="855486"/>
              </a:xfrm>
              <a:prstGeom prst="line">
                <a:avLst/>
              </a:prstGeom>
              <a:ln w="25400">
                <a:solidFill>
                  <a:schemeClr val="accent1"/>
                </a:solidFill>
                <a:prstDash val="solid"/>
                <a:headEnd type="oval"/>
                <a:tailEnd type="none"/>
              </a:ln>
            </p:spPr>
          </p:cxnSp>
        </p:grpSp>
        <p:grpSp>
          <p:nvGrpSpPr>
            <p:cNvPr id="353" name="îṥľîḑè"/>
            <p:cNvGrpSpPr/>
            <p:nvPr/>
          </p:nvGrpSpPr>
          <p:grpSpPr>
            <a:xfrm>
              <a:off x="6446024" y="4509221"/>
              <a:ext cx="3254120" cy="1495431"/>
              <a:chOff x="3111106" y="1533514"/>
              <a:chExt cx="3254120" cy="1495431"/>
            </a:xfrm>
          </p:grpSpPr>
          <p:grpSp>
            <p:nvGrpSpPr>
              <p:cNvPr id="354" name="í$lïdè"/>
              <p:cNvGrpSpPr/>
              <p:nvPr/>
            </p:nvGrpSpPr>
            <p:grpSpPr>
              <a:xfrm>
                <a:off x="3325481" y="1533514"/>
                <a:ext cx="3039745" cy="1495431"/>
                <a:chOff x="7119256" y="2389621"/>
                <a:chExt cx="3609476" cy="1471298"/>
              </a:xfrm>
              <a:noFill/>
            </p:grpSpPr>
            <p:sp>
              <p:nvSpPr>
                <p:cNvPr id="355" name="isľîḑê"/>
                <p:cNvSpPr/>
                <p:nvPr/>
              </p:nvSpPr>
              <p:spPr>
                <a:xfrm>
                  <a:off x="7119256" y="2389621"/>
                  <a:ext cx="3609476" cy="454195"/>
                </a:xfrm>
                <a:prstGeom prst="rect">
                  <a:avLst/>
                </a:prstGeom>
                <a:noFill/>
                <a:ln>
                  <a:noFill/>
                </a:ln>
              </p:spPr>
              <p:txBody>
                <a:bodyPr wrap="square" lIns="107986" tIns="107986" rIns="107986" bIns="107986" anchor="b" anchorCtr="0">
                  <a:spAutoFit/>
                </a:bodyPr>
                <a:lstStyle>
                  <a:lvl1pPr marL="0" lvl="0" algn="l" defTabSz="914400">
                    <a:defRPr sz="1800" kern="1200">
                      <a:solidFill>
                        <a:schemeClr val="lt1"/>
                      </a:solidFill>
                    </a:defRPr>
                  </a:lvl1pPr>
                  <a:lvl2pPr marL="457200" lvl="1" algn="l" defTabSz="914400">
                    <a:defRPr sz="1800" kern="1200">
                      <a:solidFill>
                        <a:schemeClr val="lt1"/>
                      </a:solidFill>
                    </a:defRPr>
                  </a:lvl2pPr>
                  <a:lvl3pPr marL="914400" lvl="2" algn="l" defTabSz="914400">
                    <a:defRPr sz="1800" kern="1200">
                      <a:solidFill>
                        <a:schemeClr val="lt1"/>
                      </a:solidFill>
                    </a:defRPr>
                  </a:lvl3pPr>
                  <a:lvl4pPr marL="1371600" lvl="3" algn="l" defTabSz="914400">
                    <a:defRPr sz="1800" kern="1200">
                      <a:solidFill>
                        <a:schemeClr val="lt1"/>
                      </a:solidFill>
                    </a:defRPr>
                  </a:lvl4pPr>
                  <a:lvl5pPr marL="1828800" lvl="4" algn="l" defTabSz="914400">
                    <a:defRPr sz="1800" kern="1200">
                      <a:solidFill>
                        <a:schemeClr val="lt1"/>
                      </a:solidFill>
                    </a:defRPr>
                  </a:lvl5pPr>
                  <a:lvl6pPr marL="2286000" lvl="5" algn="l" defTabSz="914400">
                    <a:defRPr sz="1800" kern="1200">
                      <a:solidFill>
                        <a:schemeClr val="lt1"/>
                      </a:solidFill>
                    </a:defRPr>
                  </a:lvl6pPr>
                  <a:lvl7pPr marL="2743200" lvl="6" algn="l" defTabSz="914400">
                    <a:defRPr sz="1800" kern="1200">
                      <a:solidFill>
                        <a:schemeClr val="lt1"/>
                      </a:solidFill>
                    </a:defRPr>
                  </a:lvl7pPr>
                  <a:lvl8pPr marL="3200400" lvl="7" algn="l" defTabSz="914400">
                    <a:defRPr sz="1800" kern="1200">
                      <a:solidFill>
                        <a:schemeClr val="lt1"/>
                      </a:solidFill>
                    </a:defRPr>
                  </a:lvl8pPr>
                  <a:lvl9pPr marL="3657600" lvl="8" algn="l" defTabSz="914400">
                    <a:defRPr sz="1800" kern="1200">
                      <a:solidFill>
                        <a:schemeClr val="lt1"/>
                      </a:solidFill>
                    </a:defRPr>
                  </a:lvl9pPr>
                </a:lstStyle>
                <a:p>
                  <a:r>
                    <a:rPr lang="zh-CN" sz="1600" b="1">
                      <a:solidFill>
                        <a:srgbClr val="A736FF"/>
                      </a:solidFill>
                      <a:latin typeface="TencentSans W3"/>
                      <a:ea typeface="TencentSans W3"/>
                    </a:rPr>
                    <a:t>Origin Group</a:t>
                  </a:r>
                </a:p>
              </p:txBody>
            </p:sp>
            <p:sp>
              <p:nvSpPr>
                <p:cNvPr id="356" name="ïṧlíďè"/>
                <p:cNvSpPr/>
                <p:nvPr/>
              </p:nvSpPr>
              <p:spPr>
                <a:xfrm>
                  <a:off x="7119256" y="2711225"/>
                  <a:ext cx="3609476" cy="1149694"/>
                </a:xfrm>
                <a:prstGeom prst="rect">
                  <a:avLst/>
                </a:prstGeom>
                <a:noFill/>
                <a:ln>
                  <a:noFill/>
                </a:ln>
              </p:spPr>
              <p:txBody>
                <a:bodyPr wrap="square" lIns="107986" tIns="107986" rIns="107986" bIns="107986" anchor="t" anchorCtr="0">
                  <a:spAutoFit/>
                </a:bodyPr>
                <a:lstStyle>
                  <a:lvl1pPr marL="0" lvl="0" algn="l" defTabSz="914400">
                    <a:defRPr sz="1800" kern="1200">
                      <a:solidFill>
                        <a:schemeClr val="lt1"/>
                      </a:solidFill>
                    </a:defRPr>
                  </a:lvl1pPr>
                  <a:lvl2pPr marL="457200" lvl="1" algn="l" defTabSz="914400">
                    <a:defRPr sz="1800" kern="1200">
                      <a:solidFill>
                        <a:schemeClr val="lt1"/>
                      </a:solidFill>
                    </a:defRPr>
                  </a:lvl2pPr>
                  <a:lvl3pPr marL="914400" lvl="2" algn="l" defTabSz="914400">
                    <a:defRPr sz="1800" kern="1200">
                      <a:solidFill>
                        <a:schemeClr val="lt1"/>
                      </a:solidFill>
                    </a:defRPr>
                  </a:lvl3pPr>
                  <a:lvl4pPr marL="1371600" lvl="3" algn="l" defTabSz="914400">
                    <a:defRPr sz="1800" kern="1200">
                      <a:solidFill>
                        <a:schemeClr val="lt1"/>
                      </a:solidFill>
                    </a:defRPr>
                  </a:lvl4pPr>
                  <a:lvl5pPr marL="1828800" lvl="4" algn="l" defTabSz="914400">
                    <a:defRPr sz="1800" kern="1200">
                      <a:solidFill>
                        <a:schemeClr val="lt1"/>
                      </a:solidFill>
                    </a:defRPr>
                  </a:lvl5pPr>
                  <a:lvl6pPr marL="2286000" lvl="5" algn="l" defTabSz="914400">
                    <a:defRPr sz="1800" kern="1200">
                      <a:solidFill>
                        <a:schemeClr val="lt1"/>
                      </a:solidFill>
                    </a:defRPr>
                  </a:lvl6pPr>
                  <a:lvl7pPr marL="2743200" lvl="6" algn="l" defTabSz="914400">
                    <a:defRPr sz="1800" kern="1200">
                      <a:solidFill>
                        <a:schemeClr val="lt1"/>
                      </a:solidFill>
                    </a:defRPr>
                  </a:lvl7pPr>
                  <a:lvl8pPr marL="3200400" lvl="7" algn="l" defTabSz="914400">
                    <a:defRPr sz="1800" kern="1200">
                      <a:solidFill>
                        <a:schemeClr val="lt1"/>
                      </a:solidFill>
                    </a:defRPr>
                  </a:lvl8pPr>
                  <a:lvl9pPr marL="3657600" lvl="8" algn="l" defTabSz="914400">
                    <a:defRPr sz="1800" kern="1200">
                      <a:solidFill>
                        <a:schemeClr val="lt1"/>
                      </a:solidFill>
                    </a:defRPr>
                  </a:lvl9pPr>
                </a:lstStyle>
                <a:p>
                  <a:r>
                    <a:rPr lang="zh-CN" sz="1200">
                      <a:solidFill>
                        <a:srgbClr val="000000"/>
                      </a:solidFill>
                      <a:latin typeface="Times New Roman"/>
                      <a:ea typeface="Times New Roman"/>
                    </a:rPr>
                    <a:t>EdgeOne can achieve flexibility by introducing Origin Groups to manage individual Origin servers, and Origin Group can be used in different modules.</a:t>
                  </a:r>
                </a:p>
              </p:txBody>
            </p:sp>
          </p:grpSp>
          <p:cxnSp>
            <p:nvCxnSpPr>
              <p:cNvPr id="357" name="ïśḻidé"/>
              <p:cNvCxnSpPr/>
              <p:nvPr/>
            </p:nvCxnSpPr>
            <p:spPr>
              <a:xfrm>
                <a:off x="3111106" y="1567180"/>
                <a:ext cx="0" cy="855486"/>
              </a:xfrm>
              <a:prstGeom prst="line">
                <a:avLst/>
              </a:prstGeom>
              <a:ln w="25400">
                <a:solidFill>
                  <a:schemeClr val="accent1">
                    <a:shade val="95000"/>
                  </a:schemeClr>
                </a:solidFill>
                <a:prstDash val="solid"/>
                <a:headEnd type="oval"/>
                <a:tailEnd type="none"/>
              </a:ln>
            </p:spPr>
          </p:cxnSp>
        </p:grpSp>
      </p:grpSp>
      <p:grpSp>
        <p:nvGrpSpPr>
          <p:cNvPr id="711" name="组合 710"/>
          <p:cNvGrpSpPr/>
          <p:nvPr/>
        </p:nvGrpSpPr>
        <p:grpSpPr>
          <a:xfrm>
            <a:off x="509204" y="3281304"/>
            <a:ext cx="4194264" cy="2239952"/>
            <a:chOff x="4340750" y="2769588"/>
            <a:chExt cx="4194810" cy="2240244"/>
          </a:xfrm>
        </p:grpSpPr>
        <p:cxnSp>
          <p:nvCxnSpPr>
            <p:cNvPr id="362" name="直接连接符 361"/>
            <p:cNvCxnSpPr/>
            <p:nvPr/>
          </p:nvCxnSpPr>
          <p:spPr>
            <a:xfrm>
              <a:off x="4942205" y="4670425"/>
              <a:ext cx="1770380" cy="0"/>
            </a:xfrm>
            <a:prstGeom prst="line">
              <a:avLst/>
            </a:prstGeom>
            <a:noFill/>
            <a:ln w="28575" cap="flat" cmpd="sng">
              <a:solidFill>
                <a:srgbClr val="D9D9D9"/>
              </a:solidFill>
              <a:prstDash val="solid"/>
              <a:miter/>
            </a:ln>
          </p:spPr>
        </p:cxnSp>
        <p:cxnSp>
          <p:nvCxnSpPr>
            <p:cNvPr id="363" name="直接连接符 362"/>
            <p:cNvCxnSpPr/>
            <p:nvPr/>
          </p:nvCxnSpPr>
          <p:spPr>
            <a:xfrm>
              <a:off x="4942205" y="3128645"/>
              <a:ext cx="1747520" cy="0"/>
            </a:xfrm>
            <a:prstGeom prst="line">
              <a:avLst/>
            </a:prstGeom>
            <a:noFill/>
            <a:ln w="28575" cap="flat" cmpd="sng">
              <a:solidFill>
                <a:srgbClr val="D9D9D9"/>
              </a:solidFill>
              <a:prstDash val="solid"/>
              <a:miter/>
            </a:ln>
          </p:spPr>
        </p:cxnSp>
        <p:sp>
          <p:nvSpPr>
            <p:cNvPr id="497" name="矩形 496"/>
            <p:cNvSpPr/>
            <p:nvPr/>
          </p:nvSpPr>
          <p:spPr>
            <a:xfrm>
              <a:off x="4340750" y="2769588"/>
              <a:ext cx="4194810" cy="2213610"/>
            </a:xfrm>
            <a:prstGeom prst="rect">
              <a:avLst/>
            </a:prstGeom>
            <a:noFill/>
            <a:ln w="38100">
              <a:solidFill>
                <a:schemeClr val="bg1">
                  <a:lumMod val="85000"/>
                </a:schemeClr>
              </a:solidFill>
              <a:prstDash val="sysDash"/>
              <a:miter/>
            </a:ln>
          </p:spPr>
          <p:txBody>
            <a:bodyPr lIns="50800" tIns="50800" rIns="50800" bIns="50800" anchor="ctr"/>
            <a:lstStyle/>
            <a:p>
              <a:pPr algn="l"/>
              <a:endParaRPr lang="zh-CN" sz="2400" b="0">
                <a:solidFill>
                  <a:srgbClr val="FFFFFF"/>
                </a:solidFill>
                <a:latin typeface="TencentSans W3"/>
                <a:ea typeface="TencentSans W3"/>
              </a:endParaRPr>
            </a:p>
          </p:txBody>
        </p:sp>
        <p:sp>
          <p:nvSpPr>
            <p:cNvPr id="499" name="圆角矩形 498"/>
            <p:cNvSpPr/>
            <p:nvPr/>
          </p:nvSpPr>
          <p:spPr>
            <a:xfrm>
              <a:off x="7407902" y="3657951"/>
              <a:ext cx="884555" cy="380966"/>
            </a:xfrm>
            <a:prstGeom prst="roundRect">
              <a:avLst>
                <a:gd name="adj" fmla="val 15625"/>
              </a:avLst>
            </a:prstGeom>
            <a:solidFill>
              <a:srgbClr val="03905C"/>
            </a:solidFill>
            <a:ln w="12700">
              <a:miter/>
            </a:ln>
          </p:spPr>
          <p:txBody>
            <a:bodyPr lIns="50800" tIns="50800" rIns="50800" bIns="50800" anchor="ctr"/>
            <a:lstStyle/>
            <a:p>
              <a:pPr algn="ctr"/>
              <a:r>
                <a:rPr lang="zh-CN" sz="900" b="0">
                  <a:solidFill>
                    <a:srgbClr val="FFFFFF"/>
                  </a:solidFill>
                  <a:latin typeface="TencentSans W3"/>
                  <a:ea typeface="TencentSans W3"/>
                </a:rPr>
                <a:t>Load Balancing</a:t>
              </a:r>
            </a:p>
          </p:txBody>
        </p:sp>
        <p:cxnSp>
          <p:nvCxnSpPr>
            <p:cNvPr id="500" name="直接连接符 499"/>
            <p:cNvCxnSpPr/>
            <p:nvPr/>
          </p:nvCxnSpPr>
          <p:spPr>
            <a:xfrm>
              <a:off x="4942205" y="3900805"/>
              <a:ext cx="2351405" cy="0"/>
            </a:xfrm>
            <a:prstGeom prst="line">
              <a:avLst/>
            </a:prstGeom>
            <a:noFill/>
            <a:ln w="28575" cap="flat" cmpd="sng">
              <a:solidFill>
                <a:srgbClr val="D9D9D9"/>
              </a:solidFill>
              <a:prstDash val="solid"/>
              <a:miter/>
            </a:ln>
          </p:spPr>
        </p:cxnSp>
        <p:cxnSp>
          <p:nvCxnSpPr>
            <p:cNvPr id="501" name="直接连接符 500"/>
            <p:cNvCxnSpPr/>
            <p:nvPr/>
          </p:nvCxnSpPr>
          <p:spPr>
            <a:xfrm flipV="1">
              <a:off x="6729730" y="3910330"/>
              <a:ext cx="563880" cy="772160"/>
            </a:xfrm>
            <a:prstGeom prst="line">
              <a:avLst/>
            </a:prstGeom>
            <a:noFill/>
            <a:ln w="28575" cap="flat" cmpd="sng">
              <a:solidFill>
                <a:srgbClr val="D9D9D9"/>
              </a:solidFill>
              <a:prstDash val="solid"/>
              <a:miter/>
            </a:ln>
          </p:spPr>
        </p:cxnSp>
        <p:cxnSp>
          <p:nvCxnSpPr>
            <p:cNvPr id="502" name="直接连接符 501"/>
            <p:cNvCxnSpPr/>
            <p:nvPr/>
          </p:nvCxnSpPr>
          <p:spPr>
            <a:xfrm>
              <a:off x="6743700" y="3140710"/>
              <a:ext cx="563880" cy="769620"/>
            </a:xfrm>
            <a:prstGeom prst="line">
              <a:avLst/>
            </a:prstGeom>
            <a:noFill/>
            <a:ln w="28575" cap="flat" cmpd="sng">
              <a:solidFill>
                <a:srgbClr val="D9D9D9"/>
              </a:solidFill>
              <a:prstDash val="solid"/>
              <a:miter/>
            </a:ln>
          </p:spPr>
        </p:cxnSp>
        <p:grpSp>
          <p:nvGrpSpPr>
            <p:cNvPr id="506" name="组合 505"/>
            <p:cNvGrpSpPr/>
            <p:nvPr/>
          </p:nvGrpSpPr>
          <p:grpSpPr>
            <a:xfrm>
              <a:off x="4563745" y="3010218"/>
              <a:ext cx="378460" cy="372110"/>
              <a:chOff x="14340" y="4039"/>
              <a:chExt cx="719" cy="707"/>
            </a:xfrm>
          </p:grpSpPr>
          <p:sp>
            <p:nvSpPr>
              <p:cNvPr id="507" name="椭圆 330"/>
              <p:cNvSpPr/>
              <p:nvPr/>
            </p:nvSpPr>
            <p:spPr>
              <a:xfrm>
                <a:off x="14540" y="4039"/>
                <a:ext cx="320" cy="349"/>
              </a:xfrm>
              <a:custGeom>
                <a:avLst/>
                <a:gdLst/>
                <a:ahLst/>
                <a:cxnLst/>
                <a:rect l="l" t="t" r="r" b="b"/>
                <a:pathLst>
                  <a:path w="320" h="349">
                    <a:moveTo>
                      <a:pt x="62" y="172"/>
                    </a:moveTo>
                    <a:cubicBezTo>
                      <a:pt x="68" y="173"/>
                      <a:pt x="75" y="176"/>
                      <a:pt x="79" y="181"/>
                    </a:cubicBezTo>
                    <a:cubicBezTo>
                      <a:pt x="95" y="196"/>
                      <a:pt x="122" y="215"/>
                      <a:pt x="160" y="215"/>
                    </a:cubicBezTo>
                    <a:cubicBezTo>
                      <a:pt x="198" y="215"/>
                      <a:pt x="225" y="196"/>
                      <a:pt x="240" y="181"/>
                    </a:cubicBezTo>
                    <a:cubicBezTo>
                      <a:pt x="250" y="171"/>
                      <a:pt x="265" y="168"/>
                      <a:pt x="275" y="177"/>
                    </a:cubicBezTo>
                    <a:cubicBezTo>
                      <a:pt x="294" y="195"/>
                      <a:pt x="319" y="224"/>
                      <a:pt x="320" y="257"/>
                    </a:cubicBezTo>
                    <a:cubicBezTo>
                      <a:pt x="320" y="281"/>
                      <a:pt x="313" y="298"/>
                      <a:pt x="304" y="308"/>
                    </a:cubicBezTo>
                    <a:cubicBezTo>
                      <a:pt x="299" y="314"/>
                      <a:pt x="289" y="322"/>
                      <a:pt x="279" y="326"/>
                    </a:cubicBezTo>
                    <a:cubicBezTo>
                      <a:pt x="269" y="331"/>
                      <a:pt x="250" y="333"/>
                      <a:pt x="239" y="336"/>
                    </a:cubicBezTo>
                    <a:lnTo>
                      <a:pt x="186" y="345"/>
                    </a:lnTo>
                    <a:cubicBezTo>
                      <a:pt x="174" y="347"/>
                      <a:pt x="163" y="349"/>
                      <a:pt x="160" y="349"/>
                    </a:cubicBezTo>
                    <a:cubicBezTo>
                      <a:pt x="157" y="349"/>
                      <a:pt x="145" y="347"/>
                      <a:pt x="135" y="345"/>
                    </a:cubicBezTo>
                    <a:lnTo>
                      <a:pt x="81" y="336"/>
                    </a:lnTo>
                    <a:cubicBezTo>
                      <a:pt x="70" y="333"/>
                      <a:pt x="51" y="331"/>
                      <a:pt x="41" y="326"/>
                    </a:cubicBezTo>
                    <a:cubicBezTo>
                      <a:pt x="31" y="322"/>
                      <a:pt x="21" y="314"/>
                      <a:pt x="16" y="308"/>
                    </a:cubicBezTo>
                    <a:cubicBezTo>
                      <a:pt x="7" y="298"/>
                      <a:pt x="-1" y="281"/>
                      <a:pt x="0" y="257"/>
                    </a:cubicBezTo>
                    <a:cubicBezTo>
                      <a:pt x="1" y="224"/>
                      <a:pt x="26" y="195"/>
                      <a:pt x="44" y="177"/>
                    </a:cubicBezTo>
                    <a:cubicBezTo>
                      <a:pt x="50" y="173"/>
                      <a:pt x="56" y="171"/>
                      <a:pt x="62" y="172"/>
                    </a:cubicBezTo>
                    <a:close/>
                    <a:moveTo>
                      <a:pt x="160" y="0"/>
                    </a:moveTo>
                    <a:cubicBezTo>
                      <a:pt x="215" y="0"/>
                      <a:pt x="234" y="43"/>
                      <a:pt x="234" y="97"/>
                    </a:cubicBezTo>
                    <a:cubicBezTo>
                      <a:pt x="234" y="150"/>
                      <a:pt x="201" y="177"/>
                      <a:pt x="160" y="177"/>
                    </a:cubicBezTo>
                    <a:cubicBezTo>
                      <a:pt x="119" y="177"/>
                      <a:pt x="86" y="150"/>
                      <a:pt x="86" y="97"/>
                    </a:cubicBezTo>
                    <a:cubicBezTo>
                      <a:pt x="86" y="43"/>
                      <a:pt x="106" y="0"/>
                      <a:pt x="160" y="0"/>
                    </a:cubicBezTo>
                    <a:close/>
                  </a:path>
                </a:pathLst>
              </a:custGeom>
              <a:solidFill>
                <a:srgbClr val="03905C"/>
              </a:solidFill>
              <a:ln w="12700">
                <a:miter/>
              </a:ln>
            </p:spPr>
            <p:txBody>
              <a:bodyPr lIns="50800" tIns="50800" rIns="50800" bIns="50800" anchor="ctr"/>
              <a:lstStyle/>
              <a:p>
                <a:pPr algn="l"/>
                <a:endParaRPr lang="zh-CN" sz="2400" b="0">
                  <a:solidFill>
                    <a:srgbClr val="FFFFFF"/>
                  </a:solidFill>
                  <a:latin typeface="TencentSans W3"/>
                  <a:ea typeface="TencentSans W3"/>
                </a:endParaRPr>
              </a:p>
            </p:txBody>
          </p:sp>
          <p:sp>
            <p:nvSpPr>
              <p:cNvPr id="508" name="文本框 507"/>
              <p:cNvSpPr txBox="1"/>
              <p:nvPr/>
            </p:nvSpPr>
            <p:spPr>
              <a:xfrm>
                <a:off x="14340" y="4378"/>
                <a:ext cx="719" cy="368"/>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600" b="1" i="0" strike="noStrike" spc="0">
                    <a:solidFill>
                      <a:srgbClr val="03905C"/>
                    </a:solidFill>
                    <a:latin typeface="TencentSans W3"/>
                    <a:ea typeface="TencentSans W3"/>
                  </a:rPr>
                  <a:t>User A</a:t>
                </a:r>
              </a:p>
            </p:txBody>
          </p:sp>
        </p:grpSp>
        <p:sp>
          <p:nvSpPr>
            <p:cNvPr id="515" name="文本框 514"/>
            <p:cNvSpPr txBox="1"/>
            <p:nvPr/>
          </p:nvSpPr>
          <p:spPr>
            <a:xfrm>
              <a:off x="6552248" y="3288659"/>
              <a:ext cx="1034371" cy="342900"/>
            </a:xfrm>
            <a:prstGeom prst="rect">
              <a:avLst/>
            </a:prstGeom>
            <a:solidFill>
              <a:schemeClr val="bg1"/>
            </a:solid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600" b="0" i="0" strike="noStrike" spc="0">
                  <a:solidFill>
                    <a:srgbClr val="000000"/>
                  </a:solidFill>
                  <a:latin typeface="TencentSans W3"/>
                  <a:ea typeface="TencentSans W3"/>
                </a:rPr>
                <a:t>Caching Static Resources</a:t>
              </a:r>
            </a:p>
            <a:p>
              <a:pPr marL="0" indent="0" algn="ctr" defTabSz="825500">
                <a:lnSpc>
                  <a:spcPct val="100000"/>
                </a:lnSpc>
                <a:spcBef>
                  <a:spcPts val="0"/>
                </a:spcBef>
                <a:spcAft>
                  <a:spcPts val="0"/>
                </a:spcAft>
                <a:buClrTx/>
                <a:buSzTx/>
                <a:buFontTx/>
                <a:buNone/>
              </a:pPr>
              <a:r>
                <a:rPr lang="zh-CN" sz="600" b="0" i="0" strike="noStrike" spc="0">
                  <a:solidFill>
                    <a:srgbClr val="000000"/>
                  </a:solidFill>
                  <a:latin typeface="TencentSans W3"/>
                  <a:ea typeface="TencentSans W3"/>
                </a:rPr>
                <a:t>Accelerate Dynamic Request</a:t>
              </a:r>
            </a:p>
          </p:txBody>
        </p:sp>
        <p:sp>
          <p:nvSpPr>
            <p:cNvPr id="516" name="文本框 515"/>
            <p:cNvSpPr txBox="1"/>
            <p:nvPr/>
          </p:nvSpPr>
          <p:spPr>
            <a:xfrm>
              <a:off x="6557482" y="4167450"/>
              <a:ext cx="1014183" cy="342900"/>
            </a:xfrm>
            <a:prstGeom prst="rect">
              <a:avLst/>
            </a:prstGeom>
            <a:solidFill>
              <a:schemeClr val="bg1"/>
            </a:solid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pPr>
              <a:r>
                <a:rPr lang="zh-CN" sz="600" b="0" i="0" strike="noStrike" spc="0">
                  <a:solidFill>
                    <a:srgbClr val="000000"/>
                  </a:solidFill>
                  <a:latin typeface="TencentSans W3"/>
                  <a:ea typeface="TencentSans W3"/>
                </a:rPr>
                <a:t>Caching Static Resources</a:t>
              </a:r>
            </a:p>
            <a:p>
              <a:pPr marL="0" indent="0" algn="ctr" defTabSz="825500">
                <a:lnSpc>
                  <a:spcPct val="100000"/>
                </a:lnSpc>
                <a:spcBef>
                  <a:spcPts val="0"/>
                </a:spcBef>
                <a:spcAft>
                  <a:spcPts val="0"/>
                </a:spcAft>
              </a:pPr>
              <a:r>
                <a:rPr lang="zh-CN" sz="600" b="0" i="0" strike="noStrike" spc="0">
                  <a:solidFill>
                    <a:srgbClr val="000000"/>
                  </a:solidFill>
                  <a:latin typeface="TencentSans W3"/>
                  <a:ea typeface="TencentSans W3"/>
                </a:rPr>
                <a:t>Accelerate Dynamic Request</a:t>
              </a:r>
            </a:p>
          </p:txBody>
        </p:sp>
        <p:grpSp>
          <p:nvGrpSpPr>
            <p:cNvPr id="518" name="组合 517"/>
            <p:cNvGrpSpPr/>
            <p:nvPr/>
          </p:nvGrpSpPr>
          <p:grpSpPr>
            <a:xfrm>
              <a:off x="4563745" y="3698875"/>
              <a:ext cx="378460" cy="372110"/>
              <a:chOff x="14340" y="4039"/>
              <a:chExt cx="719" cy="707"/>
            </a:xfrm>
          </p:grpSpPr>
          <p:sp>
            <p:nvSpPr>
              <p:cNvPr id="519" name="椭圆 330"/>
              <p:cNvSpPr/>
              <p:nvPr/>
            </p:nvSpPr>
            <p:spPr>
              <a:xfrm>
                <a:off x="14540" y="4039"/>
                <a:ext cx="320" cy="349"/>
              </a:xfrm>
              <a:custGeom>
                <a:avLst/>
                <a:gdLst/>
                <a:ahLst/>
                <a:cxnLst/>
                <a:rect l="l" t="t" r="r" b="b"/>
                <a:pathLst>
                  <a:path w="320" h="349">
                    <a:moveTo>
                      <a:pt x="62" y="172"/>
                    </a:moveTo>
                    <a:cubicBezTo>
                      <a:pt x="68" y="173"/>
                      <a:pt x="75" y="176"/>
                      <a:pt x="79" y="181"/>
                    </a:cubicBezTo>
                    <a:cubicBezTo>
                      <a:pt x="95" y="196"/>
                      <a:pt x="122" y="215"/>
                      <a:pt x="160" y="215"/>
                    </a:cubicBezTo>
                    <a:cubicBezTo>
                      <a:pt x="198" y="215"/>
                      <a:pt x="225" y="196"/>
                      <a:pt x="240" y="181"/>
                    </a:cubicBezTo>
                    <a:cubicBezTo>
                      <a:pt x="250" y="171"/>
                      <a:pt x="265" y="168"/>
                      <a:pt x="275" y="177"/>
                    </a:cubicBezTo>
                    <a:cubicBezTo>
                      <a:pt x="294" y="195"/>
                      <a:pt x="319" y="224"/>
                      <a:pt x="320" y="257"/>
                    </a:cubicBezTo>
                    <a:cubicBezTo>
                      <a:pt x="320" y="281"/>
                      <a:pt x="313" y="298"/>
                      <a:pt x="304" y="308"/>
                    </a:cubicBezTo>
                    <a:cubicBezTo>
                      <a:pt x="299" y="314"/>
                      <a:pt x="289" y="322"/>
                      <a:pt x="279" y="326"/>
                    </a:cubicBezTo>
                    <a:cubicBezTo>
                      <a:pt x="269" y="331"/>
                      <a:pt x="250" y="333"/>
                      <a:pt x="239" y="336"/>
                    </a:cubicBezTo>
                    <a:lnTo>
                      <a:pt x="186" y="345"/>
                    </a:lnTo>
                    <a:cubicBezTo>
                      <a:pt x="174" y="347"/>
                      <a:pt x="163" y="349"/>
                      <a:pt x="160" y="349"/>
                    </a:cubicBezTo>
                    <a:cubicBezTo>
                      <a:pt x="157" y="349"/>
                      <a:pt x="145" y="347"/>
                      <a:pt x="135" y="345"/>
                    </a:cubicBezTo>
                    <a:lnTo>
                      <a:pt x="81" y="336"/>
                    </a:lnTo>
                    <a:cubicBezTo>
                      <a:pt x="70" y="333"/>
                      <a:pt x="51" y="331"/>
                      <a:pt x="41" y="326"/>
                    </a:cubicBezTo>
                    <a:cubicBezTo>
                      <a:pt x="31" y="322"/>
                      <a:pt x="21" y="314"/>
                      <a:pt x="16" y="308"/>
                    </a:cubicBezTo>
                    <a:cubicBezTo>
                      <a:pt x="7" y="298"/>
                      <a:pt x="-1" y="281"/>
                      <a:pt x="0" y="257"/>
                    </a:cubicBezTo>
                    <a:cubicBezTo>
                      <a:pt x="1" y="224"/>
                      <a:pt x="26" y="195"/>
                      <a:pt x="44" y="177"/>
                    </a:cubicBezTo>
                    <a:cubicBezTo>
                      <a:pt x="50" y="173"/>
                      <a:pt x="56" y="171"/>
                      <a:pt x="62" y="172"/>
                    </a:cubicBezTo>
                    <a:close/>
                    <a:moveTo>
                      <a:pt x="160" y="0"/>
                    </a:moveTo>
                    <a:cubicBezTo>
                      <a:pt x="215" y="0"/>
                      <a:pt x="234" y="43"/>
                      <a:pt x="234" y="97"/>
                    </a:cubicBezTo>
                    <a:cubicBezTo>
                      <a:pt x="234" y="150"/>
                      <a:pt x="201" y="177"/>
                      <a:pt x="160" y="177"/>
                    </a:cubicBezTo>
                    <a:cubicBezTo>
                      <a:pt x="119" y="177"/>
                      <a:pt x="86" y="150"/>
                      <a:pt x="86" y="97"/>
                    </a:cubicBezTo>
                    <a:cubicBezTo>
                      <a:pt x="86" y="43"/>
                      <a:pt x="106" y="0"/>
                      <a:pt x="160" y="0"/>
                    </a:cubicBezTo>
                    <a:close/>
                  </a:path>
                </a:pathLst>
              </a:custGeom>
              <a:solidFill>
                <a:srgbClr val="03905C"/>
              </a:solidFill>
              <a:ln w="12700">
                <a:miter/>
              </a:ln>
            </p:spPr>
            <p:txBody>
              <a:bodyPr lIns="50800" tIns="50800" rIns="50800" bIns="50800" anchor="ctr"/>
              <a:lstStyle/>
              <a:p>
                <a:pPr algn="l"/>
                <a:endParaRPr lang="zh-CN" sz="2400" b="0">
                  <a:solidFill>
                    <a:srgbClr val="FFFFFF"/>
                  </a:solidFill>
                  <a:latin typeface="TencentSans W3"/>
                  <a:ea typeface="TencentSans W3"/>
                </a:endParaRPr>
              </a:p>
            </p:txBody>
          </p:sp>
          <p:sp>
            <p:nvSpPr>
              <p:cNvPr id="520" name="文本框 519"/>
              <p:cNvSpPr txBox="1"/>
              <p:nvPr/>
            </p:nvSpPr>
            <p:spPr>
              <a:xfrm>
                <a:off x="14340" y="4378"/>
                <a:ext cx="719" cy="368"/>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600" b="1" i="0" strike="noStrike" spc="0">
                    <a:solidFill>
                      <a:srgbClr val="03905C"/>
                    </a:solidFill>
                    <a:latin typeface="TencentSans W3"/>
                    <a:ea typeface="TencentSans W3"/>
                  </a:rPr>
                  <a:t>User B</a:t>
                </a:r>
              </a:p>
            </p:txBody>
          </p:sp>
        </p:grpSp>
        <p:grpSp>
          <p:nvGrpSpPr>
            <p:cNvPr id="521" name="组合 520"/>
            <p:cNvGrpSpPr/>
            <p:nvPr/>
          </p:nvGrpSpPr>
          <p:grpSpPr>
            <a:xfrm>
              <a:off x="4563745" y="4484370"/>
              <a:ext cx="378460" cy="372110"/>
              <a:chOff x="14340" y="4039"/>
              <a:chExt cx="719" cy="707"/>
            </a:xfrm>
          </p:grpSpPr>
          <p:sp>
            <p:nvSpPr>
              <p:cNvPr id="522" name="椭圆 330"/>
              <p:cNvSpPr/>
              <p:nvPr/>
            </p:nvSpPr>
            <p:spPr>
              <a:xfrm>
                <a:off x="14540" y="4039"/>
                <a:ext cx="320" cy="349"/>
              </a:xfrm>
              <a:custGeom>
                <a:avLst/>
                <a:gdLst/>
                <a:ahLst/>
                <a:cxnLst/>
                <a:rect l="l" t="t" r="r" b="b"/>
                <a:pathLst>
                  <a:path w="320" h="349">
                    <a:moveTo>
                      <a:pt x="62" y="172"/>
                    </a:moveTo>
                    <a:cubicBezTo>
                      <a:pt x="68" y="173"/>
                      <a:pt x="75" y="176"/>
                      <a:pt x="79" y="181"/>
                    </a:cubicBezTo>
                    <a:cubicBezTo>
                      <a:pt x="95" y="196"/>
                      <a:pt x="122" y="215"/>
                      <a:pt x="160" y="215"/>
                    </a:cubicBezTo>
                    <a:cubicBezTo>
                      <a:pt x="198" y="215"/>
                      <a:pt x="225" y="196"/>
                      <a:pt x="240" y="181"/>
                    </a:cubicBezTo>
                    <a:cubicBezTo>
                      <a:pt x="250" y="171"/>
                      <a:pt x="265" y="168"/>
                      <a:pt x="275" y="177"/>
                    </a:cubicBezTo>
                    <a:cubicBezTo>
                      <a:pt x="294" y="195"/>
                      <a:pt x="319" y="224"/>
                      <a:pt x="320" y="257"/>
                    </a:cubicBezTo>
                    <a:cubicBezTo>
                      <a:pt x="320" y="281"/>
                      <a:pt x="313" y="298"/>
                      <a:pt x="304" y="308"/>
                    </a:cubicBezTo>
                    <a:cubicBezTo>
                      <a:pt x="299" y="314"/>
                      <a:pt x="289" y="322"/>
                      <a:pt x="279" y="326"/>
                    </a:cubicBezTo>
                    <a:cubicBezTo>
                      <a:pt x="269" y="331"/>
                      <a:pt x="250" y="333"/>
                      <a:pt x="239" y="336"/>
                    </a:cubicBezTo>
                    <a:lnTo>
                      <a:pt x="186" y="345"/>
                    </a:lnTo>
                    <a:cubicBezTo>
                      <a:pt x="174" y="347"/>
                      <a:pt x="163" y="349"/>
                      <a:pt x="160" y="349"/>
                    </a:cubicBezTo>
                    <a:cubicBezTo>
                      <a:pt x="157" y="349"/>
                      <a:pt x="145" y="347"/>
                      <a:pt x="135" y="345"/>
                    </a:cubicBezTo>
                    <a:lnTo>
                      <a:pt x="81" y="336"/>
                    </a:lnTo>
                    <a:cubicBezTo>
                      <a:pt x="70" y="333"/>
                      <a:pt x="51" y="331"/>
                      <a:pt x="41" y="326"/>
                    </a:cubicBezTo>
                    <a:cubicBezTo>
                      <a:pt x="31" y="322"/>
                      <a:pt x="21" y="314"/>
                      <a:pt x="16" y="308"/>
                    </a:cubicBezTo>
                    <a:cubicBezTo>
                      <a:pt x="7" y="298"/>
                      <a:pt x="-1" y="281"/>
                      <a:pt x="0" y="257"/>
                    </a:cubicBezTo>
                    <a:cubicBezTo>
                      <a:pt x="1" y="224"/>
                      <a:pt x="26" y="195"/>
                      <a:pt x="44" y="177"/>
                    </a:cubicBezTo>
                    <a:cubicBezTo>
                      <a:pt x="50" y="173"/>
                      <a:pt x="56" y="171"/>
                      <a:pt x="62" y="172"/>
                    </a:cubicBezTo>
                    <a:close/>
                    <a:moveTo>
                      <a:pt x="160" y="0"/>
                    </a:moveTo>
                    <a:cubicBezTo>
                      <a:pt x="215" y="0"/>
                      <a:pt x="234" y="43"/>
                      <a:pt x="234" y="97"/>
                    </a:cubicBezTo>
                    <a:cubicBezTo>
                      <a:pt x="234" y="150"/>
                      <a:pt x="201" y="177"/>
                      <a:pt x="160" y="177"/>
                    </a:cubicBezTo>
                    <a:cubicBezTo>
                      <a:pt x="119" y="177"/>
                      <a:pt x="86" y="150"/>
                      <a:pt x="86" y="97"/>
                    </a:cubicBezTo>
                    <a:cubicBezTo>
                      <a:pt x="86" y="43"/>
                      <a:pt x="106" y="0"/>
                      <a:pt x="160" y="0"/>
                    </a:cubicBezTo>
                    <a:close/>
                  </a:path>
                </a:pathLst>
              </a:custGeom>
              <a:solidFill>
                <a:srgbClr val="03905C"/>
              </a:solidFill>
              <a:ln w="12700">
                <a:miter/>
              </a:ln>
            </p:spPr>
            <p:txBody>
              <a:bodyPr lIns="50800" tIns="50800" rIns="50800" bIns="50800" anchor="ctr"/>
              <a:lstStyle/>
              <a:p>
                <a:pPr algn="l"/>
                <a:endParaRPr lang="zh-CN" sz="2400" b="0">
                  <a:solidFill>
                    <a:srgbClr val="FFFFFF"/>
                  </a:solidFill>
                  <a:latin typeface="TencentSans W3"/>
                  <a:ea typeface="TencentSans W3"/>
                </a:endParaRPr>
              </a:p>
            </p:txBody>
          </p:sp>
          <p:sp>
            <p:nvSpPr>
              <p:cNvPr id="523" name="文本框 522"/>
              <p:cNvSpPr txBox="1"/>
              <p:nvPr/>
            </p:nvSpPr>
            <p:spPr>
              <a:xfrm>
                <a:off x="14340" y="4378"/>
                <a:ext cx="719" cy="368"/>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600" b="1" i="0" strike="noStrike" spc="0">
                    <a:solidFill>
                      <a:srgbClr val="03905C"/>
                    </a:solidFill>
                    <a:latin typeface="TencentSans W3"/>
                    <a:ea typeface="TencentSans W3"/>
                  </a:rPr>
                  <a:t>User C</a:t>
                </a:r>
              </a:p>
            </p:txBody>
          </p:sp>
        </p:grpSp>
        <p:grpSp>
          <p:nvGrpSpPr>
            <p:cNvPr id="528" name="组合 527"/>
            <p:cNvGrpSpPr/>
            <p:nvPr/>
          </p:nvGrpSpPr>
          <p:grpSpPr>
            <a:xfrm>
              <a:off x="5377815" y="2885440"/>
              <a:ext cx="819785" cy="484188"/>
              <a:chOff x="9159" y="4544"/>
              <a:chExt cx="1291" cy="762"/>
            </a:xfrm>
          </p:grpSpPr>
          <p:sp>
            <p:nvSpPr>
              <p:cNvPr id="527" name="矩形 526"/>
              <p:cNvSpPr/>
              <p:nvPr/>
            </p:nvSpPr>
            <p:spPr>
              <a:xfrm>
                <a:off x="9409" y="4544"/>
                <a:ext cx="708" cy="455"/>
              </a:xfrm>
              <a:prstGeom prst="rect">
                <a:avLst/>
              </a:prstGeom>
              <a:solidFill>
                <a:schemeClr val="bg1"/>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pic>
            <p:nvPicPr>
              <p:cNvPr id="525" name="图片 524"/>
              <p:cNvPicPr>
                <a:picLocks noChangeAspect="1"/>
              </p:cNvPicPr>
              <p:nvPr/>
            </p:nvPicPr>
            <p:blipFill>
              <a:blip r:embed="rId2"/>
              <a:stretch/>
            </p:blipFill>
            <p:spPr>
              <a:xfrm>
                <a:off x="9545" y="4554"/>
                <a:ext cx="435" cy="435"/>
              </a:xfrm>
              <a:prstGeom prst="rect">
                <a:avLst/>
              </a:prstGeom>
              <a:noFill/>
            </p:spPr>
          </p:pic>
          <p:sp>
            <p:nvSpPr>
              <p:cNvPr id="526" name="文本框 525"/>
              <p:cNvSpPr txBox="1"/>
              <p:nvPr/>
            </p:nvSpPr>
            <p:spPr>
              <a:xfrm>
                <a:off x="9159" y="4956"/>
                <a:ext cx="1291" cy="35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600" b="1" i="0" strike="noStrike" spc="0">
                    <a:solidFill>
                      <a:srgbClr val="03905C"/>
                    </a:solidFill>
                    <a:latin typeface="TencentSans W3"/>
                    <a:ea typeface="TencentSans W3"/>
                  </a:rPr>
                  <a:t>CDN Server（Region</a:t>
                </a:r>
                <a:r>
                  <a:rPr lang="en-US" sz="600" b="1" i="0" strike="noStrike" spc="0">
                    <a:solidFill>
                      <a:srgbClr val="03905C"/>
                    </a:solidFill>
                    <a:latin typeface="TencentSans W3"/>
                    <a:ea typeface="TencentSans W3"/>
                  </a:rPr>
                  <a:t>1</a:t>
                </a:r>
                <a:r>
                  <a:rPr lang="zh-CN" sz="600" b="1" i="0" strike="noStrike" spc="0">
                    <a:solidFill>
                      <a:srgbClr val="03905C"/>
                    </a:solidFill>
                    <a:latin typeface="TencentSans W3"/>
                    <a:ea typeface="TencentSans W3"/>
                  </a:rPr>
                  <a:t>）</a:t>
                </a:r>
              </a:p>
            </p:txBody>
          </p:sp>
        </p:grpSp>
        <p:grpSp>
          <p:nvGrpSpPr>
            <p:cNvPr id="529" name="组合 528"/>
            <p:cNvGrpSpPr/>
            <p:nvPr/>
          </p:nvGrpSpPr>
          <p:grpSpPr>
            <a:xfrm>
              <a:off x="5378450" y="3665855"/>
              <a:ext cx="819785" cy="544512"/>
              <a:chOff x="9159" y="4544"/>
              <a:chExt cx="1291" cy="858"/>
            </a:xfrm>
          </p:grpSpPr>
          <p:sp>
            <p:nvSpPr>
              <p:cNvPr id="530" name="矩形 529"/>
              <p:cNvSpPr/>
              <p:nvPr/>
            </p:nvSpPr>
            <p:spPr>
              <a:xfrm>
                <a:off x="9409" y="4544"/>
                <a:ext cx="708" cy="455"/>
              </a:xfrm>
              <a:prstGeom prst="rect">
                <a:avLst/>
              </a:prstGeom>
              <a:solidFill>
                <a:schemeClr val="bg1"/>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pic>
            <p:nvPicPr>
              <p:cNvPr id="531" name="图片 530"/>
              <p:cNvPicPr>
                <a:picLocks noChangeAspect="1"/>
              </p:cNvPicPr>
              <p:nvPr/>
            </p:nvPicPr>
            <p:blipFill>
              <a:blip r:embed="rId2"/>
              <a:stretch/>
            </p:blipFill>
            <p:spPr>
              <a:xfrm>
                <a:off x="9545" y="4554"/>
                <a:ext cx="435" cy="435"/>
              </a:xfrm>
              <a:prstGeom prst="rect">
                <a:avLst/>
              </a:prstGeom>
              <a:noFill/>
            </p:spPr>
          </p:pic>
          <p:sp>
            <p:nvSpPr>
              <p:cNvPr id="532" name="文本框 531"/>
              <p:cNvSpPr txBox="1"/>
              <p:nvPr/>
            </p:nvSpPr>
            <p:spPr>
              <a:xfrm>
                <a:off x="9159" y="4862"/>
                <a:ext cx="1291" cy="54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600" b="1" i="0" strike="noStrike" spc="0">
                    <a:solidFill>
                      <a:srgbClr val="03905C"/>
                    </a:solidFill>
                    <a:latin typeface="TencentSans W3"/>
                    <a:ea typeface="TencentSans W3"/>
                  </a:rPr>
                  <a:t>CDN Server</a:t>
                </a:r>
              </a:p>
              <a:p>
                <a:pPr marL="0" indent="0" algn="ctr" defTabSz="825500">
                  <a:lnSpc>
                    <a:spcPct val="100000"/>
                  </a:lnSpc>
                  <a:spcBef>
                    <a:spcPts val="0"/>
                  </a:spcBef>
                  <a:spcAft>
                    <a:spcPts val="0"/>
                  </a:spcAft>
                  <a:buClrTx/>
                  <a:buSzTx/>
                  <a:buFontTx/>
                  <a:buNone/>
                </a:pPr>
                <a:r>
                  <a:rPr lang="zh-CN" sz="600" b="1" i="0" strike="noStrike" spc="0">
                    <a:solidFill>
                      <a:srgbClr val="03905C"/>
                    </a:solidFill>
                    <a:latin typeface="TencentSans W3"/>
                    <a:ea typeface="TencentSans W3"/>
                  </a:rPr>
                  <a:t>（Region </a:t>
                </a:r>
                <a:r>
                  <a:rPr lang="en-US" sz="600" b="1" i="0" strike="noStrike" spc="0">
                    <a:solidFill>
                      <a:srgbClr val="03905C"/>
                    </a:solidFill>
                    <a:latin typeface="TencentSans W3"/>
                    <a:ea typeface="TencentSans W3"/>
                  </a:rPr>
                  <a:t>2</a:t>
                </a:r>
                <a:r>
                  <a:rPr lang="zh-CN" sz="600" b="1" i="0" strike="noStrike" spc="0">
                    <a:solidFill>
                      <a:srgbClr val="03905C"/>
                    </a:solidFill>
                    <a:latin typeface="TencentSans W3"/>
                    <a:ea typeface="TencentSans W3"/>
                  </a:rPr>
                  <a:t>）</a:t>
                </a:r>
              </a:p>
            </p:txBody>
          </p:sp>
        </p:grpSp>
        <p:grpSp>
          <p:nvGrpSpPr>
            <p:cNvPr id="533" name="组合 532"/>
            <p:cNvGrpSpPr/>
            <p:nvPr/>
          </p:nvGrpSpPr>
          <p:grpSpPr>
            <a:xfrm>
              <a:off x="5379085" y="4465320"/>
              <a:ext cx="819785" cy="544512"/>
              <a:chOff x="9159" y="4544"/>
              <a:chExt cx="1291" cy="858"/>
            </a:xfrm>
          </p:grpSpPr>
          <p:sp>
            <p:nvSpPr>
              <p:cNvPr id="534" name="矩形 533"/>
              <p:cNvSpPr/>
              <p:nvPr/>
            </p:nvSpPr>
            <p:spPr>
              <a:xfrm>
                <a:off x="9409" y="4544"/>
                <a:ext cx="708" cy="455"/>
              </a:xfrm>
              <a:prstGeom prst="rect">
                <a:avLst/>
              </a:prstGeom>
              <a:solidFill>
                <a:schemeClr val="bg1"/>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pic>
            <p:nvPicPr>
              <p:cNvPr id="535" name="图片 534"/>
              <p:cNvPicPr>
                <a:picLocks noChangeAspect="1"/>
              </p:cNvPicPr>
              <p:nvPr/>
            </p:nvPicPr>
            <p:blipFill>
              <a:blip r:embed="rId2"/>
              <a:stretch/>
            </p:blipFill>
            <p:spPr>
              <a:xfrm>
                <a:off x="9545" y="4554"/>
                <a:ext cx="435" cy="435"/>
              </a:xfrm>
              <a:prstGeom prst="rect">
                <a:avLst/>
              </a:prstGeom>
              <a:noFill/>
            </p:spPr>
          </p:pic>
          <p:sp>
            <p:nvSpPr>
              <p:cNvPr id="536" name="文本框 535"/>
              <p:cNvSpPr txBox="1"/>
              <p:nvPr/>
            </p:nvSpPr>
            <p:spPr>
              <a:xfrm>
                <a:off x="9159" y="4862"/>
                <a:ext cx="1291" cy="54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600" b="1" i="0" strike="noStrike" spc="0">
                    <a:solidFill>
                      <a:srgbClr val="03905C"/>
                    </a:solidFill>
                    <a:latin typeface="TencentSans W3"/>
                    <a:ea typeface="TencentSans W3"/>
                  </a:rPr>
                  <a:t>CDN Server</a:t>
                </a:r>
              </a:p>
              <a:p>
                <a:pPr marL="0" indent="0" algn="ctr" defTabSz="825500">
                  <a:lnSpc>
                    <a:spcPct val="100000"/>
                  </a:lnSpc>
                  <a:spcBef>
                    <a:spcPts val="0"/>
                  </a:spcBef>
                  <a:spcAft>
                    <a:spcPts val="0"/>
                  </a:spcAft>
                  <a:buClrTx/>
                  <a:buSzTx/>
                  <a:buFontTx/>
                  <a:buNone/>
                </a:pPr>
                <a:r>
                  <a:rPr lang="zh-CN" sz="600" b="1" i="0" strike="noStrike" spc="0">
                    <a:solidFill>
                      <a:srgbClr val="03905C"/>
                    </a:solidFill>
                    <a:latin typeface="TencentSans W3"/>
                    <a:ea typeface="TencentSans W3"/>
                  </a:rPr>
                  <a:t>（Region </a:t>
                </a:r>
                <a:r>
                  <a:rPr lang="en-US" sz="600" b="1" i="0" strike="noStrike" spc="0">
                    <a:solidFill>
                      <a:srgbClr val="03905C"/>
                    </a:solidFill>
                    <a:latin typeface="TencentSans W3"/>
                    <a:ea typeface="TencentSans W3"/>
                  </a:rPr>
                  <a:t>3</a:t>
                </a:r>
                <a:r>
                  <a:rPr lang="zh-CN" sz="600" b="1" i="0" strike="noStrike" spc="0">
                    <a:solidFill>
                      <a:srgbClr val="03905C"/>
                    </a:solidFill>
                    <a:latin typeface="TencentSans W3"/>
                    <a:ea typeface="TencentSans W3"/>
                  </a:rPr>
                  <a:t>）</a:t>
                </a:r>
              </a:p>
            </p:txBody>
          </p:sp>
        </p:grpSp>
      </p:grpSp>
      <p:sp>
        <p:nvSpPr>
          <p:cNvPr id="712" name="矩形 711"/>
          <p:cNvSpPr/>
          <p:nvPr/>
        </p:nvSpPr>
        <p:spPr>
          <a:xfrm>
            <a:off x="799914" y="1246742"/>
            <a:ext cx="1026123" cy="439767"/>
          </a:xfrm>
          <a:prstGeom prst="rect">
            <a:avLst/>
          </a:prstGeom>
          <a:solidFill>
            <a:srgbClr val="0188FB"/>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800">
                <a:solidFill>
                  <a:srgbClr val="FFFFFF"/>
                </a:solidFill>
                <a:latin typeface="TencentSans W3"/>
                <a:ea typeface="TencentSans W3"/>
              </a:rPr>
              <a:t>Tip</a:t>
            </a:r>
          </a:p>
        </p:txBody>
      </p:sp>
      <p:sp>
        <p:nvSpPr>
          <p:cNvPr id="713" name="文本框 712"/>
          <p:cNvSpPr txBox="1"/>
          <p:nvPr/>
        </p:nvSpPr>
        <p:spPr>
          <a:xfrm>
            <a:off x="1955973" y="885600"/>
            <a:ext cx="9233112" cy="1162050"/>
          </a:xfrm>
          <a:prstGeom prst="rect">
            <a:avLst/>
          </a:prstGeom>
          <a:ln w="12700">
            <a:prstDash val="solid"/>
          </a:ln>
        </p:spPr>
        <p:txBody>
          <a:bodyP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lnSpc>
                <a:spcPct val="130000"/>
              </a:lnSpc>
            </a:pPr>
            <a:r>
              <a:rPr lang="zh-CN" sz="1800" b="1" i="0" strike="noStrike" spc="0">
                <a:solidFill>
                  <a:srgbClr val="0060FF"/>
                </a:solidFill>
                <a:latin typeface="TencentSans W3"/>
                <a:ea typeface="TencentSans W3"/>
              </a:rPr>
              <a:t>Load balancing based on different regions or weights supports binding origin health monitoring tasks and intelligently and dynamically distributes origin-pull traffic to ensure overall service availability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标题文本"/>
          <p:cNvSpPr txBox="1"/>
          <p:nvPr/>
        </p:nvSpPr>
        <p:spPr>
          <a:xfrm>
            <a:off x="502751" y="366631"/>
            <a:ext cx="7890849" cy="438150"/>
          </a:xfrm>
          <a:prstGeom prst="rect">
            <a:avLst/>
          </a:prstGeom>
          <a:ln w="12700">
            <a:miter/>
          </a:ln>
        </p:spPr>
        <p:txBody>
          <a:bodyPr wrap="square" lIns="0" tIns="0" rIns="0" bIns="0">
            <a:spAutoFit/>
          </a:bodyPr>
          <a:lstStyle>
            <a:lvl1pPr marL="0" lvl="0" algn="l" defTabSz="457200">
              <a:lnSpc>
                <a:spcPct val="120000"/>
              </a:lnSpc>
              <a:defRPr sz="5999" b="0" kern="1200">
                <a:solidFill>
                  <a:schemeClr val="tx1"/>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zh-CN" sz="2400" b="0">
                <a:solidFill>
                  <a:srgbClr val="000000"/>
                </a:solidFill>
                <a:latin typeface="TencentSans W3"/>
                <a:ea typeface="TencentSans W3"/>
              </a:rPr>
              <a:t>Tencent Cloud Ed</a:t>
            </a:r>
            <a:r>
              <a:rPr lang="zh-CN" sz="2400" b="0" i="0" strike="noStrike" spc="0">
                <a:solidFill>
                  <a:srgbClr val="000000"/>
                </a:solidFill>
                <a:latin typeface="TencentSans W3"/>
                <a:ea typeface="TencentSans W3"/>
              </a:rPr>
              <a:t>geOne -- Smart Acceleration</a:t>
            </a:r>
          </a:p>
        </p:txBody>
      </p:sp>
      <p:sp>
        <p:nvSpPr>
          <p:cNvPr id="2" name="灯片编号占位符 1"/>
          <p:cNvSpPr txBox="1">
            <a:spLocks noGrp="1"/>
          </p:cNvSpPr>
          <p:nvPr>
            <p:ph type="sldNum" idx="10"/>
          </p:nvPr>
        </p:nvSpPr>
        <p:spPr>
          <a:xfrm>
            <a:off x="11678231" y="6540948"/>
            <a:ext cx="232405" cy="225674"/>
          </a:xfrm>
          <a:prstGeom prst="rect">
            <a:avLst/>
          </a:prstGeom>
          <a:ln w="12700">
            <a:miter/>
          </a:ln>
        </p:spPr>
        <p:txBody>
          <a:bodyPr wrap="none" lIns="50793" tIns="50793" rIns="50793" bIns="50793">
            <a:spAutoFit/>
          </a:bodyPr>
          <a:lstStyle>
            <a:lvl1pPr lvl="0">
              <a:defRPr sz="800" b="0">
                <a:latin typeface="FZLanTingHei-R-GBK"/>
                <a:ea typeface="FZLanTingHei-R-GBK"/>
              </a:defRPr>
            </a:lvl1pPr>
          </a:lstStyle>
          <a:p>
            <a:fld id="{7633EA9F-8C8B-4288-BCAB-D86C15FE9D17}" type="slidenum">
              <a:rPr lang="en-US"/>
              <a:t>13</a:t>
            </a:fld>
            <a:endParaRPr lang="zh-CN"/>
          </a:p>
        </p:txBody>
      </p:sp>
      <p:sp>
        <p:nvSpPr>
          <p:cNvPr id="90" name="左右箭头 89"/>
          <p:cNvSpPr/>
          <p:nvPr/>
        </p:nvSpPr>
        <p:spPr>
          <a:xfrm rot="2700000">
            <a:off x="3357125" y="4370640"/>
            <a:ext cx="1107931" cy="194285"/>
          </a:xfrm>
          <a:prstGeom prst="leftRightArrow">
            <a:avLst>
              <a:gd name="adj1" fmla="val 39698"/>
              <a:gd name="adj2" fmla="val 108849"/>
            </a:avLst>
          </a:prstGeom>
          <a:solidFill>
            <a:schemeClr val="bg2">
              <a:lumMod val="65000"/>
            </a:schemeClr>
          </a:solidFill>
          <a:ln w="12700">
            <a:miter/>
          </a:ln>
        </p:spPr>
        <p:txBody>
          <a:bodyPr lIns="50800" tIns="50800" rIns="50800" bIns="508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endParaRPr lang="zh-CN" sz="3200" b="0">
              <a:solidFill>
                <a:srgbClr val="FFFFFF"/>
              </a:solidFill>
              <a:latin typeface="Helvetica Neue Medium"/>
              <a:ea typeface="Helvetica Neue Medium"/>
            </a:endParaRPr>
          </a:p>
        </p:txBody>
      </p:sp>
      <p:grpSp>
        <p:nvGrpSpPr>
          <p:cNvPr id="156" name="组合 155"/>
          <p:cNvGrpSpPr/>
          <p:nvPr/>
        </p:nvGrpSpPr>
        <p:grpSpPr>
          <a:xfrm>
            <a:off x="355236" y="2373272"/>
            <a:ext cx="3095222" cy="2856151"/>
            <a:chOff x="318" y="2703"/>
            <a:chExt cx="4875" cy="4498"/>
          </a:xfrm>
        </p:grpSpPr>
        <p:sp>
          <p:nvSpPr>
            <p:cNvPr id="96" name="矩形 135"/>
            <p:cNvSpPr/>
            <p:nvPr/>
          </p:nvSpPr>
          <p:spPr>
            <a:xfrm>
              <a:off x="318" y="2703"/>
              <a:ext cx="4875" cy="3919"/>
            </a:xfrm>
            <a:prstGeom prst="rect">
              <a:avLst/>
            </a:prstGeom>
            <a:solidFill>
              <a:srgbClr val="E3F1F7"/>
            </a:solidFill>
            <a:ln w="12700">
              <a:miter/>
            </a:ln>
          </p:spPr>
          <p:txBody>
            <a:bodyPr lIns="25400" tIns="25400" rIns="25400" bIns="25400" anchor="ctr"/>
            <a:lstStyle/>
            <a:p>
              <a:pPr marL="88900" indent="-19050" algn="l" defTabSz="228600"/>
              <a:endParaRPr lang="zh-CN" sz="900" b="0">
                <a:latin typeface="TencentSans W3"/>
                <a:ea typeface="TencentSans W3"/>
              </a:endParaRPr>
            </a:p>
          </p:txBody>
        </p:sp>
        <p:grpSp>
          <p:nvGrpSpPr>
            <p:cNvPr id="97" name="组合 96"/>
            <p:cNvGrpSpPr/>
            <p:nvPr/>
          </p:nvGrpSpPr>
          <p:grpSpPr>
            <a:xfrm>
              <a:off x="634" y="3192"/>
              <a:ext cx="1989" cy="445"/>
              <a:chOff x="2179" y="2821"/>
              <a:chExt cx="1989" cy="445"/>
            </a:xfrm>
          </p:grpSpPr>
          <p:sp>
            <p:nvSpPr>
              <p:cNvPr id="98" name="矩形"/>
              <p:cNvSpPr/>
              <p:nvPr/>
            </p:nvSpPr>
            <p:spPr>
              <a:xfrm>
                <a:off x="2179" y="2821"/>
                <a:ext cx="1745" cy="445"/>
              </a:xfrm>
              <a:prstGeom prst="rect">
                <a:avLst/>
              </a:prstGeom>
              <a:solidFill>
                <a:schemeClr val="accent3"/>
              </a:solidFill>
              <a:ln w="12700">
                <a:miter/>
              </a:ln>
            </p:spPr>
            <p:txBody>
              <a:bodyPr lIns="25400" tIns="25400" rIns="25400" bIns="25400"/>
              <a:lstStyle/>
              <a:p>
                <a:pPr marL="88900" indent="-19050" algn="l" defTabSz="228600"/>
                <a:endParaRPr lang="zh-CN" sz="900" b="0">
                  <a:latin typeface="TencentSans W3"/>
                  <a:ea typeface="TencentSans W3"/>
                </a:endParaRPr>
              </a:p>
            </p:txBody>
          </p:sp>
          <p:sp>
            <p:nvSpPr>
              <p:cNvPr id="99" name="大数据平台"/>
              <p:cNvSpPr txBox="1"/>
              <p:nvPr/>
            </p:nvSpPr>
            <p:spPr>
              <a:xfrm>
                <a:off x="2226" y="2825"/>
                <a:ext cx="1942" cy="440"/>
              </a:xfrm>
              <a:prstGeom prst="rect">
                <a:avLst/>
              </a:prstGeom>
              <a:ln w="12700">
                <a:miter/>
              </a:ln>
            </p:spPr>
            <p:txBody>
              <a:bodyPr lIns="22856" rIns="22856" anchor="ctr">
                <a:spAutoFit/>
              </a:bodyPr>
              <a:lstStyle>
                <a:lvl1pPr lvl="0">
                  <a:defRPr sz="2400">
                    <a:solidFill>
                      <a:srgbClr val="FFFFFF"/>
                    </a:solidFill>
                    <a:latin typeface="腾讯体 W7"/>
                    <a:ea typeface="腾讯体 W7"/>
                  </a:defRPr>
                </a:lvl1pPr>
              </a:lstStyle>
              <a:p>
                <a:r>
                  <a:rPr lang="zh-CN" sz="900">
                    <a:ea typeface="TencentSans W3"/>
                  </a:rPr>
                  <a:t>Static Resources</a:t>
                </a:r>
              </a:p>
            </p:txBody>
          </p:sp>
        </p:grpSp>
        <p:sp>
          <p:nvSpPr>
            <p:cNvPr id="102" name="AI能力平台"/>
            <p:cNvSpPr txBox="1"/>
            <p:nvPr/>
          </p:nvSpPr>
          <p:spPr>
            <a:xfrm>
              <a:off x="1925" y="6839"/>
              <a:ext cx="1716" cy="362"/>
            </a:xfrm>
            <a:prstGeom prst="rect">
              <a:avLst/>
            </a:prstGeom>
            <a:ln w="12700">
              <a:miter/>
            </a:ln>
          </p:spPr>
          <p:txBody>
            <a:bodyPr lIns="22856" rIns="22856" anchor="ctr">
              <a:spAutoFit/>
            </a:bodyPr>
            <a:lstStyle/>
            <a:p>
              <a:r>
                <a:rPr lang="zh-CN" sz="900">
                  <a:solidFill>
                    <a:srgbClr val="FFFFFF"/>
                  </a:solidFill>
                  <a:latin typeface="TencentSans W3"/>
                  <a:ea typeface="TencentSans W3"/>
                </a:rPr>
                <a:t>源站服务器</a:t>
              </a:r>
            </a:p>
          </p:txBody>
        </p:sp>
        <p:grpSp>
          <p:nvGrpSpPr>
            <p:cNvPr id="104" name="组合 103"/>
            <p:cNvGrpSpPr/>
            <p:nvPr/>
          </p:nvGrpSpPr>
          <p:grpSpPr>
            <a:xfrm>
              <a:off x="634" y="3762"/>
              <a:ext cx="4349" cy="1007"/>
              <a:chOff x="634" y="2978"/>
              <a:chExt cx="4349" cy="1007"/>
            </a:xfrm>
          </p:grpSpPr>
          <p:grpSp>
            <p:nvGrpSpPr>
              <p:cNvPr id="105" name="组合 104"/>
              <p:cNvGrpSpPr/>
              <p:nvPr/>
            </p:nvGrpSpPr>
            <p:grpSpPr>
              <a:xfrm>
                <a:off x="634" y="2979"/>
                <a:ext cx="1031" cy="455"/>
                <a:chOff x="4142" y="2811"/>
                <a:chExt cx="1031" cy="455"/>
              </a:xfrm>
            </p:grpSpPr>
            <p:sp>
              <p:nvSpPr>
                <p:cNvPr id="106"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07"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html</a:t>
                  </a:r>
                </a:p>
              </p:txBody>
            </p:sp>
          </p:grpSp>
          <p:grpSp>
            <p:nvGrpSpPr>
              <p:cNvPr id="108" name="组合 107"/>
              <p:cNvGrpSpPr/>
              <p:nvPr/>
            </p:nvGrpSpPr>
            <p:grpSpPr>
              <a:xfrm>
                <a:off x="1740" y="2979"/>
                <a:ext cx="1031" cy="455"/>
                <a:chOff x="4142" y="2811"/>
                <a:chExt cx="1031" cy="455"/>
              </a:xfrm>
            </p:grpSpPr>
            <p:sp>
              <p:nvSpPr>
                <p:cNvPr id="109"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10"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css</a:t>
                  </a:r>
                </a:p>
              </p:txBody>
            </p:sp>
          </p:grpSp>
          <p:grpSp>
            <p:nvGrpSpPr>
              <p:cNvPr id="112" name="组合 111"/>
              <p:cNvGrpSpPr/>
              <p:nvPr/>
            </p:nvGrpSpPr>
            <p:grpSpPr>
              <a:xfrm>
                <a:off x="2846" y="2979"/>
                <a:ext cx="1031" cy="455"/>
                <a:chOff x="4142" y="2811"/>
                <a:chExt cx="1031" cy="455"/>
              </a:xfrm>
            </p:grpSpPr>
            <p:sp>
              <p:nvSpPr>
                <p:cNvPr id="113"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14"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js</a:t>
                  </a:r>
                </a:p>
              </p:txBody>
            </p:sp>
          </p:grpSp>
          <p:grpSp>
            <p:nvGrpSpPr>
              <p:cNvPr id="115" name="组合 114"/>
              <p:cNvGrpSpPr/>
              <p:nvPr/>
            </p:nvGrpSpPr>
            <p:grpSpPr>
              <a:xfrm>
                <a:off x="3952" y="2978"/>
                <a:ext cx="1031" cy="455"/>
                <a:chOff x="4142" y="2811"/>
                <a:chExt cx="1031" cy="455"/>
              </a:xfrm>
            </p:grpSpPr>
            <p:sp>
              <p:nvSpPr>
                <p:cNvPr id="116"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17"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jpg</a:t>
                  </a:r>
                </a:p>
              </p:txBody>
            </p:sp>
          </p:grpSp>
          <p:grpSp>
            <p:nvGrpSpPr>
              <p:cNvPr id="118" name="组合 117"/>
              <p:cNvGrpSpPr/>
              <p:nvPr/>
            </p:nvGrpSpPr>
            <p:grpSpPr>
              <a:xfrm>
                <a:off x="635" y="3531"/>
                <a:ext cx="1031" cy="455"/>
                <a:chOff x="4142" y="2811"/>
                <a:chExt cx="1031" cy="455"/>
              </a:xfrm>
            </p:grpSpPr>
            <p:sp>
              <p:nvSpPr>
                <p:cNvPr id="119"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20"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apk</a:t>
                  </a:r>
                </a:p>
              </p:txBody>
            </p:sp>
          </p:grpSp>
          <p:grpSp>
            <p:nvGrpSpPr>
              <p:cNvPr id="121" name="组合 120"/>
              <p:cNvGrpSpPr/>
              <p:nvPr/>
            </p:nvGrpSpPr>
            <p:grpSpPr>
              <a:xfrm>
                <a:off x="1741" y="3531"/>
                <a:ext cx="1031" cy="455"/>
                <a:chOff x="4142" y="2811"/>
                <a:chExt cx="1031" cy="455"/>
              </a:xfrm>
            </p:grpSpPr>
            <p:sp>
              <p:nvSpPr>
                <p:cNvPr id="122"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23"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mp4</a:t>
                  </a:r>
                </a:p>
              </p:txBody>
            </p:sp>
          </p:grpSp>
          <p:grpSp>
            <p:nvGrpSpPr>
              <p:cNvPr id="124" name="组合 123"/>
              <p:cNvGrpSpPr/>
              <p:nvPr/>
            </p:nvGrpSpPr>
            <p:grpSpPr>
              <a:xfrm>
                <a:off x="2847" y="3531"/>
                <a:ext cx="1031" cy="455"/>
                <a:chOff x="4142" y="2811"/>
                <a:chExt cx="1031" cy="455"/>
              </a:xfrm>
            </p:grpSpPr>
            <p:sp>
              <p:nvSpPr>
                <p:cNvPr id="125"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26"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zip</a:t>
                  </a:r>
                </a:p>
              </p:txBody>
            </p:sp>
          </p:grpSp>
          <p:grpSp>
            <p:nvGrpSpPr>
              <p:cNvPr id="127" name="组合 126"/>
              <p:cNvGrpSpPr/>
              <p:nvPr/>
            </p:nvGrpSpPr>
            <p:grpSpPr>
              <a:xfrm>
                <a:off x="3953" y="3530"/>
                <a:ext cx="1031" cy="455"/>
                <a:chOff x="4142" y="2811"/>
                <a:chExt cx="1031" cy="455"/>
              </a:xfrm>
            </p:grpSpPr>
            <p:sp>
              <p:nvSpPr>
                <p:cNvPr id="128"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29"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a:t>
                  </a:r>
                </a:p>
              </p:txBody>
            </p:sp>
          </p:grpSp>
        </p:grpSp>
        <p:grpSp>
          <p:nvGrpSpPr>
            <p:cNvPr id="130" name="组合 129"/>
            <p:cNvGrpSpPr/>
            <p:nvPr/>
          </p:nvGrpSpPr>
          <p:grpSpPr>
            <a:xfrm>
              <a:off x="599" y="4862"/>
              <a:ext cx="2043" cy="454"/>
              <a:chOff x="2144" y="2812"/>
              <a:chExt cx="2043" cy="454"/>
            </a:xfrm>
          </p:grpSpPr>
          <p:sp>
            <p:nvSpPr>
              <p:cNvPr id="131" name="矩形"/>
              <p:cNvSpPr/>
              <p:nvPr/>
            </p:nvSpPr>
            <p:spPr>
              <a:xfrm>
                <a:off x="2144" y="2821"/>
                <a:ext cx="1763" cy="445"/>
              </a:xfrm>
              <a:prstGeom prst="rect">
                <a:avLst/>
              </a:prstGeom>
              <a:solidFill>
                <a:schemeClr val="accent3"/>
              </a:solidFill>
              <a:ln w="12700">
                <a:miter/>
              </a:ln>
            </p:spPr>
            <p:txBody>
              <a:bodyPr lIns="25400" tIns="25400" rIns="25400" bIns="25400"/>
              <a:lstStyle/>
              <a:p>
                <a:pPr marL="88900" indent="-19050" algn="l" defTabSz="228600"/>
                <a:endParaRPr lang="zh-CN" sz="900" b="0">
                  <a:latin typeface="TencentSans W3"/>
                  <a:ea typeface="TencentSans W3"/>
                </a:endParaRPr>
              </a:p>
            </p:txBody>
          </p:sp>
          <p:sp>
            <p:nvSpPr>
              <p:cNvPr id="132" name="大数据平台"/>
              <p:cNvSpPr txBox="1"/>
              <p:nvPr/>
            </p:nvSpPr>
            <p:spPr>
              <a:xfrm>
                <a:off x="2209" y="2812"/>
                <a:ext cx="1977" cy="440"/>
              </a:xfrm>
              <a:prstGeom prst="rect">
                <a:avLst/>
              </a:prstGeom>
              <a:ln w="12700">
                <a:miter/>
              </a:ln>
            </p:spPr>
            <p:txBody>
              <a:bodyPr lIns="22856" rIns="22856" anchor="ctr">
                <a:spAutoFit/>
              </a:bodyPr>
              <a:lstStyle>
                <a:lvl1pPr lvl="0">
                  <a:defRPr sz="2400">
                    <a:solidFill>
                      <a:srgbClr val="FFFFFF"/>
                    </a:solidFill>
                    <a:latin typeface="腾讯体 W7"/>
                    <a:ea typeface="腾讯体 W7"/>
                  </a:defRPr>
                </a:lvl1pPr>
              </a:lstStyle>
              <a:p>
                <a:r>
                  <a:rPr lang="zh-CN" sz="900">
                    <a:ea typeface="TencentSans W3"/>
                  </a:rPr>
                  <a:t>Dynamic Resources</a:t>
                </a:r>
              </a:p>
            </p:txBody>
          </p:sp>
        </p:grpSp>
        <p:grpSp>
          <p:nvGrpSpPr>
            <p:cNvPr id="133" name="组合 132"/>
            <p:cNvGrpSpPr/>
            <p:nvPr/>
          </p:nvGrpSpPr>
          <p:grpSpPr>
            <a:xfrm>
              <a:off x="597" y="5419"/>
              <a:ext cx="4349" cy="1008"/>
              <a:chOff x="634" y="2978"/>
              <a:chExt cx="4349" cy="1008"/>
            </a:xfrm>
          </p:grpSpPr>
          <p:grpSp>
            <p:nvGrpSpPr>
              <p:cNvPr id="134" name="组合 133"/>
              <p:cNvGrpSpPr/>
              <p:nvPr/>
            </p:nvGrpSpPr>
            <p:grpSpPr>
              <a:xfrm>
                <a:off x="634" y="2979"/>
                <a:ext cx="1031" cy="455"/>
                <a:chOff x="4142" y="2811"/>
                <a:chExt cx="1031" cy="455"/>
              </a:xfrm>
            </p:grpSpPr>
            <p:sp>
              <p:nvSpPr>
                <p:cNvPr id="135"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36"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API</a:t>
                  </a:r>
                </a:p>
              </p:txBody>
            </p:sp>
          </p:grpSp>
          <p:grpSp>
            <p:nvGrpSpPr>
              <p:cNvPr id="137" name="组合 136"/>
              <p:cNvGrpSpPr/>
              <p:nvPr/>
            </p:nvGrpSpPr>
            <p:grpSpPr>
              <a:xfrm>
                <a:off x="1740" y="2979"/>
                <a:ext cx="1031" cy="455"/>
                <a:chOff x="4142" y="2811"/>
                <a:chExt cx="1031" cy="455"/>
              </a:xfrm>
            </p:grpSpPr>
            <p:sp>
              <p:nvSpPr>
                <p:cNvPr id="138"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39"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jsp</a:t>
                  </a:r>
                </a:p>
              </p:txBody>
            </p:sp>
          </p:grpSp>
          <p:grpSp>
            <p:nvGrpSpPr>
              <p:cNvPr id="140" name="组合 139"/>
              <p:cNvGrpSpPr/>
              <p:nvPr/>
            </p:nvGrpSpPr>
            <p:grpSpPr>
              <a:xfrm>
                <a:off x="2846" y="2979"/>
                <a:ext cx="1031" cy="455"/>
                <a:chOff x="4142" y="2811"/>
                <a:chExt cx="1031" cy="455"/>
              </a:xfrm>
            </p:grpSpPr>
            <p:sp>
              <p:nvSpPr>
                <p:cNvPr id="141"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42"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asp</a:t>
                  </a:r>
                </a:p>
              </p:txBody>
            </p:sp>
          </p:grpSp>
          <p:grpSp>
            <p:nvGrpSpPr>
              <p:cNvPr id="143" name="组合 142"/>
              <p:cNvGrpSpPr/>
              <p:nvPr/>
            </p:nvGrpSpPr>
            <p:grpSpPr>
              <a:xfrm>
                <a:off x="3952" y="2978"/>
                <a:ext cx="1031" cy="455"/>
                <a:chOff x="4142" y="2811"/>
                <a:chExt cx="1031" cy="455"/>
              </a:xfrm>
            </p:grpSpPr>
            <p:sp>
              <p:nvSpPr>
                <p:cNvPr id="144"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45"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php</a:t>
                  </a:r>
                </a:p>
              </p:txBody>
            </p:sp>
          </p:grpSp>
          <p:grpSp>
            <p:nvGrpSpPr>
              <p:cNvPr id="146" name="组合 145"/>
              <p:cNvGrpSpPr/>
              <p:nvPr/>
            </p:nvGrpSpPr>
            <p:grpSpPr>
              <a:xfrm>
                <a:off x="635" y="3531"/>
                <a:ext cx="1031" cy="455"/>
                <a:chOff x="4142" y="2811"/>
                <a:chExt cx="1031" cy="455"/>
              </a:xfrm>
            </p:grpSpPr>
            <p:sp>
              <p:nvSpPr>
                <p:cNvPr id="147"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48"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perl</a:t>
                  </a:r>
                </a:p>
              </p:txBody>
            </p:sp>
          </p:grpSp>
          <p:grpSp>
            <p:nvGrpSpPr>
              <p:cNvPr id="149" name="组合 148"/>
              <p:cNvGrpSpPr/>
              <p:nvPr/>
            </p:nvGrpSpPr>
            <p:grpSpPr>
              <a:xfrm>
                <a:off x="1741" y="3531"/>
                <a:ext cx="1031" cy="455"/>
                <a:chOff x="4142" y="2811"/>
                <a:chExt cx="1031" cy="455"/>
              </a:xfrm>
            </p:grpSpPr>
            <p:sp>
              <p:nvSpPr>
                <p:cNvPr id="150"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51"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cgi</a:t>
                  </a:r>
                </a:p>
              </p:txBody>
            </p:sp>
          </p:grpSp>
          <p:grpSp>
            <p:nvGrpSpPr>
              <p:cNvPr id="152" name="组合 151"/>
              <p:cNvGrpSpPr/>
              <p:nvPr/>
            </p:nvGrpSpPr>
            <p:grpSpPr>
              <a:xfrm>
                <a:off x="2847" y="3531"/>
                <a:ext cx="1031" cy="455"/>
                <a:chOff x="4142" y="2811"/>
                <a:chExt cx="1031" cy="455"/>
              </a:xfrm>
            </p:grpSpPr>
            <p:sp>
              <p:nvSpPr>
                <p:cNvPr id="153"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54" name="数据采集"/>
                <p:cNvSpPr txBox="1"/>
                <p:nvPr/>
              </p:nvSpPr>
              <p:spPr>
                <a:xfrm>
                  <a:off x="4178" y="2858"/>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a:t>
                  </a:r>
                </a:p>
              </p:txBody>
            </p:sp>
          </p:grpSp>
        </p:grpSp>
      </p:grpSp>
      <p:cxnSp>
        <p:nvCxnSpPr>
          <p:cNvPr id="160" name="直接连接符 159"/>
          <p:cNvCxnSpPr>
            <a:stCxn id="157" idx="6"/>
          </p:cNvCxnSpPr>
          <p:nvPr/>
        </p:nvCxnSpPr>
        <p:spPr>
          <a:xfrm>
            <a:off x="4692991" y="4951030"/>
            <a:ext cx="915551" cy="0"/>
          </a:xfrm>
          <a:prstGeom prst="line">
            <a:avLst/>
          </a:prstGeom>
          <a:noFill/>
          <a:ln w="25400" cap="flat">
            <a:solidFill>
              <a:schemeClr val="bg2">
                <a:lumMod val="85000"/>
              </a:schemeClr>
            </a:solidFill>
            <a:prstDash val="solid"/>
            <a:miter/>
          </a:ln>
        </p:spPr>
      </p:cxnSp>
      <p:cxnSp>
        <p:nvCxnSpPr>
          <p:cNvPr id="169" name="直接连接符 168"/>
          <p:cNvCxnSpPr/>
          <p:nvPr/>
        </p:nvCxnSpPr>
        <p:spPr>
          <a:xfrm>
            <a:off x="5851716" y="4949124"/>
            <a:ext cx="915551" cy="0"/>
          </a:xfrm>
          <a:prstGeom prst="line">
            <a:avLst/>
          </a:prstGeom>
          <a:noFill/>
          <a:ln w="25400" cap="flat">
            <a:solidFill>
              <a:schemeClr val="bg2">
                <a:lumMod val="85000"/>
              </a:schemeClr>
            </a:solidFill>
            <a:prstDash val="solid"/>
            <a:miter/>
          </a:ln>
        </p:spPr>
      </p:cxnSp>
      <p:sp>
        <p:nvSpPr>
          <p:cNvPr id="174" name="文本框 173"/>
          <p:cNvSpPr txBox="1"/>
          <p:nvPr/>
        </p:nvSpPr>
        <p:spPr>
          <a:xfrm>
            <a:off x="6372982" y="4951350"/>
            <a:ext cx="1057607" cy="457200"/>
          </a:xfrm>
          <a:prstGeom prst="rect">
            <a:avLst/>
          </a:prstGeom>
          <a:noFill/>
          <a:ln>
            <a:noFill/>
          </a:ln>
        </p:spPr>
        <p:txBody>
          <a:bodyPr vert="horz" wrap="square" lIns="50793" tIns="50793" rIns="50793" bIns="50793" numCol="1" spcCol="38100" anchor="ct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825500">
              <a:lnSpc>
                <a:spcPct val="100000"/>
              </a:lnSpc>
              <a:spcBef>
                <a:spcPts val="0"/>
              </a:spcBef>
              <a:spcAft>
                <a:spcPts val="0"/>
              </a:spcAft>
              <a:buClrTx/>
              <a:buSzTx/>
              <a:buFontTx/>
              <a:buNone/>
            </a:pPr>
            <a:r>
              <a:rPr lang="zh-CN" sz="1200" b="0" i="0" strike="noStrike" spc="0">
                <a:solidFill>
                  <a:srgbClr val="C00000"/>
                </a:solidFill>
                <a:latin typeface="Times New Roman"/>
                <a:ea typeface="Times New Roman"/>
              </a:rPr>
              <a:t>Network Congestion</a:t>
            </a:r>
          </a:p>
        </p:txBody>
      </p:sp>
      <p:cxnSp>
        <p:nvCxnSpPr>
          <p:cNvPr id="175" name="直接连接符 174"/>
          <p:cNvCxnSpPr/>
          <p:nvPr/>
        </p:nvCxnSpPr>
        <p:spPr>
          <a:xfrm>
            <a:off x="7081550" y="4949124"/>
            <a:ext cx="599997" cy="0"/>
          </a:xfrm>
          <a:prstGeom prst="line">
            <a:avLst/>
          </a:prstGeom>
          <a:noFill/>
          <a:ln w="25400" cap="flat">
            <a:solidFill>
              <a:schemeClr val="bg2">
                <a:lumMod val="85000"/>
              </a:schemeClr>
            </a:solidFill>
            <a:prstDash val="solid"/>
            <a:miter/>
          </a:ln>
        </p:spPr>
      </p:cxnSp>
      <p:sp>
        <p:nvSpPr>
          <p:cNvPr id="177" name="文本框 176"/>
          <p:cNvSpPr txBox="1"/>
          <p:nvPr/>
        </p:nvSpPr>
        <p:spPr>
          <a:xfrm>
            <a:off x="8011069" y="5027212"/>
            <a:ext cx="1349199" cy="273050"/>
          </a:xfrm>
          <a:prstGeom prst="rect">
            <a:avLst/>
          </a:prstGeom>
          <a:noFill/>
          <a:ln>
            <a:noFill/>
          </a:ln>
        </p:spPr>
        <p:txBody>
          <a:bodyPr vert="horz" wrap="square" lIns="50793" tIns="50793" rIns="50793" bIns="50793" numCol="1" spcCol="38100" anchor="ct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825500">
              <a:lnSpc>
                <a:spcPct val="100000"/>
              </a:lnSpc>
              <a:spcBef>
                <a:spcPts val="0"/>
              </a:spcBef>
              <a:spcAft>
                <a:spcPts val="0"/>
              </a:spcAft>
              <a:buClrTx/>
              <a:buSzTx/>
              <a:buFontTx/>
              <a:buNone/>
            </a:pPr>
            <a:r>
              <a:rPr lang="zh-CN" sz="1200" b="0" i="0" strike="noStrike" spc="0">
                <a:solidFill>
                  <a:srgbClr val="C00000"/>
                </a:solidFill>
                <a:latin typeface="Times New Roman"/>
                <a:ea typeface="Times New Roman"/>
              </a:rPr>
              <a:t>Unstable network</a:t>
            </a:r>
          </a:p>
        </p:txBody>
      </p:sp>
      <p:cxnSp>
        <p:nvCxnSpPr>
          <p:cNvPr id="178" name="直接连接符 177"/>
          <p:cNvCxnSpPr/>
          <p:nvPr/>
        </p:nvCxnSpPr>
        <p:spPr>
          <a:xfrm>
            <a:off x="8025037" y="4949124"/>
            <a:ext cx="345395" cy="0"/>
          </a:xfrm>
          <a:prstGeom prst="line">
            <a:avLst/>
          </a:prstGeom>
          <a:noFill/>
          <a:ln w="25400" cap="flat">
            <a:solidFill>
              <a:schemeClr val="bg2">
                <a:lumMod val="85000"/>
              </a:schemeClr>
            </a:solidFill>
            <a:prstDash val="solid"/>
            <a:miter/>
          </a:ln>
        </p:spPr>
      </p:cxnSp>
      <p:sp>
        <p:nvSpPr>
          <p:cNvPr id="255" name="reuse_107790"/>
          <p:cNvSpPr/>
          <p:nvPr/>
        </p:nvSpPr>
        <p:spPr>
          <a:xfrm>
            <a:off x="8533606" y="4623370"/>
            <a:ext cx="304125" cy="304125"/>
          </a:xfrm>
          <a:custGeom>
            <a:avLst/>
            <a:gdLst/>
            <a:ahLst/>
            <a:cxnLst/>
            <a:rect l="0" t="0" r="r" b="b"/>
            <a:pathLst>
              <a:path w="304165" h="304165">
                <a:moveTo>
                  <a:pt x="152083" y="0"/>
                </a:moveTo>
                <a:cubicBezTo>
                  <a:pt x="68094" y="0"/>
                  <a:pt x="0" y="68094"/>
                  <a:pt x="0" y="152083"/>
                </a:cubicBezTo>
                <a:cubicBezTo>
                  <a:pt x="0" y="236071"/>
                  <a:pt x="68094" y="304165"/>
                  <a:pt x="152083" y="304165"/>
                </a:cubicBezTo>
                <a:cubicBezTo>
                  <a:pt x="236071" y="304165"/>
                  <a:pt x="304165" y="236071"/>
                  <a:pt x="304165" y="152083"/>
                </a:cubicBezTo>
                <a:cubicBezTo>
                  <a:pt x="304165" y="68094"/>
                  <a:pt x="236071" y="0"/>
                  <a:pt x="152083" y="0"/>
                </a:cubicBezTo>
                <a:close/>
                <a:moveTo>
                  <a:pt x="166405" y="242942"/>
                </a:moveTo>
                <a:lnTo>
                  <a:pt x="137794" y="242942"/>
                </a:lnTo>
                <a:lnTo>
                  <a:pt x="137794" y="214536"/>
                </a:lnTo>
                <a:lnTo>
                  <a:pt x="166405" y="214536"/>
                </a:lnTo>
                <a:lnTo>
                  <a:pt x="166405" y="242942"/>
                </a:lnTo>
                <a:close/>
                <a:moveTo>
                  <a:pt x="166405" y="197068"/>
                </a:moveTo>
                <a:lnTo>
                  <a:pt x="137794" y="197068"/>
                </a:lnTo>
                <a:lnTo>
                  <a:pt x="137794" y="61223"/>
                </a:lnTo>
                <a:lnTo>
                  <a:pt x="166405" y="61223"/>
                </a:lnTo>
                <a:lnTo>
                  <a:pt x="166405" y="197068"/>
                </a:lnTo>
                <a:close/>
              </a:path>
            </a:pathLst>
          </a:custGeom>
          <a:solidFill>
            <a:srgbClr val="C00000"/>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en-US">
              <a:solidFill>
                <a:srgbClr val="FFFFFF"/>
              </a:solidFill>
              <a:latin typeface="Microsoft YaHei"/>
            </a:endParaRPr>
          </a:p>
        </p:txBody>
      </p:sp>
      <p:sp>
        <p:nvSpPr>
          <p:cNvPr id="180" name="iconfont-11910-5469212"/>
          <p:cNvSpPr/>
          <p:nvPr/>
        </p:nvSpPr>
        <p:spPr>
          <a:xfrm>
            <a:off x="9207888" y="4848160"/>
            <a:ext cx="205713" cy="205713"/>
          </a:xfrm>
          <a:custGeom>
            <a:avLst/>
            <a:gdLst/>
            <a:ahLst/>
            <a:cxnLst/>
            <a:rect l="0" t="0" r="r" b="b"/>
            <a:pathLst>
              <a:path w="205740" h="205740">
                <a:moveTo>
                  <a:pt x="102879" y="0"/>
                </a:moveTo>
                <a:cubicBezTo>
                  <a:pt x="46049" y="0"/>
                  <a:pt x="0" y="46049"/>
                  <a:pt x="0" y="102861"/>
                </a:cubicBezTo>
                <a:cubicBezTo>
                  <a:pt x="0" y="159691"/>
                  <a:pt x="46049" y="205740"/>
                  <a:pt x="102879" y="205740"/>
                </a:cubicBezTo>
                <a:cubicBezTo>
                  <a:pt x="159691" y="205740"/>
                  <a:pt x="205740" y="159691"/>
                  <a:pt x="205740" y="102861"/>
                </a:cubicBezTo>
                <a:cubicBezTo>
                  <a:pt x="205740" y="46049"/>
                  <a:pt x="159673" y="0"/>
                  <a:pt x="102879" y="0"/>
                </a:cubicBezTo>
                <a:close/>
                <a:moveTo>
                  <a:pt x="151425" y="152349"/>
                </a:moveTo>
                <a:cubicBezTo>
                  <a:pt x="147818" y="155956"/>
                  <a:pt x="141974" y="155956"/>
                  <a:pt x="138331" y="152349"/>
                </a:cubicBezTo>
                <a:lnTo>
                  <a:pt x="102324" y="116343"/>
                </a:lnTo>
                <a:lnTo>
                  <a:pt x="66909" y="151758"/>
                </a:lnTo>
                <a:cubicBezTo>
                  <a:pt x="63303" y="155364"/>
                  <a:pt x="57459" y="155364"/>
                  <a:pt x="53816" y="151758"/>
                </a:cubicBezTo>
                <a:cubicBezTo>
                  <a:pt x="50210" y="148151"/>
                  <a:pt x="50210" y="142307"/>
                  <a:pt x="53816" y="138664"/>
                </a:cubicBezTo>
                <a:lnTo>
                  <a:pt x="89231" y="103249"/>
                </a:lnTo>
                <a:lnTo>
                  <a:pt x="53335" y="67353"/>
                </a:lnTo>
                <a:cubicBezTo>
                  <a:pt x="49729" y="63747"/>
                  <a:pt x="49729" y="57903"/>
                  <a:pt x="53335" y="54260"/>
                </a:cubicBezTo>
                <a:cubicBezTo>
                  <a:pt x="56941" y="50654"/>
                  <a:pt x="62785" y="50654"/>
                  <a:pt x="66429" y="54260"/>
                </a:cubicBezTo>
                <a:lnTo>
                  <a:pt x="102324" y="90174"/>
                </a:lnTo>
                <a:lnTo>
                  <a:pt x="138849" y="53650"/>
                </a:lnTo>
                <a:cubicBezTo>
                  <a:pt x="142455" y="50043"/>
                  <a:pt x="148299" y="50043"/>
                  <a:pt x="151924" y="53650"/>
                </a:cubicBezTo>
                <a:cubicBezTo>
                  <a:pt x="155530" y="57256"/>
                  <a:pt x="155530" y="63100"/>
                  <a:pt x="151924" y="66724"/>
                </a:cubicBezTo>
                <a:lnTo>
                  <a:pt x="115399" y="103249"/>
                </a:lnTo>
                <a:lnTo>
                  <a:pt x="151425" y="139274"/>
                </a:lnTo>
                <a:cubicBezTo>
                  <a:pt x="155031" y="142899"/>
                  <a:pt x="155031" y="148743"/>
                  <a:pt x="151425" y="152349"/>
                </a:cubicBezTo>
                <a:close/>
              </a:path>
            </a:pathLst>
          </a:custGeom>
          <a:solidFill>
            <a:srgbClr val="C00000"/>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en-US">
              <a:solidFill>
                <a:srgbClr val="FFFFFF"/>
              </a:solidFill>
              <a:latin typeface="Microsoft YaHei"/>
            </a:endParaRPr>
          </a:p>
        </p:txBody>
      </p:sp>
      <p:cxnSp>
        <p:nvCxnSpPr>
          <p:cNvPr id="181" name="直接连接符 180"/>
          <p:cNvCxnSpPr/>
          <p:nvPr/>
        </p:nvCxnSpPr>
        <p:spPr>
          <a:xfrm>
            <a:off x="8936144" y="4949124"/>
            <a:ext cx="177777" cy="0"/>
          </a:xfrm>
          <a:prstGeom prst="line">
            <a:avLst/>
          </a:prstGeom>
          <a:noFill/>
          <a:ln w="25400" cap="flat">
            <a:solidFill>
              <a:schemeClr val="bg2">
                <a:lumMod val="85000"/>
              </a:schemeClr>
            </a:solidFill>
            <a:prstDash val="solid"/>
            <a:miter/>
          </a:ln>
        </p:spPr>
      </p:cxnSp>
      <p:sp>
        <p:nvSpPr>
          <p:cNvPr id="182" name="左右箭头 181"/>
          <p:cNvSpPr/>
          <p:nvPr/>
        </p:nvSpPr>
        <p:spPr>
          <a:xfrm rot="19920000">
            <a:off x="9614235" y="4493194"/>
            <a:ext cx="1175867" cy="168888"/>
          </a:xfrm>
          <a:prstGeom prst="leftRightArrow">
            <a:avLst>
              <a:gd name="adj1" fmla="val 46405"/>
              <a:gd name="adj2" fmla="val 108849"/>
            </a:avLst>
          </a:prstGeom>
          <a:solidFill>
            <a:schemeClr val="bg2">
              <a:lumMod val="65000"/>
            </a:schemeClr>
          </a:solidFill>
          <a:ln>
            <a:noFill/>
          </a:ln>
        </p:spPr>
        <p:txBody>
          <a:bodyPr lIns="50800" tIns="50800" rIns="50800" bIns="508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endParaRPr lang="zh-CN" sz="3200" b="0">
              <a:solidFill>
                <a:srgbClr val="FFFFFF"/>
              </a:solidFill>
              <a:latin typeface="Microsoft YaHei"/>
              <a:ea typeface="Microsoft YaHei"/>
            </a:endParaRPr>
          </a:p>
        </p:txBody>
      </p:sp>
      <p:grpSp>
        <p:nvGrpSpPr>
          <p:cNvPr id="221" name="组合 220"/>
          <p:cNvGrpSpPr/>
          <p:nvPr/>
        </p:nvGrpSpPr>
        <p:grpSpPr>
          <a:xfrm>
            <a:off x="10760896" y="3807484"/>
            <a:ext cx="1349834" cy="770155"/>
            <a:chOff x="15294" y="6767"/>
            <a:chExt cx="2126" cy="1213"/>
          </a:xfrm>
        </p:grpSpPr>
        <p:sp>
          <p:nvSpPr>
            <p:cNvPr id="183" name="roller-shutter-door_78132"/>
            <p:cNvSpPr/>
            <p:nvPr/>
          </p:nvSpPr>
          <p:spPr>
            <a:xfrm>
              <a:off x="15940" y="6767"/>
              <a:ext cx="834" cy="653"/>
            </a:xfrm>
            <a:custGeom>
              <a:avLst/>
              <a:gdLst/>
              <a:ahLst/>
              <a:cxnLst/>
              <a:rect l="0" t="0" r="r" b="b"/>
              <a:pathLst>
                <a:path w="834" h="653">
                  <a:moveTo>
                    <a:pt x="175" y="227"/>
                  </a:moveTo>
                  <a:cubicBezTo>
                    <a:pt x="175" y="214"/>
                    <a:pt x="186" y="202"/>
                    <a:pt x="200" y="202"/>
                  </a:cubicBezTo>
                  <a:lnTo>
                    <a:pt x="634" y="202"/>
                  </a:lnTo>
                  <a:cubicBezTo>
                    <a:pt x="648" y="202"/>
                    <a:pt x="659" y="214"/>
                    <a:pt x="659" y="227"/>
                  </a:cubicBezTo>
                  <a:cubicBezTo>
                    <a:pt x="659" y="241"/>
                    <a:pt x="648" y="252"/>
                    <a:pt x="634" y="252"/>
                  </a:cubicBezTo>
                  <a:lnTo>
                    <a:pt x="200" y="252"/>
                  </a:lnTo>
                  <a:cubicBezTo>
                    <a:pt x="186" y="252"/>
                    <a:pt x="175" y="241"/>
                    <a:pt x="175" y="227"/>
                  </a:cubicBezTo>
                  <a:close/>
                  <a:moveTo>
                    <a:pt x="200" y="532"/>
                  </a:moveTo>
                  <a:lnTo>
                    <a:pt x="634" y="532"/>
                  </a:lnTo>
                  <a:cubicBezTo>
                    <a:pt x="648" y="532"/>
                    <a:pt x="659" y="521"/>
                    <a:pt x="659" y="507"/>
                  </a:cubicBezTo>
                  <a:cubicBezTo>
                    <a:pt x="659" y="493"/>
                    <a:pt x="648" y="482"/>
                    <a:pt x="634" y="482"/>
                  </a:cubicBezTo>
                  <a:lnTo>
                    <a:pt x="200" y="482"/>
                  </a:lnTo>
                  <a:cubicBezTo>
                    <a:pt x="186" y="482"/>
                    <a:pt x="175" y="493"/>
                    <a:pt x="175" y="507"/>
                  </a:cubicBezTo>
                  <a:cubicBezTo>
                    <a:pt x="175" y="521"/>
                    <a:pt x="186" y="532"/>
                    <a:pt x="200" y="532"/>
                  </a:cubicBezTo>
                  <a:close/>
                  <a:moveTo>
                    <a:pt x="200" y="345"/>
                  </a:moveTo>
                  <a:lnTo>
                    <a:pt x="634" y="345"/>
                  </a:lnTo>
                  <a:cubicBezTo>
                    <a:pt x="648" y="345"/>
                    <a:pt x="659" y="333"/>
                    <a:pt x="659" y="320"/>
                  </a:cubicBezTo>
                  <a:cubicBezTo>
                    <a:pt x="659" y="306"/>
                    <a:pt x="648" y="295"/>
                    <a:pt x="634" y="295"/>
                  </a:cubicBezTo>
                  <a:lnTo>
                    <a:pt x="200" y="295"/>
                  </a:lnTo>
                  <a:cubicBezTo>
                    <a:pt x="186" y="295"/>
                    <a:pt x="175" y="306"/>
                    <a:pt x="175" y="320"/>
                  </a:cubicBezTo>
                  <a:cubicBezTo>
                    <a:pt x="175" y="333"/>
                    <a:pt x="186" y="345"/>
                    <a:pt x="200" y="345"/>
                  </a:cubicBezTo>
                  <a:close/>
                  <a:moveTo>
                    <a:pt x="200" y="439"/>
                  </a:moveTo>
                  <a:lnTo>
                    <a:pt x="634" y="439"/>
                  </a:lnTo>
                  <a:cubicBezTo>
                    <a:pt x="648" y="439"/>
                    <a:pt x="659" y="428"/>
                    <a:pt x="659" y="415"/>
                  </a:cubicBezTo>
                  <a:cubicBezTo>
                    <a:pt x="659" y="401"/>
                    <a:pt x="648" y="390"/>
                    <a:pt x="634" y="390"/>
                  </a:cubicBezTo>
                  <a:lnTo>
                    <a:pt x="200" y="390"/>
                  </a:lnTo>
                  <a:cubicBezTo>
                    <a:pt x="186" y="390"/>
                    <a:pt x="175" y="401"/>
                    <a:pt x="175" y="415"/>
                  </a:cubicBezTo>
                  <a:cubicBezTo>
                    <a:pt x="175" y="428"/>
                    <a:pt x="186" y="439"/>
                    <a:pt x="200" y="439"/>
                  </a:cubicBezTo>
                  <a:close/>
                  <a:moveTo>
                    <a:pt x="759" y="131"/>
                  </a:moveTo>
                  <a:lnTo>
                    <a:pt x="759" y="603"/>
                  </a:lnTo>
                  <a:lnTo>
                    <a:pt x="809" y="603"/>
                  </a:lnTo>
                  <a:cubicBezTo>
                    <a:pt x="823" y="603"/>
                    <a:pt x="834" y="614"/>
                    <a:pt x="834" y="628"/>
                  </a:cubicBezTo>
                  <a:cubicBezTo>
                    <a:pt x="834" y="642"/>
                    <a:pt x="823" y="653"/>
                    <a:pt x="809" y="653"/>
                  </a:cubicBezTo>
                  <a:lnTo>
                    <a:pt x="25" y="653"/>
                  </a:lnTo>
                  <a:cubicBezTo>
                    <a:pt x="11" y="653"/>
                    <a:pt x="0" y="642"/>
                    <a:pt x="0" y="628"/>
                  </a:cubicBezTo>
                  <a:cubicBezTo>
                    <a:pt x="0" y="614"/>
                    <a:pt x="11" y="603"/>
                    <a:pt x="25" y="603"/>
                  </a:cubicBezTo>
                  <a:lnTo>
                    <a:pt x="75" y="603"/>
                  </a:lnTo>
                  <a:lnTo>
                    <a:pt x="75" y="131"/>
                  </a:lnTo>
                  <a:lnTo>
                    <a:pt x="25" y="131"/>
                  </a:lnTo>
                  <a:cubicBezTo>
                    <a:pt x="11" y="131"/>
                    <a:pt x="0" y="120"/>
                    <a:pt x="0" y="106"/>
                  </a:cubicBezTo>
                  <a:lnTo>
                    <a:pt x="0" y="25"/>
                  </a:lnTo>
                  <a:cubicBezTo>
                    <a:pt x="0" y="11"/>
                    <a:pt x="11" y="0"/>
                    <a:pt x="25" y="0"/>
                  </a:cubicBezTo>
                  <a:lnTo>
                    <a:pt x="809" y="0"/>
                  </a:lnTo>
                  <a:cubicBezTo>
                    <a:pt x="823" y="0"/>
                    <a:pt x="834" y="11"/>
                    <a:pt x="834" y="25"/>
                  </a:cubicBezTo>
                  <a:lnTo>
                    <a:pt x="834" y="106"/>
                  </a:lnTo>
                  <a:cubicBezTo>
                    <a:pt x="834" y="120"/>
                    <a:pt x="823" y="131"/>
                    <a:pt x="809" y="131"/>
                  </a:cubicBezTo>
                  <a:lnTo>
                    <a:pt x="759" y="131"/>
                  </a:lnTo>
                  <a:close/>
                  <a:moveTo>
                    <a:pt x="709" y="131"/>
                  </a:moveTo>
                  <a:lnTo>
                    <a:pt x="125" y="131"/>
                  </a:lnTo>
                  <a:lnTo>
                    <a:pt x="125" y="603"/>
                  </a:lnTo>
                  <a:lnTo>
                    <a:pt x="709" y="603"/>
                  </a:lnTo>
                  <a:lnTo>
                    <a:pt x="709" y="131"/>
                  </a:lnTo>
                  <a:close/>
                </a:path>
              </a:pathLst>
            </a:custGeom>
            <a:solidFill>
              <a:schemeClr val="tx1">
                <a:lumMod val="85000"/>
                <a:lumOff val="15000"/>
              </a:schemeClr>
            </a:solidFill>
            <a:ln>
              <a:noFill/>
            </a:ln>
          </p:spPr>
          <p:txBody>
            <a:bodyPr anchor="ctr"/>
            <a:lstStyle/>
            <a:p>
              <a:pPr algn="ctr"/>
              <a:endParaRPr lang="en-US">
                <a:solidFill>
                  <a:srgbClr val="FFFFFF"/>
                </a:solidFill>
                <a:latin typeface="Microsoft YaHei"/>
              </a:endParaRPr>
            </a:p>
          </p:txBody>
        </p:sp>
        <p:sp>
          <p:nvSpPr>
            <p:cNvPr id="184" name="文本框 183"/>
            <p:cNvSpPr txBox="1"/>
            <p:nvPr/>
          </p:nvSpPr>
          <p:spPr>
            <a:xfrm>
              <a:off x="15294" y="7481"/>
              <a:ext cx="2126" cy="499"/>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400" b="0" i="0" strike="noStrike" spc="0">
                  <a:solidFill>
                    <a:srgbClr val="000000"/>
                  </a:solidFill>
                  <a:latin typeface="Times New Roman"/>
                  <a:ea typeface="Times New Roman"/>
                </a:rPr>
                <a:t>Origin Server</a:t>
              </a:r>
            </a:p>
          </p:txBody>
        </p:sp>
      </p:grpSp>
      <p:sp>
        <p:nvSpPr>
          <p:cNvPr id="165" name="左右箭头 164"/>
          <p:cNvSpPr/>
          <p:nvPr/>
        </p:nvSpPr>
        <p:spPr>
          <a:xfrm>
            <a:off x="3450458" y="2929190"/>
            <a:ext cx="700314" cy="165078"/>
          </a:xfrm>
          <a:prstGeom prst="leftRightArrow">
            <a:avLst>
              <a:gd name="adj1" fmla="val 23018"/>
              <a:gd name="adj2" fmla="val 76502"/>
            </a:avLst>
          </a:prstGeom>
          <a:solidFill>
            <a:srgbClr val="66B18C"/>
          </a:solidFill>
          <a:ln w="12700">
            <a:miter/>
          </a:ln>
        </p:spPr>
        <p:txBody>
          <a:bodyPr lIns="50800" tIns="50800" rIns="50800" bIns="508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endParaRPr lang="zh-CN" sz="3200" b="0">
              <a:solidFill>
                <a:srgbClr val="FFFFFF"/>
              </a:solidFill>
              <a:latin typeface="Helvetica Neue Medium"/>
              <a:ea typeface="Helvetica Neue Medium"/>
            </a:endParaRPr>
          </a:p>
        </p:txBody>
      </p:sp>
      <p:sp>
        <p:nvSpPr>
          <p:cNvPr id="186" name="圆角矩形 185"/>
          <p:cNvSpPr/>
          <p:nvPr/>
        </p:nvSpPr>
        <p:spPr>
          <a:xfrm>
            <a:off x="4735530" y="2940620"/>
            <a:ext cx="1537135" cy="106031"/>
          </a:xfrm>
          <a:prstGeom prst="roundRect">
            <a:avLst>
              <a:gd name="adj" fmla="val 50000"/>
            </a:avLst>
          </a:prstGeom>
          <a:solidFill>
            <a:srgbClr val="03905C"/>
          </a:solidFill>
          <a:ln w="12700">
            <a:miter/>
          </a:ln>
        </p:spPr>
        <p:txBody>
          <a:bodyPr lIns="50800" tIns="50800" rIns="50800" bIns="508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endParaRPr lang="zh-CN" sz="3200" b="0">
              <a:solidFill>
                <a:srgbClr val="FFFFFF"/>
              </a:solidFill>
              <a:latin typeface="Microsoft YaHei"/>
              <a:ea typeface="Microsoft YaHei"/>
            </a:endParaRPr>
          </a:p>
        </p:txBody>
      </p:sp>
      <p:grpSp>
        <p:nvGrpSpPr>
          <p:cNvPr id="188" name="组合 187"/>
          <p:cNvGrpSpPr/>
          <p:nvPr/>
        </p:nvGrpSpPr>
        <p:grpSpPr>
          <a:xfrm>
            <a:off x="4157477" y="3237171"/>
            <a:ext cx="2844074" cy="1078825"/>
            <a:chOff x="12195" y="4766"/>
            <a:chExt cx="4479" cy="1699"/>
          </a:xfrm>
        </p:grpSpPr>
        <p:sp>
          <p:nvSpPr>
            <p:cNvPr id="189" name="2020.02"/>
            <p:cNvSpPr txBox="1"/>
            <p:nvPr/>
          </p:nvSpPr>
          <p:spPr>
            <a:xfrm>
              <a:off x="12195" y="4766"/>
              <a:ext cx="4479" cy="508"/>
            </a:xfrm>
            <a:prstGeom prst="rect">
              <a:avLst/>
            </a:prstGeom>
            <a:ln w="12700">
              <a:miter/>
            </a:ln>
          </p:spPr>
          <p:txBody>
            <a:bodyPr wrap="square" lIns="0" tIns="0" rIns="0" bIns="0" anchor="ctr">
              <a:spAutoFit/>
            </a:bodyPr>
            <a:lstStyle>
              <a:lvl1pPr lvl="0" algn="l" defTabSz="457200">
                <a:lnSpc>
                  <a:spcPct val="110000"/>
                </a:lnSpc>
                <a:defRPr b="0">
                  <a:solidFill>
                    <a:schemeClr val="accent1">
                      <a:lumOff val="-2938"/>
                    </a:schemeClr>
                  </a:solidFill>
                  <a:latin typeface="腾讯体 W7"/>
                  <a:ea typeface="腾讯体 W7"/>
                </a:defRPr>
              </a:lvl1pPr>
            </a:lstStyle>
            <a:p>
              <a:pPr algn="l" defTabSz="228600">
                <a:lnSpc>
                  <a:spcPct val="150000"/>
                </a:lnSpc>
              </a:pPr>
              <a:r>
                <a:rPr lang="zh-CN" sz="1400">
                  <a:solidFill>
                    <a:srgbClr val="000000"/>
                  </a:solidFill>
                  <a:latin typeface="TencentSans W3"/>
                  <a:ea typeface="TencentSans W3"/>
                </a:rPr>
                <a:t>Tencent Cloud EdgeOne Network</a:t>
              </a:r>
            </a:p>
          </p:txBody>
        </p:sp>
        <p:sp>
          <p:nvSpPr>
            <p:cNvPr id="190" name="文本框 189"/>
            <p:cNvSpPr txBox="1"/>
            <p:nvPr/>
          </p:nvSpPr>
          <p:spPr>
            <a:xfrm>
              <a:off x="12234" y="5185"/>
              <a:ext cx="4122" cy="1280"/>
            </a:xfrm>
            <a:prstGeom prst="rect">
              <a:avLst/>
            </a:prstGeom>
            <a:noFill/>
            <a:ln>
              <a:noFill/>
            </a:ln>
          </p:spPr>
          <p:txBody>
            <a:bodyPr vert="horz" wrap="square" lIns="50793" tIns="50793" rIns="50793" bIns="50793" numCol="1" spcCol="38100" anchor="ctr">
              <a:spAutoFit/>
            </a:bodyPr>
            <a:lstStyle/>
            <a:p>
              <a:pPr algn="l" defTabSz="825500">
                <a:lnSpc>
                  <a:spcPct val="100000"/>
                </a:lnSpc>
                <a:spcBef>
                  <a:spcPts val="0"/>
                </a:spcBef>
                <a:spcAft>
                  <a:spcPts val="0"/>
                </a:spcAft>
              </a:pPr>
              <a:r>
                <a:rPr lang="en-US" sz="1200" spc="0">
                  <a:solidFill>
                    <a:srgbClr val="9D9D9D"/>
                  </a:solidFill>
                  <a:latin typeface="Times New Roman"/>
                  <a:ea typeface="Times New Roman"/>
                </a:rPr>
                <a:t>Spread across more than 70 countries and regions, with 800+ locations and a total reserved Bandwidth more than 100Tbps</a:t>
              </a:r>
            </a:p>
          </p:txBody>
        </p:sp>
      </p:grpSp>
      <p:sp>
        <p:nvSpPr>
          <p:cNvPr id="200" name="圆角矩形 199"/>
          <p:cNvSpPr/>
          <p:nvPr/>
        </p:nvSpPr>
        <p:spPr>
          <a:xfrm>
            <a:off x="7251073" y="2929190"/>
            <a:ext cx="2403162" cy="97777"/>
          </a:xfrm>
          <a:prstGeom prst="roundRect">
            <a:avLst>
              <a:gd name="adj" fmla="val 50000"/>
            </a:avLst>
          </a:prstGeom>
          <a:solidFill>
            <a:srgbClr val="03905C"/>
          </a:solidFill>
          <a:ln w="12700">
            <a:miter/>
          </a:ln>
        </p:spPr>
        <p:txBody>
          <a:bodyPr lIns="50800" tIns="50800" rIns="50800" bIns="508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endParaRPr lang="zh-CN" sz="3200" b="0">
              <a:solidFill>
                <a:srgbClr val="FFFFFF"/>
              </a:solidFill>
              <a:latin typeface="Microsoft YaHei"/>
              <a:ea typeface="Microsoft YaHei"/>
            </a:endParaRPr>
          </a:p>
        </p:txBody>
      </p:sp>
      <p:sp>
        <p:nvSpPr>
          <p:cNvPr id="202" name="圆角矩形 201"/>
          <p:cNvSpPr/>
          <p:nvPr/>
        </p:nvSpPr>
        <p:spPr>
          <a:xfrm rot="3300000">
            <a:off x="10345025" y="3327970"/>
            <a:ext cx="587933" cy="76190"/>
          </a:xfrm>
          <a:prstGeom prst="roundRect">
            <a:avLst>
              <a:gd name="adj" fmla="val 50000"/>
            </a:avLst>
          </a:prstGeom>
          <a:solidFill>
            <a:srgbClr val="03905C"/>
          </a:solidFill>
          <a:ln w="12700">
            <a:miter/>
          </a:ln>
        </p:spPr>
        <p:txBody>
          <a:bodyPr lIns="50800" tIns="50800" rIns="50800" bIns="508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endParaRPr lang="zh-CN" sz="3200" b="0">
              <a:solidFill>
                <a:srgbClr val="FFFFFF"/>
              </a:solidFill>
              <a:latin typeface="Microsoft YaHei"/>
              <a:ea typeface="Microsoft YaHei"/>
            </a:endParaRPr>
          </a:p>
        </p:txBody>
      </p:sp>
      <p:grpSp>
        <p:nvGrpSpPr>
          <p:cNvPr id="208" name="组合 207"/>
          <p:cNvGrpSpPr/>
          <p:nvPr/>
        </p:nvGrpSpPr>
        <p:grpSpPr>
          <a:xfrm>
            <a:off x="7150593" y="3237171"/>
            <a:ext cx="3122772" cy="1000173"/>
            <a:chOff x="12366" y="4818"/>
            <a:chExt cx="4919" cy="1575"/>
          </a:xfrm>
        </p:grpSpPr>
        <p:sp>
          <p:nvSpPr>
            <p:cNvPr id="209" name="2020.02"/>
            <p:cNvSpPr txBox="1"/>
            <p:nvPr/>
          </p:nvSpPr>
          <p:spPr>
            <a:xfrm>
              <a:off x="12435" y="4818"/>
              <a:ext cx="4850" cy="510"/>
            </a:xfrm>
            <a:prstGeom prst="rect">
              <a:avLst/>
            </a:prstGeom>
            <a:ln w="12700">
              <a:miter/>
            </a:ln>
          </p:spPr>
          <p:txBody>
            <a:bodyPr wrap="square" lIns="0" tIns="0" rIns="0" bIns="0" anchor="ctr">
              <a:spAutoFit/>
            </a:bodyPr>
            <a:lstStyle>
              <a:lvl1pPr lvl="0" algn="l" defTabSz="457200">
                <a:lnSpc>
                  <a:spcPct val="110000"/>
                </a:lnSpc>
                <a:defRPr b="0">
                  <a:solidFill>
                    <a:schemeClr val="accent1">
                      <a:lumOff val="-2937"/>
                    </a:schemeClr>
                  </a:solidFill>
                  <a:latin typeface="腾讯体 W7"/>
                  <a:ea typeface="腾讯体 W7"/>
                </a:defRPr>
              </a:lvl1pPr>
            </a:lstStyle>
            <a:p>
              <a:pPr algn="l" defTabSz="228600">
                <a:lnSpc>
                  <a:spcPct val="150000"/>
                </a:lnSpc>
              </a:pPr>
              <a:r>
                <a:rPr lang="zh-CN" sz="1400">
                  <a:solidFill>
                    <a:srgbClr val="000000"/>
                  </a:solidFill>
                  <a:latin typeface="TencentSans W3"/>
                  <a:ea typeface="TencentSans W3"/>
                </a:rPr>
                <a:t>Innovative Protocol Optimization</a:t>
              </a:r>
            </a:p>
          </p:txBody>
        </p:sp>
        <p:sp>
          <p:nvSpPr>
            <p:cNvPr id="210" name="文本框 209"/>
            <p:cNvSpPr txBox="1"/>
            <p:nvPr/>
          </p:nvSpPr>
          <p:spPr>
            <a:xfrm>
              <a:off x="12366" y="5373"/>
              <a:ext cx="4880" cy="1020"/>
            </a:xfrm>
            <a:prstGeom prst="rect">
              <a:avLst/>
            </a:prstGeom>
            <a:noFill/>
            <a:ln w="0"/>
          </p:spPr>
          <p:txBody>
            <a:bodyPr vert="horz" wrap="square" lIns="50793" tIns="50793" rIns="50793" bIns="50793" numCol="1" spcCol="38100" anchor="ctr">
              <a:spAutoFit/>
            </a:bodyPr>
            <a:lstStyle/>
            <a:p>
              <a:pPr algn="r" defTabSz="825500">
                <a:lnSpc>
                  <a:spcPct val="100000"/>
                </a:lnSpc>
                <a:spcBef>
                  <a:spcPts val="0"/>
                </a:spcBef>
                <a:spcAft>
                  <a:spcPts val="0"/>
                </a:spcAft>
              </a:pPr>
              <a:r>
                <a:rPr lang="en-US" sz="1200" b="0" i="0" strike="noStrike" spc="0">
                  <a:solidFill>
                    <a:srgbClr val="9D9D9D"/>
                  </a:solidFill>
                  <a:latin typeface="Times New Roman"/>
                  <a:ea typeface="Times New Roman"/>
                </a:rPr>
                <a:t>Make full use of all available bandwidth resources to achieve stable network transmission and better network performance</a:t>
              </a:r>
              <a:r>
                <a:rPr lang="en-US" sz="1200" b="0" i="0" strike="noStrike" spc="0">
                  <a:solidFill>
                    <a:srgbClr val="9D9D9D"/>
                  </a:solidFill>
                  <a:latin typeface="Microsoft YaHei"/>
                  <a:ea typeface="Microsoft YaHei"/>
                </a:rPr>
                <a:t> </a:t>
              </a:r>
            </a:p>
          </p:txBody>
        </p:sp>
      </p:grpSp>
      <p:grpSp>
        <p:nvGrpSpPr>
          <p:cNvPr id="220" name="组合 219"/>
          <p:cNvGrpSpPr/>
          <p:nvPr/>
        </p:nvGrpSpPr>
        <p:grpSpPr>
          <a:xfrm>
            <a:off x="6807266" y="1635060"/>
            <a:ext cx="3953630" cy="970830"/>
            <a:chOff x="11704" y="1860"/>
            <a:chExt cx="6227" cy="1529"/>
          </a:xfrm>
        </p:grpSpPr>
        <p:grpSp>
          <p:nvGrpSpPr>
            <p:cNvPr id="203" name="组合 202"/>
            <p:cNvGrpSpPr/>
            <p:nvPr/>
          </p:nvGrpSpPr>
          <p:grpSpPr>
            <a:xfrm>
              <a:off x="11848" y="1860"/>
              <a:ext cx="6083" cy="1529"/>
              <a:chOff x="12256" y="4705"/>
              <a:chExt cx="6083" cy="1529"/>
            </a:xfrm>
          </p:grpSpPr>
          <p:sp>
            <p:nvSpPr>
              <p:cNvPr id="204" name="2020.02"/>
              <p:cNvSpPr txBox="1"/>
              <p:nvPr/>
            </p:nvSpPr>
            <p:spPr>
              <a:xfrm>
                <a:off x="12328" y="4705"/>
                <a:ext cx="6011" cy="508"/>
              </a:xfrm>
              <a:prstGeom prst="rect">
                <a:avLst/>
              </a:prstGeom>
              <a:ln w="12700">
                <a:miter/>
              </a:ln>
            </p:spPr>
            <p:txBody>
              <a:bodyPr wrap="square" lIns="0" tIns="0" rIns="0" bIns="0" anchor="ctr">
                <a:spAutoFit/>
              </a:bodyPr>
              <a:lstStyle>
                <a:lvl1pPr lvl="0" algn="l" defTabSz="457200">
                  <a:lnSpc>
                    <a:spcPct val="110000"/>
                  </a:lnSpc>
                  <a:defRPr b="0">
                    <a:solidFill>
                      <a:schemeClr val="accent1">
                        <a:lumOff val="-2937"/>
                      </a:schemeClr>
                    </a:solidFill>
                    <a:latin typeface="腾讯体 W7"/>
                    <a:ea typeface="腾讯体 W7"/>
                  </a:defRPr>
                </a:lvl1pPr>
              </a:lstStyle>
              <a:p>
                <a:pPr algn="l" defTabSz="228600">
                  <a:lnSpc>
                    <a:spcPct val="150000"/>
                  </a:lnSpc>
                </a:pPr>
                <a:r>
                  <a:rPr lang="zh-CN" sz="1400">
                    <a:solidFill>
                      <a:srgbClr val="000000"/>
                    </a:solidFill>
                    <a:latin typeface="TencentSans W3"/>
                    <a:ea typeface="TencentSans W3"/>
                  </a:rPr>
                  <a:t>Fast response to requests</a:t>
                </a:r>
              </a:p>
            </p:txBody>
          </p:sp>
          <p:sp>
            <p:nvSpPr>
              <p:cNvPr id="205" name="文本框 204"/>
              <p:cNvSpPr txBox="1"/>
              <p:nvPr/>
            </p:nvSpPr>
            <p:spPr>
              <a:xfrm>
                <a:off x="12256" y="5224"/>
                <a:ext cx="5461" cy="1010"/>
              </a:xfrm>
              <a:prstGeom prst="rect">
                <a:avLst/>
              </a:prstGeom>
              <a:noFill/>
              <a:ln>
                <a:noFill/>
              </a:ln>
            </p:spPr>
            <p:txBody>
              <a:bodyPr vert="horz" wrap="square" lIns="50793" tIns="50793" rIns="50793" bIns="50793" numCol="1" spcCol="38100" anchor="ctr">
                <a:spAutoFit/>
              </a:bodyPr>
              <a:lstStyle/>
              <a:p>
                <a:pPr algn="l" defTabSz="825500">
                  <a:lnSpc>
                    <a:spcPct val="100000"/>
                  </a:lnSpc>
                  <a:spcBef>
                    <a:spcPts val="0"/>
                  </a:spcBef>
                  <a:spcAft>
                    <a:spcPts val="0"/>
                  </a:spcAft>
                </a:pPr>
                <a:r>
                  <a:rPr lang="en-US" sz="1200" b="0" i="0" strike="noStrike" spc="0">
                    <a:solidFill>
                      <a:srgbClr val="9D9D9D"/>
                    </a:solidFill>
                    <a:latin typeface="Times New Roman"/>
                    <a:ea typeface="Times New Roman"/>
                  </a:rPr>
                  <a:t>Using realtime and whole network status to select the optimal network paths while avoid poor or congested links, thus improve response time and page load time</a:t>
                </a:r>
              </a:p>
            </p:txBody>
          </p:sp>
        </p:grpSp>
        <p:cxnSp>
          <p:nvCxnSpPr>
            <p:cNvPr id="213" name="直接连接符 212"/>
            <p:cNvCxnSpPr/>
            <p:nvPr/>
          </p:nvCxnSpPr>
          <p:spPr>
            <a:xfrm flipV="1">
              <a:off x="11704" y="2218"/>
              <a:ext cx="0" cy="972"/>
            </a:xfrm>
            <a:prstGeom prst="line">
              <a:avLst/>
            </a:prstGeom>
            <a:noFill/>
            <a:ln w="9525" cap="flat">
              <a:solidFill>
                <a:srgbClr val="000000"/>
              </a:solidFill>
              <a:prstDash val="solid"/>
              <a:miter/>
            </a:ln>
          </p:spPr>
        </p:cxnSp>
      </p:grpSp>
      <p:cxnSp>
        <p:nvCxnSpPr>
          <p:cNvPr id="215" name="直接连接符 214"/>
          <p:cNvCxnSpPr/>
          <p:nvPr/>
        </p:nvCxnSpPr>
        <p:spPr>
          <a:xfrm flipV="1">
            <a:off x="4001730" y="3308950"/>
            <a:ext cx="0" cy="617140"/>
          </a:xfrm>
          <a:prstGeom prst="line">
            <a:avLst/>
          </a:prstGeom>
          <a:noFill/>
          <a:ln w="9525" cap="flat">
            <a:solidFill>
              <a:srgbClr val="000000"/>
            </a:solidFill>
            <a:prstDash val="solid"/>
            <a:miter/>
          </a:ln>
        </p:spPr>
      </p:cxnSp>
      <p:cxnSp>
        <p:nvCxnSpPr>
          <p:cNvPr id="216" name="直接连接符 215"/>
          <p:cNvCxnSpPr/>
          <p:nvPr/>
        </p:nvCxnSpPr>
        <p:spPr>
          <a:xfrm flipV="1">
            <a:off x="10260581" y="3335590"/>
            <a:ext cx="0" cy="617140"/>
          </a:xfrm>
          <a:prstGeom prst="line">
            <a:avLst/>
          </a:prstGeom>
          <a:noFill/>
          <a:ln w="9525" cap="flat">
            <a:solidFill>
              <a:srgbClr val="000000"/>
            </a:solidFill>
            <a:prstDash val="solid"/>
            <a:miter/>
          </a:ln>
        </p:spPr>
      </p:cxnSp>
      <p:sp>
        <p:nvSpPr>
          <p:cNvPr id="217" name="文本框 216"/>
          <p:cNvSpPr txBox="1"/>
          <p:nvPr/>
        </p:nvSpPr>
        <p:spPr>
          <a:xfrm>
            <a:off x="4901432" y="5661472"/>
            <a:ext cx="2791732" cy="361950"/>
          </a:xfrm>
          <a:prstGeom prst="rect">
            <a:avLst/>
          </a:prstGeom>
          <a:noFill/>
          <a:ln>
            <a:noFill/>
          </a:ln>
        </p:spPr>
        <p:txBody>
          <a:bodyPr vert="horz" wrap="square" lIns="50793" tIns="50793" rIns="50793" bIns="50793" numCol="1" spcCol="38100" anchor="ct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825500">
              <a:lnSpc>
                <a:spcPct val="100000"/>
              </a:lnSpc>
              <a:spcBef>
                <a:spcPts val="0"/>
              </a:spcBef>
              <a:spcAft>
                <a:spcPts val="0"/>
              </a:spcAft>
              <a:buClrTx/>
              <a:buSzTx/>
              <a:buFontTx/>
              <a:buNone/>
            </a:pPr>
            <a:r>
              <a:rPr lang="zh-CN" sz="1800" b="1" i="0" strike="noStrike" spc="0">
                <a:solidFill>
                  <a:srgbClr val="0060FF"/>
                </a:solidFill>
                <a:latin typeface="TencentSans W3"/>
                <a:ea typeface="TencentSans W3"/>
              </a:rPr>
              <a:t>Improve Performance</a:t>
            </a:r>
          </a:p>
        </p:txBody>
      </p:sp>
      <p:sp>
        <p:nvSpPr>
          <p:cNvPr id="218" name="文本框 217"/>
          <p:cNvSpPr txBox="1"/>
          <p:nvPr/>
        </p:nvSpPr>
        <p:spPr>
          <a:xfrm>
            <a:off x="875683" y="6115498"/>
            <a:ext cx="11143100" cy="457200"/>
          </a:xfrm>
          <a:prstGeom prst="rect">
            <a:avLst/>
          </a:prstGeom>
          <a:noFill/>
          <a:ln>
            <a:noFill/>
          </a:ln>
        </p:spPr>
        <p:txBody>
          <a:bodyPr vert="horz" wrap="square" lIns="50793" tIns="50793" rIns="50793" bIns="50793" numCol="1" spcCol="38100" anchor="ct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285713" indent="-285713" algn="l" defTabSz="825500">
              <a:lnSpc>
                <a:spcPct val="100000"/>
              </a:lnSpc>
              <a:spcBef>
                <a:spcPts val="0"/>
              </a:spcBef>
              <a:spcAft>
                <a:spcPts val="0"/>
              </a:spcAft>
              <a:buClrTx/>
              <a:buSzTx/>
              <a:buFont typeface="Arial" charset="0"/>
              <a:buChar char="•"/>
            </a:pPr>
            <a:r>
              <a:rPr lang="zh-CN" sz="1200" b="0" i="0" strike="noStrike" spc="0">
                <a:solidFill>
                  <a:srgbClr val="000000"/>
                </a:solidFill>
                <a:latin typeface="Times New Roman"/>
                <a:ea typeface="Times New Roman"/>
              </a:rPr>
              <a:t>Smart Acceleration technology select the optimal network path according to realtime network status, thus minimizing network delays, connection errors, and request failures.</a:t>
            </a:r>
          </a:p>
          <a:p>
            <a:pPr marL="285713" indent="-285713" algn="l" defTabSz="825500">
              <a:lnSpc>
                <a:spcPct val="100000"/>
              </a:lnSpc>
              <a:spcBef>
                <a:spcPts val="0"/>
              </a:spcBef>
              <a:spcAft>
                <a:spcPts val="0"/>
              </a:spcAft>
              <a:buClrTx/>
              <a:buSzTx/>
              <a:buFont typeface="Arial" charset="0"/>
              <a:buChar char="•"/>
            </a:pPr>
            <a:r>
              <a:rPr lang="zh-CN" sz="1200" b="0" i="0" strike="noStrike" spc="0">
                <a:solidFill>
                  <a:srgbClr val="000000"/>
                </a:solidFill>
                <a:latin typeface="Times New Roman"/>
                <a:ea typeface="Times New Roman"/>
              </a:rPr>
              <a:t>The recovery time of packet loss is increased by 33% compared to original TCP, and the average first mile performance is increased by at least 30%.</a:t>
            </a:r>
          </a:p>
        </p:txBody>
      </p:sp>
      <p:pic>
        <p:nvPicPr>
          <p:cNvPr id="238" name="图片 237"/>
          <p:cNvPicPr>
            <a:picLocks noChangeAspect="1"/>
          </p:cNvPicPr>
          <p:nvPr/>
        </p:nvPicPr>
        <p:blipFill>
          <a:blip r:embed="rId3"/>
          <a:stretch/>
        </p:blipFill>
        <p:spPr>
          <a:xfrm>
            <a:off x="4564103" y="4881180"/>
            <a:ext cx="140382" cy="140382"/>
          </a:xfrm>
          <a:prstGeom prst="rect">
            <a:avLst/>
          </a:prstGeom>
        </p:spPr>
      </p:pic>
      <p:pic>
        <p:nvPicPr>
          <p:cNvPr id="240" name="图片 239"/>
          <p:cNvPicPr>
            <a:picLocks noChangeAspect="1"/>
          </p:cNvPicPr>
          <p:nvPr/>
        </p:nvPicPr>
        <p:blipFill>
          <a:blip r:embed="rId3"/>
          <a:stretch/>
        </p:blipFill>
        <p:spPr>
          <a:xfrm>
            <a:off x="5652986" y="4881180"/>
            <a:ext cx="140382" cy="140382"/>
          </a:xfrm>
          <a:prstGeom prst="rect">
            <a:avLst/>
          </a:prstGeom>
        </p:spPr>
      </p:pic>
      <p:pic>
        <p:nvPicPr>
          <p:cNvPr id="241" name="图片 240"/>
          <p:cNvPicPr>
            <a:picLocks noChangeAspect="1"/>
          </p:cNvPicPr>
          <p:nvPr/>
        </p:nvPicPr>
        <p:blipFill>
          <a:blip r:embed="rId3"/>
          <a:stretch/>
        </p:blipFill>
        <p:spPr>
          <a:xfrm>
            <a:off x="5652986" y="4420804"/>
            <a:ext cx="140382" cy="140382"/>
          </a:xfrm>
          <a:prstGeom prst="rect">
            <a:avLst/>
          </a:prstGeom>
        </p:spPr>
      </p:pic>
      <p:pic>
        <p:nvPicPr>
          <p:cNvPr id="242" name="图片 241"/>
          <p:cNvPicPr>
            <a:picLocks noChangeAspect="1"/>
          </p:cNvPicPr>
          <p:nvPr/>
        </p:nvPicPr>
        <p:blipFill>
          <a:blip r:embed="rId3"/>
          <a:stretch/>
        </p:blipFill>
        <p:spPr>
          <a:xfrm>
            <a:off x="5652986" y="5307900"/>
            <a:ext cx="140382" cy="140382"/>
          </a:xfrm>
          <a:prstGeom prst="rect">
            <a:avLst/>
          </a:prstGeom>
        </p:spPr>
      </p:pic>
      <p:grpSp>
        <p:nvGrpSpPr>
          <p:cNvPr id="7" name="组合 6"/>
          <p:cNvGrpSpPr/>
          <p:nvPr/>
        </p:nvGrpSpPr>
        <p:grpSpPr>
          <a:xfrm>
            <a:off x="10932958" y="4861768"/>
            <a:ext cx="1045074" cy="208888"/>
            <a:chOff x="16146" y="7384"/>
            <a:chExt cx="1646" cy="329"/>
          </a:xfrm>
        </p:grpSpPr>
        <p:sp>
          <p:nvSpPr>
            <p:cNvPr id="229" name="文本框 228"/>
            <p:cNvSpPr txBox="1"/>
            <p:nvPr/>
          </p:nvSpPr>
          <p:spPr>
            <a:xfrm>
              <a:off x="16314" y="7384"/>
              <a:ext cx="1478" cy="329"/>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en-US" sz="700" b="0" i="0" strike="noStrike" spc="0">
                  <a:solidFill>
                    <a:srgbClr val="808080"/>
                  </a:solidFill>
                  <a:latin typeface="Microsoft YaHei"/>
                  <a:ea typeface="Microsoft YaHei"/>
                </a:rPr>
                <a:t>Internet Nodes</a:t>
              </a:r>
            </a:p>
          </p:txBody>
        </p:sp>
        <p:pic>
          <p:nvPicPr>
            <p:cNvPr id="243" name="图片 242"/>
            <p:cNvPicPr>
              <a:picLocks noChangeAspect="1"/>
            </p:cNvPicPr>
            <p:nvPr/>
          </p:nvPicPr>
          <p:blipFill>
            <a:blip r:embed="rId3"/>
            <a:stretch/>
          </p:blipFill>
          <p:spPr>
            <a:xfrm>
              <a:off x="16146" y="7453"/>
              <a:ext cx="190" cy="190"/>
            </a:xfrm>
            <a:prstGeom prst="rect">
              <a:avLst/>
            </a:prstGeom>
          </p:spPr>
        </p:pic>
      </p:grpSp>
      <p:pic>
        <p:nvPicPr>
          <p:cNvPr id="244" name="图片 243"/>
          <p:cNvPicPr>
            <a:picLocks noChangeAspect="1"/>
          </p:cNvPicPr>
          <p:nvPr/>
        </p:nvPicPr>
        <p:blipFill>
          <a:blip r:embed="rId4"/>
          <a:stretch/>
        </p:blipFill>
        <p:spPr>
          <a:xfrm>
            <a:off x="6682187" y="4623370"/>
            <a:ext cx="380315" cy="281268"/>
          </a:xfrm>
          <a:prstGeom prst="rect">
            <a:avLst/>
          </a:prstGeom>
        </p:spPr>
      </p:pic>
      <p:pic>
        <p:nvPicPr>
          <p:cNvPr id="245" name="图片 244"/>
          <p:cNvPicPr>
            <a:picLocks noChangeAspect="1"/>
          </p:cNvPicPr>
          <p:nvPr/>
        </p:nvPicPr>
        <p:blipFill>
          <a:blip r:embed="rId3"/>
          <a:stretch/>
        </p:blipFill>
        <p:spPr>
          <a:xfrm>
            <a:off x="5652986" y="4641784"/>
            <a:ext cx="140382" cy="140382"/>
          </a:xfrm>
          <a:prstGeom prst="rect">
            <a:avLst/>
          </a:prstGeom>
        </p:spPr>
      </p:pic>
      <p:pic>
        <p:nvPicPr>
          <p:cNvPr id="246" name="图片 245"/>
          <p:cNvPicPr>
            <a:picLocks noChangeAspect="1"/>
          </p:cNvPicPr>
          <p:nvPr/>
        </p:nvPicPr>
        <p:blipFill>
          <a:blip r:embed="rId3"/>
          <a:stretch/>
        </p:blipFill>
        <p:spPr>
          <a:xfrm>
            <a:off x="5652986" y="5104064"/>
            <a:ext cx="140382" cy="140382"/>
          </a:xfrm>
          <a:prstGeom prst="rect">
            <a:avLst/>
          </a:prstGeom>
        </p:spPr>
      </p:pic>
      <p:pic>
        <p:nvPicPr>
          <p:cNvPr id="248" name="图片 247"/>
          <p:cNvPicPr>
            <a:picLocks noChangeAspect="1"/>
          </p:cNvPicPr>
          <p:nvPr/>
        </p:nvPicPr>
        <p:blipFill>
          <a:blip r:embed="rId3"/>
          <a:stretch/>
        </p:blipFill>
        <p:spPr>
          <a:xfrm>
            <a:off x="5652986" y="4217604"/>
            <a:ext cx="140382" cy="140382"/>
          </a:xfrm>
          <a:prstGeom prst="rect">
            <a:avLst/>
          </a:prstGeom>
        </p:spPr>
      </p:pic>
      <p:cxnSp>
        <p:nvCxnSpPr>
          <p:cNvPr id="249" name="直接箭头连接符 248"/>
          <p:cNvCxnSpPr/>
          <p:nvPr/>
        </p:nvCxnSpPr>
        <p:spPr>
          <a:xfrm>
            <a:off x="5976159" y="4330000"/>
            <a:ext cx="573399" cy="310842"/>
          </a:xfrm>
          <a:prstGeom prst="straightConnector1">
            <a:avLst/>
          </a:prstGeom>
          <a:noFill/>
          <a:ln w="25400" cap="flat">
            <a:solidFill>
              <a:schemeClr val="bg1">
                <a:lumMod val="95000"/>
              </a:schemeClr>
            </a:solidFill>
            <a:prstDash val="solid"/>
            <a:miter/>
            <a:tailEnd type="arrow"/>
          </a:ln>
        </p:spPr>
      </p:cxnSp>
      <p:cxnSp>
        <p:nvCxnSpPr>
          <p:cNvPr id="250" name="直接箭头连接符 249"/>
          <p:cNvCxnSpPr/>
          <p:nvPr/>
        </p:nvCxnSpPr>
        <p:spPr>
          <a:xfrm>
            <a:off x="5976159" y="4457000"/>
            <a:ext cx="540620" cy="278162"/>
          </a:xfrm>
          <a:prstGeom prst="straightConnector1">
            <a:avLst/>
          </a:prstGeom>
          <a:noFill/>
          <a:ln w="25400" cap="flat">
            <a:solidFill>
              <a:schemeClr val="bg1">
                <a:lumMod val="95000"/>
              </a:schemeClr>
            </a:solidFill>
            <a:prstDash val="solid"/>
            <a:miter/>
            <a:tailEnd type="arrow"/>
          </a:ln>
        </p:spPr>
      </p:cxnSp>
      <p:cxnSp>
        <p:nvCxnSpPr>
          <p:cNvPr id="251" name="直接箭头连接符 250"/>
          <p:cNvCxnSpPr/>
          <p:nvPr/>
        </p:nvCxnSpPr>
        <p:spPr>
          <a:xfrm>
            <a:off x="5976159" y="4679884"/>
            <a:ext cx="645076" cy="168253"/>
          </a:xfrm>
          <a:prstGeom prst="straightConnector1">
            <a:avLst/>
          </a:prstGeom>
          <a:noFill/>
          <a:ln w="25400" cap="flat">
            <a:solidFill>
              <a:schemeClr val="bg1">
                <a:lumMod val="95000"/>
              </a:schemeClr>
            </a:solidFill>
            <a:prstDash val="solid"/>
            <a:miter/>
            <a:tailEnd type="arrow"/>
          </a:ln>
        </p:spPr>
      </p:cxnSp>
      <p:cxnSp>
        <p:nvCxnSpPr>
          <p:cNvPr id="252" name="直接箭头连接符 251"/>
          <p:cNvCxnSpPr/>
          <p:nvPr/>
        </p:nvCxnSpPr>
        <p:spPr>
          <a:xfrm flipV="1">
            <a:off x="5976159" y="5020880"/>
            <a:ext cx="518093" cy="129523"/>
          </a:xfrm>
          <a:prstGeom prst="straightConnector1">
            <a:avLst/>
          </a:prstGeom>
          <a:noFill/>
          <a:ln w="25400" cap="flat">
            <a:solidFill>
              <a:schemeClr val="bg1">
                <a:lumMod val="95000"/>
              </a:schemeClr>
            </a:solidFill>
            <a:prstDash val="solid"/>
            <a:miter/>
            <a:tailEnd type="arrow"/>
          </a:ln>
        </p:spPr>
      </p:cxnSp>
      <p:cxnSp>
        <p:nvCxnSpPr>
          <p:cNvPr id="253" name="直接箭头连接符 252"/>
          <p:cNvCxnSpPr/>
          <p:nvPr/>
        </p:nvCxnSpPr>
        <p:spPr>
          <a:xfrm flipV="1">
            <a:off x="5976159" y="5150420"/>
            <a:ext cx="518093" cy="201269"/>
          </a:xfrm>
          <a:prstGeom prst="straightConnector1">
            <a:avLst/>
          </a:prstGeom>
          <a:noFill/>
          <a:ln w="25400" cap="flat">
            <a:solidFill>
              <a:schemeClr val="bg1">
                <a:lumMod val="95000"/>
              </a:schemeClr>
            </a:solidFill>
            <a:prstDash val="solid"/>
            <a:miter/>
            <a:tailEnd type="arrow"/>
          </a:ln>
        </p:spPr>
      </p:cxnSp>
      <p:pic>
        <p:nvPicPr>
          <p:cNvPr id="254" name="图片 253"/>
          <p:cNvPicPr>
            <a:picLocks noChangeAspect="1"/>
          </p:cNvPicPr>
          <p:nvPr/>
        </p:nvPicPr>
        <p:blipFill>
          <a:blip r:embed="rId3"/>
          <a:stretch/>
        </p:blipFill>
        <p:spPr>
          <a:xfrm>
            <a:off x="7768530" y="4862130"/>
            <a:ext cx="140382" cy="140382"/>
          </a:xfrm>
          <a:prstGeom prst="rect">
            <a:avLst/>
          </a:prstGeom>
        </p:spPr>
      </p:pic>
      <p:pic>
        <p:nvPicPr>
          <p:cNvPr id="4" name="图片 3"/>
          <p:cNvPicPr>
            <a:picLocks noChangeAspect="1"/>
          </p:cNvPicPr>
          <p:nvPr/>
        </p:nvPicPr>
        <p:blipFill>
          <a:blip r:embed="rId5"/>
          <a:stretch/>
        </p:blipFill>
        <p:spPr>
          <a:xfrm>
            <a:off x="4261248" y="2772344"/>
            <a:ext cx="431944" cy="431944"/>
          </a:xfrm>
          <a:prstGeom prst="rect">
            <a:avLst/>
          </a:prstGeom>
        </p:spPr>
      </p:pic>
      <p:pic>
        <p:nvPicPr>
          <p:cNvPr id="5" name="图片 4"/>
          <p:cNvPicPr>
            <a:picLocks noChangeAspect="1"/>
          </p:cNvPicPr>
          <p:nvPr/>
        </p:nvPicPr>
        <p:blipFill>
          <a:blip r:embed="rId6"/>
          <a:stretch/>
        </p:blipFill>
        <p:spPr>
          <a:xfrm>
            <a:off x="6612981" y="2799650"/>
            <a:ext cx="388569" cy="388569"/>
          </a:xfrm>
          <a:prstGeom prst="rect">
            <a:avLst/>
          </a:prstGeom>
        </p:spPr>
      </p:pic>
      <p:pic>
        <p:nvPicPr>
          <p:cNvPr id="6" name="图片 5"/>
          <p:cNvPicPr>
            <a:picLocks noChangeAspect="1"/>
          </p:cNvPicPr>
          <p:nvPr/>
        </p:nvPicPr>
        <p:blipFill>
          <a:blip r:embed="rId7"/>
          <a:stretch/>
        </p:blipFill>
        <p:spPr>
          <a:xfrm>
            <a:off x="9724076" y="2799650"/>
            <a:ext cx="389839" cy="387934"/>
          </a:xfrm>
          <a:prstGeom prst="rect">
            <a:avLst/>
          </a:prstGeom>
        </p:spPr>
      </p:pic>
      <p:sp>
        <p:nvSpPr>
          <p:cNvPr id="430" name="文本框 429"/>
          <p:cNvSpPr txBox="1"/>
          <p:nvPr/>
        </p:nvSpPr>
        <p:spPr>
          <a:xfrm>
            <a:off x="1920307" y="1055910"/>
            <a:ext cx="9215528" cy="806450"/>
          </a:xfrm>
          <a:prstGeom prst="rect">
            <a:avLst/>
          </a:prstGeom>
          <a:ln w="12700">
            <a:prstDash val="solid"/>
          </a:ln>
        </p:spPr>
        <p:txBody>
          <a:bodyP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r>
              <a:rPr lang="zh-CN" sz="1800" b="1" i="0" strike="noStrike" spc="0">
                <a:solidFill>
                  <a:srgbClr val="0060FF"/>
                </a:solidFill>
                <a:highlight>
                  <a:srgbClr val="FFFFFF"/>
                </a:highlight>
                <a:latin typeface="TencentSans W3"/>
                <a:ea typeface="TencentSans W3"/>
              </a:rPr>
              <a:t>One-click intelligent acceleration, intelligent routing optimization, and efficient support for latency-sensitive services</a:t>
            </a:r>
          </a:p>
        </p:txBody>
      </p:sp>
      <p:sp>
        <p:nvSpPr>
          <p:cNvPr id="431" name="矩形 430"/>
          <p:cNvSpPr/>
          <p:nvPr/>
        </p:nvSpPr>
        <p:spPr>
          <a:xfrm>
            <a:off x="795840" y="1246742"/>
            <a:ext cx="1026123" cy="439767"/>
          </a:xfrm>
          <a:prstGeom prst="rect">
            <a:avLst/>
          </a:prstGeom>
          <a:solidFill>
            <a:srgbClr val="0188FB"/>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800">
                <a:solidFill>
                  <a:srgbClr val="FFFFFF"/>
                </a:solidFill>
                <a:latin typeface="TencentSans W3"/>
                <a:ea typeface="TencentSans W3"/>
              </a:rPr>
              <a:t>Tip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标题文本"/>
          <p:cNvSpPr txBox="1"/>
          <p:nvPr/>
        </p:nvSpPr>
        <p:spPr>
          <a:xfrm>
            <a:off x="509204" y="366842"/>
            <a:ext cx="8050116" cy="438150"/>
          </a:xfrm>
          <a:prstGeom prst="rect">
            <a:avLst/>
          </a:prstGeom>
          <a:ln w="12700">
            <a:miter/>
          </a:ln>
        </p:spPr>
        <p:txBody>
          <a:bodyPr wrap="square" lIns="0" tIns="0" rIns="0" bIns="0">
            <a:spAutoFit/>
          </a:bodyPr>
          <a:lstStyle>
            <a:lvl1pPr marL="0" lvl="0" algn="l" defTabSz="457200">
              <a:lnSpc>
                <a:spcPct val="120000"/>
              </a:lnSpc>
              <a:defRPr sz="5999" b="0" kern="1200">
                <a:solidFill>
                  <a:schemeClr val="tx1"/>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r>
              <a:rPr lang="zh-CN" sz="2400" b="0">
                <a:solidFill>
                  <a:srgbClr val="000000"/>
                </a:solidFill>
                <a:latin typeface="TencentSans W3"/>
                <a:ea typeface="TencentSans W3"/>
              </a:rPr>
              <a:t>Tencent Cloud Ed</a:t>
            </a:r>
            <a:r>
              <a:rPr lang="zh-CN" sz="2400" b="0" i="0" strike="noStrike" spc="0">
                <a:solidFill>
                  <a:srgbClr val="000000"/>
                </a:solidFill>
                <a:latin typeface="TencentSans W3"/>
                <a:ea typeface="TencentSans W3"/>
              </a:rPr>
              <a:t>geOne -- Layer 4 Proxy</a:t>
            </a:r>
          </a:p>
        </p:txBody>
      </p:sp>
      <p:sp>
        <p:nvSpPr>
          <p:cNvPr id="2" name="灯片编号占位符 1"/>
          <p:cNvSpPr txBox="1">
            <a:spLocks noGrp="1"/>
          </p:cNvSpPr>
          <p:nvPr>
            <p:ph type="sldNum" idx="10"/>
          </p:nvPr>
        </p:nvSpPr>
        <p:spPr>
          <a:xfrm>
            <a:off x="11684580" y="6540948"/>
            <a:ext cx="232405" cy="225674"/>
          </a:xfrm>
          <a:prstGeom prst="rect">
            <a:avLst/>
          </a:prstGeom>
          <a:ln w="12700">
            <a:miter/>
          </a:ln>
        </p:spPr>
        <p:txBody>
          <a:bodyPr wrap="none" lIns="50793" tIns="50793" rIns="50793" bIns="50793">
            <a:spAutoFit/>
          </a:bodyPr>
          <a:lstStyle>
            <a:lvl1pPr lvl="0">
              <a:defRPr sz="800" b="0">
                <a:latin typeface="FZLanTingHei-R-GBK"/>
                <a:ea typeface="FZLanTingHei-R-GBK"/>
              </a:defRPr>
            </a:lvl1pPr>
          </a:lstStyle>
          <a:p>
            <a:fld id="{7633EA9F-8C8B-4288-BCAB-D86C15FE9D17}" type="slidenum">
              <a:rPr lang="en-US"/>
              <a:t>14</a:t>
            </a:fld>
            <a:endParaRPr lang="zh-CN"/>
          </a:p>
        </p:txBody>
      </p:sp>
      <p:grpSp>
        <p:nvGrpSpPr>
          <p:cNvPr id="114" name="组合 113"/>
          <p:cNvGrpSpPr/>
          <p:nvPr/>
        </p:nvGrpSpPr>
        <p:grpSpPr>
          <a:xfrm>
            <a:off x="625199" y="2495858"/>
            <a:ext cx="8391698" cy="2780302"/>
            <a:chOff x="886" y="3087"/>
            <a:chExt cx="13962" cy="4626"/>
          </a:xfrm>
        </p:grpSpPr>
        <p:sp>
          <p:nvSpPr>
            <p:cNvPr id="3" name="文本框 2"/>
            <p:cNvSpPr txBox="1"/>
            <p:nvPr/>
          </p:nvSpPr>
          <p:spPr>
            <a:xfrm>
              <a:off x="1843" y="5014"/>
              <a:ext cx="2073" cy="750"/>
            </a:xfrm>
            <a:prstGeom prst="rect">
              <a:avLst/>
            </a:prstGeom>
            <a:ln w="12700">
              <a:prstDash val="solid"/>
            </a:ln>
          </p:spPr>
          <p:txBody>
            <a:bodyPr wrap="square">
              <a:spAutoFit/>
            </a:bodyPr>
            <a:lstStyle/>
            <a:p>
              <a:r>
                <a:rPr lang="en-US" sz="900" b="0">
                  <a:latin typeface="TencentSans W3"/>
                  <a:ea typeface="TencentSans W3"/>
                </a:rPr>
                <a:t>Anycast </a:t>
              </a:r>
              <a:r>
                <a:rPr lang="en-US" sz="900" b="0">
                  <a:solidFill>
                    <a:srgbClr val="000000"/>
                  </a:solidFill>
                  <a:latin typeface="TencentSans W3"/>
                  <a:ea typeface="TencentSans W3"/>
                </a:rPr>
                <a:t>Scheduling</a:t>
              </a:r>
            </a:p>
          </p:txBody>
        </p:sp>
        <p:sp>
          <p:nvSpPr>
            <p:cNvPr id="4" name="文本框 3"/>
            <p:cNvSpPr txBox="1"/>
            <p:nvPr/>
          </p:nvSpPr>
          <p:spPr>
            <a:xfrm>
              <a:off x="1843" y="6182"/>
              <a:ext cx="2073" cy="454"/>
            </a:xfrm>
            <a:prstGeom prst="rect">
              <a:avLst/>
            </a:prstGeom>
            <a:ln w="12700">
              <a:prstDash val="solid"/>
            </a:ln>
          </p:spPr>
          <p:txBody>
            <a:bodyPr wrap="square">
              <a:spAutoFit/>
            </a:bodyPr>
            <a:lstStyle/>
            <a:p>
              <a:r>
                <a:rPr lang="en-US" sz="900" b="0">
                  <a:latin typeface="TencentSans W3"/>
                  <a:ea typeface="TencentSans W3"/>
                </a:rPr>
                <a:t>CNAME </a:t>
              </a:r>
              <a:r>
                <a:rPr lang="en-US" sz="900" b="0">
                  <a:solidFill>
                    <a:srgbClr val="000000"/>
                  </a:solidFill>
                  <a:latin typeface="TencentSans W3"/>
                  <a:ea typeface="TencentSans W3"/>
                </a:rPr>
                <a:t>Scheduling</a:t>
              </a:r>
            </a:p>
          </p:txBody>
        </p:sp>
        <p:grpSp>
          <p:nvGrpSpPr>
            <p:cNvPr id="127" name="组合 126"/>
            <p:cNvGrpSpPr/>
            <p:nvPr/>
          </p:nvGrpSpPr>
          <p:grpSpPr>
            <a:xfrm>
              <a:off x="886" y="3087"/>
              <a:ext cx="13962" cy="4626"/>
              <a:chOff x="1396" y="2978"/>
              <a:chExt cx="13963" cy="4626"/>
            </a:xfrm>
          </p:grpSpPr>
          <p:grpSp>
            <p:nvGrpSpPr>
              <p:cNvPr id="132" name="组合 131"/>
              <p:cNvGrpSpPr/>
              <p:nvPr/>
            </p:nvGrpSpPr>
            <p:grpSpPr>
              <a:xfrm>
                <a:off x="1396" y="2978"/>
                <a:ext cx="11332" cy="4626"/>
                <a:chOff x="1375" y="3412"/>
                <a:chExt cx="10510" cy="4290"/>
              </a:xfrm>
            </p:grpSpPr>
            <p:sp>
              <p:nvSpPr>
                <p:cNvPr id="1725" name="矩形"/>
                <p:cNvSpPr/>
                <p:nvPr/>
              </p:nvSpPr>
              <p:spPr>
                <a:xfrm>
                  <a:off x="4077" y="3412"/>
                  <a:ext cx="7808" cy="4290"/>
                </a:xfrm>
                <a:prstGeom prst="rect">
                  <a:avLst/>
                </a:prstGeom>
                <a:solidFill>
                  <a:srgbClr val="DFE7FB"/>
                </a:solidFill>
                <a:ln w="12700">
                  <a:miter/>
                </a:ln>
              </p:spPr>
              <p:txBody>
                <a:bodyPr lIns="25400" tIns="25400" rIns="25400" bIns="25400" anchor="ctr"/>
                <a:lstStyle/>
                <a:p>
                  <a:endParaRPr lang="zh-CN" sz="1600">
                    <a:ea typeface="TencentSans W3"/>
                  </a:endParaRPr>
                </a:p>
              </p:txBody>
            </p:sp>
            <p:sp>
              <p:nvSpPr>
                <p:cNvPr id="24" name="文本框 23"/>
                <p:cNvSpPr txBox="1"/>
                <p:nvPr/>
              </p:nvSpPr>
              <p:spPr>
                <a:xfrm>
                  <a:off x="6754" y="3552"/>
                  <a:ext cx="2991" cy="411"/>
                </a:xfrm>
                <a:prstGeom prst="rect">
                  <a:avLst/>
                </a:prstGeom>
                <a:ln w="12700">
                  <a:prstDash val="solid"/>
                </a:ln>
              </p:spPr>
              <p:txBody>
                <a:bodyPr wrap="square">
                  <a:spAutoFit/>
                </a:bodyPr>
                <a:lstStyle/>
                <a:p>
                  <a:pPr algn="ctr"/>
                  <a:r>
                    <a:rPr lang="zh-CN" sz="1200" b="0">
                      <a:solidFill>
                        <a:srgbClr val="0060FF"/>
                      </a:solidFill>
                      <a:latin typeface="TencentSans W3"/>
                      <a:ea typeface="TencentSans W3"/>
                    </a:rPr>
                    <a:t>Layer 4 Proxy Network</a:t>
                  </a:r>
                </a:p>
              </p:txBody>
            </p:sp>
            <p:sp>
              <p:nvSpPr>
                <p:cNvPr id="29" name="文本框 28"/>
                <p:cNvSpPr txBox="1"/>
                <p:nvPr/>
              </p:nvSpPr>
              <p:spPr>
                <a:xfrm>
                  <a:off x="2261" y="4080"/>
                  <a:ext cx="1903" cy="696"/>
                </a:xfrm>
                <a:prstGeom prst="rect">
                  <a:avLst/>
                </a:prstGeom>
                <a:ln w="12700">
                  <a:prstDash val="solid"/>
                </a:ln>
              </p:spPr>
              <p:txBody>
                <a:bodyPr wrap="square">
                  <a:spAutoFit/>
                </a:bodyPr>
                <a:lstStyle/>
                <a:p>
                  <a:r>
                    <a:rPr lang="en-US" sz="900" b="0">
                      <a:latin typeface="TencentSans W3"/>
                      <a:ea typeface="TencentSans W3"/>
                    </a:rPr>
                    <a:t>Anycast Scheduling</a:t>
                  </a:r>
                </a:p>
              </p:txBody>
            </p:sp>
            <p:cxnSp>
              <p:nvCxnSpPr>
                <p:cNvPr id="51" name="直接箭头连接符 50"/>
                <p:cNvCxnSpPr/>
                <p:nvPr/>
              </p:nvCxnSpPr>
              <p:spPr>
                <a:xfrm>
                  <a:off x="2330" y="4434"/>
                  <a:ext cx="1687" cy="7"/>
                </a:xfrm>
                <a:prstGeom prst="straightConnector1">
                  <a:avLst/>
                </a:prstGeom>
                <a:noFill/>
                <a:ln w="12700">
                  <a:solidFill>
                    <a:srgbClr val="678F00"/>
                  </a:solidFill>
                  <a:prstDash val="solid"/>
                  <a:tailEnd type="triangle"/>
                </a:ln>
              </p:spPr>
            </p:cxnSp>
            <p:pic>
              <p:nvPicPr>
                <p:cNvPr id="54" name="图片 53"/>
                <p:cNvPicPr>
                  <a:picLocks noChangeAspect="1"/>
                </p:cNvPicPr>
                <p:nvPr/>
              </p:nvPicPr>
              <p:blipFill>
                <a:blip r:embed="rId2"/>
                <a:stretch/>
              </p:blipFill>
              <p:spPr>
                <a:xfrm>
                  <a:off x="1375" y="4062"/>
                  <a:ext cx="697" cy="697"/>
                </a:xfrm>
                <a:prstGeom prst="rect">
                  <a:avLst/>
                </a:prstGeom>
              </p:spPr>
            </p:pic>
            <p:pic>
              <p:nvPicPr>
                <p:cNvPr id="55" name="图片 54"/>
                <p:cNvPicPr>
                  <a:picLocks noChangeAspect="1"/>
                </p:cNvPicPr>
                <p:nvPr/>
              </p:nvPicPr>
              <p:blipFill>
                <a:blip r:embed="rId2"/>
                <a:stretch/>
              </p:blipFill>
              <p:spPr>
                <a:xfrm>
                  <a:off x="1375" y="5220"/>
                  <a:ext cx="697" cy="697"/>
                </a:xfrm>
                <a:prstGeom prst="rect">
                  <a:avLst/>
                </a:prstGeom>
              </p:spPr>
            </p:pic>
            <p:pic>
              <p:nvPicPr>
                <p:cNvPr id="56" name="图片 55"/>
                <p:cNvPicPr>
                  <a:picLocks noChangeAspect="1"/>
                </p:cNvPicPr>
                <p:nvPr/>
              </p:nvPicPr>
              <p:blipFill>
                <a:blip r:embed="rId2"/>
                <a:stretch/>
              </p:blipFill>
              <p:spPr>
                <a:xfrm>
                  <a:off x="1375" y="6391"/>
                  <a:ext cx="697" cy="697"/>
                </a:xfrm>
                <a:prstGeom prst="rect">
                  <a:avLst/>
                </a:prstGeom>
              </p:spPr>
            </p:pic>
            <p:grpSp>
              <p:nvGrpSpPr>
                <p:cNvPr id="68" name="组合 67"/>
                <p:cNvGrpSpPr/>
                <p:nvPr/>
              </p:nvGrpSpPr>
              <p:grpSpPr>
                <a:xfrm>
                  <a:off x="4026" y="4172"/>
                  <a:ext cx="2465" cy="988"/>
                  <a:chOff x="4026" y="4042"/>
                  <a:chExt cx="2465" cy="988"/>
                </a:xfrm>
              </p:grpSpPr>
              <p:sp>
                <p:nvSpPr>
                  <p:cNvPr id="22" name="文本框 21"/>
                  <p:cNvSpPr txBox="1"/>
                  <p:nvPr/>
                </p:nvSpPr>
                <p:spPr>
                  <a:xfrm>
                    <a:off x="4026" y="4609"/>
                    <a:ext cx="2465" cy="421"/>
                  </a:xfrm>
                  <a:prstGeom prst="rect">
                    <a:avLst/>
                  </a:prstGeom>
                  <a:ln w="12700">
                    <a:prstDash val="solid"/>
                  </a:ln>
                </p:spPr>
                <p:txBody>
                  <a:bodyPr wrap="square">
                    <a:spAutoFit/>
                  </a:bodyPr>
                  <a:lstStyle/>
                  <a:p>
                    <a:r>
                      <a:rPr lang="zh-CN" sz="900" b="0">
                        <a:latin typeface="TencentSans W3"/>
                        <a:ea typeface="TencentSans W3"/>
                      </a:rPr>
                      <a:t>North America Clusters</a:t>
                    </a:r>
                  </a:p>
                </p:txBody>
              </p:sp>
              <p:sp>
                <p:nvSpPr>
                  <p:cNvPr id="62" name="矩形 61"/>
                  <p:cNvSpPr/>
                  <p:nvPr/>
                </p:nvSpPr>
                <p:spPr>
                  <a:xfrm>
                    <a:off x="4574"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sp>
                <p:nvSpPr>
                  <p:cNvPr id="66" name="矩形 65"/>
                  <p:cNvSpPr/>
                  <p:nvPr/>
                </p:nvSpPr>
                <p:spPr>
                  <a:xfrm>
                    <a:off x="5332"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grpSp>
            <p:grpSp>
              <p:nvGrpSpPr>
                <p:cNvPr id="69" name="组合 68"/>
                <p:cNvGrpSpPr/>
                <p:nvPr/>
              </p:nvGrpSpPr>
              <p:grpSpPr>
                <a:xfrm>
                  <a:off x="4382" y="5343"/>
                  <a:ext cx="2075" cy="988"/>
                  <a:chOff x="4382" y="4042"/>
                  <a:chExt cx="2075" cy="988"/>
                </a:xfrm>
              </p:grpSpPr>
              <p:sp>
                <p:nvSpPr>
                  <p:cNvPr id="70" name="文本框 69"/>
                  <p:cNvSpPr txBox="1"/>
                  <p:nvPr/>
                </p:nvSpPr>
                <p:spPr>
                  <a:xfrm>
                    <a:off x="4382" y="4609"/>
                    <a:ext cx="2075" cy="421"/>
                  </a:xfrm>
                  <a:prstGeom prst="rect">
                    <a:avLst/>
                  </a:prstGeom>
                  <a:ln w="12700">
                    <a:prstDash val="solid"/>
                  </a:ln>
                </p:spPr>
                <p:txBody>
                  <a:bodyPr wrap="square">
                    <a:spAutoFit/>
                  </a:bodyPr>
                  <a:lstStyle/>
                  <a:p>
                    <a:r>
                      <a:rPr lang="zh-CN" sz="900" b="0">
                        <a:latin typeface="TencentSans W3"/>
                        <a:ea typeface="TencentSans W3"/>
                      </a:rPr>
                      <a:t>European Clusters</a:t>
                    </a:r>
                  </a:p>
                </p:txBody>
              </p:sp>
              <p:sp>
                <p:nvSpPr>
                  <p:cNvPr id="72" name="矩形 71"/>
                  <p:cNvSpPr/>
                  <p:nvPr/>
                </p:nvSpPr>
                <p:spPr>
                  <a:xfrm>
                    <a:off x="4574"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sp>
                <p:nvSpPr>
                  <p:cNvPr id="75" name="矩形 74"/>
                  <p:cNvSpPr/>
                  <p:nvPr/>
                </p:nvSpPr>
                <p:spPr>
                  <a:xfrm>
                    <a:off x="5332"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grpSp>
            <p:grpSp>
              <p:nvGrpSpPr>
                <p:cNvPr id="77" name="组合 76"/>
                <p:cNvGrpSpPr/>
                <p:nvPr/>
              </p:nvGrpSpPr>
              <p:grpSpPr>
                <a:xfrm>
                  <a:off x="4293" y="6485"/>
                  <a:ext cx="2234" cy="1024"/>
                  <a:chOff x="4293" y="4042"/>
                  <a:chExt cx="2234" cy="1024"/>
                </a:xfrm>
              </p:grpSpPr>
              <p:sp>
                <p:nvSpPr>
                  <p:cNvPr id="78" name="文本框 77"/>
                  <p:cNvSpPr txBox="1"/>
                  <p:nvPr/>
                </p:nvSpPr>
                <p:spPr>
                  <a:xfrm>
                    <a:off x="4293" y="4645"/>
                    <a:ext cx="2234" cy="421"/>
                  </a:xfrm>
                  <a:prstGeom prst="rect">
                    <a:avLst/>
                  </a:prstGeom>
                  <a:ln w="12700">
                    <a:prstDash val="solid"/>
                  </a:ln>
                </p:spPr>
                <p:txBody>
                  <a:bodyPr wrap="square">
                    <a:spAutoFit/>
                  </a:bodyPr>
                  <a:lstStyle/>
                  <a:p>
                    <a:r>
                      <a:rPr lang="zh-CN" sz="900" b="0">
                        <a:latin typeface="TencentSans W3"/>
                        <a:ea typeface="TencentSans W3"/>
                      </a:rPr>
                      <a:t>Middle East Clusters</a:t>
                    </a:r>
                  </a:p>
                </p:txBody>
              </p:sp>
              <p:sp>
                <p:nvSpPr>
                  <p:cNvPr id="80" name="矩形 79"/>
                  <p:cNvSpPr/>
                  <p:nvPr/>
                </p:nvSpPr>
                <p:spPr>
                  <a:xfrm>
                    <a:off x="4574"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sp>
                <p:nvSpPr>
                  <p:cNvPr id="84" name="矩形 83"/>
                  <p:cNvSpPr/>
                  <p:nvPr/>
                </p:nvSpPr>
                <p:spPr>
                  <a:xfrm>
                    <a:off x="5332" y="4042"/>
                    <a:ext cx="529" cy="529"/>
                  </a:xfrm>
                  <a:prstGeom prst="rect">
                    <a:avLst/>
                  </a:prstGeom>
                  <a:solidFill>
                    <a:srgbClr val="0060F0"/>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grpSp>
            <p:cxnSp>
              <p:nvCxnSpPr>
                <p:cNvPr id="122" name="直接箭头连接符 121"/>
                <p:cNvCxnSpPr/>
                <p:nvPr/>
              </p:nvCxnSpPr>
              <p:spPr>
                <a:xfrm>
                  <a:off x="2292" y="5617"/>
                  <a:ext cx="1687" cy="7"/>
                </a:xfrm>
                <a:prstGeom prst="straightConnector1">
                  <a:avLst/>
                </a:prstGeom>
                <a:noFill/>
                <a:ln w="12700">
                  <a:solidFill>
                    <a:srgbClr val="678F00"/>
                  </a:solidFill>
                  <a:prstDash val="solid"/>
                  <a:tailEnd type="triangle"/>
                </a:ln>
              </p:spPr>
            </p:cxnSp>
            <p:cxnSp>
              <p:nvCxnSpPr>
                <p:cNvPr id="128" name="直接箭头连接符 127"/>
                <p:cNvCxnSpPr/>
                <p:nvPr/>
              </p:nvCxnSpPr>
              <p:spPr>
                <a:xfrm>
                  <a:off x="2291" y="6793"/>
                  <a:ext cx="1687" cy="7"/>
                </a:xfrm>
                <a:prstGeom prst="straightConnector1">
                  <a:avLst/>
                </a:prstGeom>
                <a:noFill/>
                <a:ln w="12700">
                  <a:solidFill>
                    <a:srgbClr val="678F00"/>
                  </a:solidFill>
                  <a:prstDash val="solid"/>
                  <a:tailEnd type="triangle"/>
                </a:ln>
              </p:spPr>
            </p:cxnSp>
          </p:grpSp>
          <p:sp>
            <p:nvSpPr>
              <p:cNvPr id="5" name="iconfont-11607-9340469"/>
              <p:cNvSpPr/>
              <p:nvPr/>
            </p:nvSpPr>
            <p:spPr>
              <a:xfrm>
                <a:off x="7778" y="4998"/>
                <a:ext cx="698" cy="698"/>
              </a:xfrm>
              <a:custGeom>
                <a:avLst/>
                <a:gdLst/>
                <a:ahLst/>
                <a:cxnLst/>
                <a:rect l="0" t="0" r="r" b="b"/>
                <a:pathLst>
                  <a:path w="698" h="698">
                    <a:moveTo>
                      <a:pt x="0" y="0"/>
                    </a:moveTo>
                    <a:lnTo>
                      <a:pt x="698" y="0"/>
                    </a:lnTo>
                    <a:lnTo>
                      <a:pt x="698" y="582"/>
                    </a:lnTo>
                    <a:lnTo>
                      <a:pt x="0" y="582"/>
                    </a:lnTo>
                    <a:lnTo>
                      <a:pt x="0" y="0"/>
                    </a:lnTo>
                    <a:close/>
                    <a:moveTo>
                      <a:pt x="58" y="58"/>
                    </a:moveTo>
                    <a:lnTo>
                      <a:pt x="58" y="524"/>
                    </a:lnTo>
                    <a:lnTo>
                      <a:pt x="640" y="524"/>
                    </a:lnTo>
                    <a:lnTo>
                      <a:pt x="640" y="58"/>
                    </a:lnTo>
                    <a:lnTo>
                      <a:pt x="58" y="58"/>
                    </a:lnTo>
                    <a:close/>
                    <a:moveTo>
                      <a:pt x="116" y="640"/>
                    </a:moveTo>
                    <a:lnTo>
                      <a:pt x="582" y="640"/>
                    </a:lnTo>
                    <a:lnTo>
                      <a:pt x="582" y="698"/>
                    </a:lnTo>
                    <a:lnTo>
                      <a:pt x="116" y="698"/>
                    </a:lnTo>
                    <a:lnTo>
                      <a:pt x="116" y="640"/>
                    </a:lnTo>
                    <a:close/>
                    <a:moveTo>
                      <a:pt x="444" y="351"/>
                    </a:moveTo>
                    <a:lnTo>
                      <a:pt x="306" y="245"/>
                    </a:lnTo>
                    <a:lnTo>
                      <a:pt x="232" y="351"/>
                    </a:lnTo>
                    <a:lnTo>
                      <a:pt x="116" y="351"/>
                    </a:lnTo>
                    <a:lnTo>
                      <a:pt x="116" y="293"/>
                    </a:lnTo>
                    <a:lnTo>
                      <a:pt x="201" y="293"/>
                    </a:lnTo>
                    <a:lnTo>
                      <a:pt x="294" y="161"/>
                    </a:lnTo>
                    <a:lnTo>
                      <a:pt x="464" y="293"/>
                    </a:lnTo>
                    <a:lnTo>
                      <a:pt x="582" y="293"/>
                    </a:lnTo>
                    <a:lnTo>
                      <a:pt x="582" y="351"/>
                    </a:lnTo>
                    <a:lnTo>
                      <a:pt x="444" y="351"/>
                    </a:lnTo>
                    <a:close/>
                  </a:path>
                </a:pathLst>
              </a:custGeom>
              <a:solidFill>
                <a:schemeClr val="accent1"/>
              </a:solidFill>
              <a:ln>
                <a:noFill/>
              </a:ln>
            </p:spPr>
            <p:txBody>
              <a:bodyPr anchor="ctr"/>
              <a:lstStyle/>
              <a:p>
                <a:pPr algn="ctr"/>
                <a:endParaRPr lang="en-US">
                  <a:solidFill>
                    <a:srgbClr val="FFFFFF"/>
                  </a:solidFill>
                  <a:latin typeface="TencentSans W3"/>
                </a:endParaRPr>
              </a:p>
            </p:txBody>
          </p:sp>
          <p:cxnSp>
            <p:nvCxnSpPr>
              <p:cNvPr id="7" name="直接箭头连接符 6"/>
              <p:cNvCxnSpPr/>
              <p:nvPr/>
            </p:nvCxnSpPr>
            <p:spPr>
              <a:xfrm>
                <a:off x="6553" y="5353"/>
                <a:ext cx="1016" cy="0"/>
              </a:xfrm>
              <a:prstGeom prst="straightConnector1">
                <a:avLst/>
              </a:prstGeom>
              <a:noFill/>
              <a:ln w="25400" cap="flat">
                <a:solidFill>
                  <a:schemeClr val="accent1"/>
                </a:solidFill>
                <a:prstDash val="sysDash"/>
                <a:miter/>
                <a:tailEnd type="arrow"/>
              </a:ln>
            </p:spPr>
          </p:cxnSp>
          <p:cxnSp>
            <p:nvCxnSpPr>
              <p:cNvPr id="8" name="直接箭头连接符 7"/>
              <p:cNvCxnSpPr/>
              <p:nvPr/>
            </p:nvCxnSpPr>
            <p:spPr>
              <a:xfrm flipV="1">
                <a:off x="6498" y="5657"/>
                <a:ext cx="1016" cy="1233"/>
              </a:xfrm>
              <a:prstGeom prst="straightConnector1">
                <a:avLst/>
              </a:prstGeom>
              <a:noFill/>
              <a:ln w="25400" cap="flat">
                <a:solidFill>
                  <a:schemeClr val="accent1"/>
                </a:solidFill>
                <a:prstDash val="sysDash"/>
                <a:miter/>
                <a:tailEnd type="arrow"/>
              </a:ln>
            </p:spPr>
          </p:cxnSp>
          <p:cxnSp>
            <p:nvCxnSpPr>
              <p:cNvPr id="9" name="直接箭头连接符 8"/>
              <p:cNvCxnSpPr/>
              <p:nvPr/>
            </p:nvCxnSpPr>
            <p:spPr>
              <a:xfrm>
                <a:off x="6498" y="3788"/>
                <a:ext cx="1016" cy="1233"/>
              </a:xfrm>
              <a:prstGeom prst="straightConnector1">
                <a:avLst/>
              </a:prstGeom>
              <a:noFill/>
              <a:ln w="25400" cap="flat">
                <a:solidFill>
                  <a:schemeClr val="accent1"/>
                </a:solidFill>
                <a:prstDash val="sysDash"/>
                <a:miter/>
                <a:tailEnd type="arrow"/>
              </a:ln>
            </p:spPr>
          </p:cxnSp>
          <p:sp>
            <p:nvSpPr>
              <p:cNvPr id="10" name="文本框 9"/>
              <p:cNvSpPr txBox="1"/>
              <p:nvPr/>
            </p:nvSpPr>
            <p:spPr>
              <a:xfrm>
                <a:off x="7499" y="5804"/>
                <a:ext cx="1554" cy="475"/>
              </a:xfrm>
              <a:prstGeom prst="rect">
                <a:avLst/>
              </a:prstGeom>
              <a:ln w="12700">
                <a:prstDash val="solid"/>
              </a:ln>
            </p:spPr>
            <p:txBody>
              <a:bodyPr wrap="square">
                <a:spAutoFit/>
              </a:bodyPr>
              <a:lstStyle/>
              <a:p>
                <a:r>
                  <a:rPr lang="zh-CN" sz="1000" b="0">
                    <a:latin typeface="TencentSans W3"/>
                    <a:ea typeface="TencentSans W3"/>
                  </a:rPr>
                  <a:t> Listener</a:t>
                </a:r>
              </a:p>
            </p:txBody>
          </p:sp>
          <p:sp>
            <p:nvSpPr>
              <p:cNvPr id="11" name="右箭头 10"/>
              <p:cNvSpPr/>
              <p:nvPr/>
            </p:nvSpPr>
            <p:spPr>
              <a:xfrm>
                <a:off x="8706" y="5101"/>
                <a:ext cx="1603" cy="488"/>
              </a:xfrm>
              <a:prstGeom prst="rightArrow">
                <a:avLst>
                  <a:gd name="adj1" fmla="val 36475"/>
                  <a:gd name="adj2" fmla="val 50000"/>
                </a:avLst>
              </a:prstGeom>
              <a:solidFill>
                <a:srgbClr val="0060F0"/>
              </a:solidFill>
              <a:ln w="12700">
                <a:miter/>
              </a:ln>
            </p:spPr>
            <p:txBody>
              <a:bodyPr lIns="50800" tIns="50800" rIns="50800" bIns="50800" anchor="ctr"/>
              <a:lstStyle/>
              <a:p>
                <a:pPr algn="l"/>
                <a:endParaRPr lang="zh-CN" sz="3200" b="0">
                  <a:solidFill>
                    <a:srgbClr val="FFFFFF"/>
                  </a:solidFill>
                  <a:latin typeface="TencentSans W3"/>
                  <a:ea typeface="TencentSans W3"/>
                </a:endParaRPr>
              </a:p>
            </p:txBody>
          </p:sp>
          <p:sp>
            <p:nvSpPr>
              <p:cNvPr id="12" name="文本框 11"/>
              <p:cNvSpPr txBox="1"/>
              <p:nvPr/>
            </p:nvSpPr>
            <p:spPr>
              <a:xfrm>
                <a:off x="8772" y="4847"/>
                <a:ext cx="1505" cy="475"/>
              </a:xfrm>
              <a:prstGeom prst="rect">
                <a:avLst/>
              </a:prstGeom>
              <a:ln w="12700">
                <a:prstDash val="solid"/>
              </a:ln>
            </p:spPr>
            <p:txBody>
              <a:bodyPr wrap="square">
                <a:spAutoFit/>
              </a:bodyPr>
              <a:lstStyle/>
              <a:p>
                <a:r>
                  <a:rPr lang="zh-CN" sz="1000" b="0">
                    <a:latin typeface="TencentSans W3"/>
                    <a:ea typeface="TencentSans W3"/>
                  </a:rPr>
                  <a:t>Fast Tunnel</a:t>
                </a:r>
              </a:p>
            </p:txBody>
          </p:sp>
          <p:sp>
            <p:nvSpPr>
              <p:cNvPr id="13" name="文本框 12"/>
              <p:cNvSpPr txBox="1"/>
              <p:nvPr/>
            </p:nvSpPr>
            <p:spPr>
              <a:xfrm>
                <a:off x="8417" y="5456"/>
                <a:ext cx="2160" cy="401"/>
              </a:xfrm>
              <a:prstGeom prst="rect">
                <a:avLst/>
              </a:prstGeom>
              <a:ln w="12700">
                <a:prstDash val="solid"/>
              </a:ln>
            </p:spPr>
            <p:txBody>
              <a:bodyPr wrap="square">
                <a:spAutoFit/>
              </a:bodyPr>
              <a:lstStyle/>
              <a:p>
                <a:r>
                  <a:rPr lang="zh-CN" sz="1000" b="0">
                    <a:latin typeface="TencentSans W3"/>
                    <a:ea typeface="TencentSans W3"/>
                  </a:rPr>
                  <a:t>Intelligent Routing</a:t>
                </a:r>
              </a:p>
            </p:txBody>
          </p:sp>
          <p:pic>
            <p:nvPicPr>
              <p:cNvPr id="15" name="图片 14"/>
              <p:cNvPicPr>
                <a:picLocks noChangeAspect="1"/>
              </p:cNvPicPr>
              <p:nvPr/>
            </p:nvPicPr>
            <p:blipFill>
              <a:blip r:embed="rId3"/>
              <a:stretch/>
            </p:blipFill>
            <p:spPr>
              <a:xfrm>
                <a:off x="11101" y="3760"/>
                <a:ext cx="589" cy="589"/>
              </a:xfrm>
              <a:prstGeom prst="rect">
                <a:avLst/>
              </a:prstGeom>
            </p:spPr>
          </p:pic>
          <p:pic>
            <p:nvPicPr>
              <p:cNvPr id="16" name="图片 15"/>
              <p:cNvPicPr>
                <a:picLocks noChangeAspect="1"/>
              </p:cNvPicPr>
              <p:nvPr/>
            </p:nvPicPr>
            <p:blipFill>
              <a:blip r:embed="rId3"/>
              <a:stretch/>
            </p:blipFill>
            <p:spPr>
              <a:xfrm>
                <a:off x="11101" y="5052"/>
                <a:ext cx="589" cy="589"/>
              </a:xfrm>
              <a:prstGeom prst="rect">
                <a:avLst/>
              </a:prstGeom>
            </p:spPr>
          </p:pic>
          <p:pic>
            <p:nvPicPr>
              <p:cNvPr id="17" name="图片 16"/>
              <p:cNvPicPr>
                <a:picLocks noChangeAspect="1"/>
              </p:cNvPicPr>
              <p:nvPr/>
            </p:nvPicPr>
            <p:blipFill>
              <a:blip r:embed="rId3"/>
              <a:stretch/>
            </p:blipFill>
            <p:spPr>
              <a:xfrm>
                <a:off x="11101" y="6271"/>
                <a:ext cx="589" cy="589"/>
              </a:xfrm>
              <a:prstGeom prst="rect">
                <a:avLst/>
              </a:prstGeom>
            </p:spPr>
          </p:pic>
          <p:sp>
            <p:nvSpPr>
              <p:cNvPr id="21" name="文本框 20"/>
              <p:cNvSpPr txBox="1"/>
              <p:nvPr/>
            </p:nvSpPr>
            <p:spPr>
              <a:xfrm>
                <a:off x="10637" y="4368"/>
                <a:ext cx="1797" cy="475"/>
              </a:xfrm>
              <a:prstGeom prst="rect">
                <a:avLst/>
              </a:prstGeom>
              <a:ln w="12700">
                <a:prstDash val="solid"/>
              </a:ln>
            </p:spPr>
            <p:txBody>
              <a:bodyPr wrap="square">
                <a:spAutoFit/>
              </a:bodyPr>
              <a:lstStyle/>
              <a:p>
                <a:r>
                  <a:rPr lang="zh-CN" sz="1000" b="0">
                    <a:latin typeface="TencentSans W3"/>
                    <a:ea typeface="TencentSans W3"/>
                  </a:rPr>
                  <a:t>Endpoint Node</a:t>
                </a:r>
              </a:p>
            </p:txBody>
          </p:sp>
          <p:sp>
            <p:nvSpPr>
              <p:cNvPr id="23" name="文本框 22"/>
              <p:cNvSpPr txBox="1"/>
              <p:nvPr/>
            </p:nvSpPr>
            <p:spPr>
              <a:xfrm>
                <a:off x="10684" y="5657"/>
                <a:ext cx="1836" cy="475"/>
              </a:xfrm>
              <a:prstGeom prst="rect">
                <a:avLst/>
              </a:prstGeom>
              <a:ln w="12700">
                <a:prstDash val="solid"/>
              </a:ln>
            </p:spPr>
            <p:txBody>
              <a:bodyPr wrap="square">
                <a:spAutoFit/>
              </a:bodyPr>
              <a:lstStyle/>
              <a:p>
                <a:r>
                  <a:rPr lang="zh-CN" sz="1000" b="0">
                    <a:latin typeface="TencentSans W3"/>
                    <a:ea typeface="TencentSans W3"/>
                  </a:rPr>
                  <a:t>Endpoint Node</a:t>
                </a:r>
              </a:p>
            </p:txBody>
          </p:sp>
          <p:sp>
            <p:nvSpPr>
              <p:cNvPr id="25" name="文本框 24"/>
              <p:cNvSpPr txBox="1"/>
              <p:nvPr/>
            </p:nvSpPr>
            <p:spPr>
              <a:xfrm>
                <a:off x="10684" y="6918"/>
                <a:ext cx="1901" cy="475"/>
              </a:xfrm>
              <a:prstGeom prst="rect">
                <a:avLst/>
              </a:prstGeom>
              <a:ln w="12700">
                <a:prstDash val="solid"/>
              </a:ln>
            </p:spPr>
            <p:txBody>
              <a:bodyPr wrap="square">
                <a:spAutoFit/>
              </a:bodyPr>
              <a:lstStyle/>
              <a:p>
                <a:r>
                  <a:rPr lang="zh-CN" sz="1000" b="0">
                    <a:latin typeface="TencentSans W3"/>
                    <a:ea typeface="TencentSans W3"/>
                  </a:rPr>
                  <a:t>Endpoint Node</a:t>
                </a:r>
              </a:p>
            </p:txBody>
          </p:sp>
          <p:cxnSp>
            <p:nvCxnSpPr>
              <p:cNvPr id="27" name="直接箭头连接符 26"/>
              <p:cNvCxnSpPr/>
              <p:nvPr/>
            </p:nvCxnSpPr>
            <p:spPr>
              <a:xfrm>
                <a:off x="11947" y="5353"/>
                <a:ext cx="1819" cy="8"/>
              </a:xfrm>
              <a:prstGeom prst="straightConnector1">
                <a:avLst/>
              </a:prstGeom>
              <a:noFill/>
              <a:ln w="12700">
                <a:solidFill>
                  <a:srgbClr val="678F00"/>
                </a:solidFill>
                <a:prstDash val="solid"/>
                <a:tailEnd type="triangle"/>
              </a:ln>
            </p:spPr>
          </p:cxnSp>
          <p:sp>
            <p:nvSpPr>
              <p:cNvPr id="30" name="文本框 29"/>
              <p:cNvSpPr txBox="1"/>
              <p:nvPr/>
            </p:nvSpPr>
            <p:spPr>
              <a:xfrm>
                <a:off x="12429" y="4569"/>
                <a:ext cx="1740" cy="814"/>
              </a:xfrm>
              <a:prstGeom prst="rect">
                <a:avLst/>
              </a:prstGeom>
              <a:ln w="12700">
                <a:prstDash val="solid"/>
              </a:ln>
            </p:spPr>
            <p:txBody>
              <a:bodyPr wrap="square">
                <a:spAutoFit/>
              </a:bodyPr>
              <a:lstStyle/>
              <a:p>
                <a:r>
                  <a:rPr lang="zh-CN" sz="1000" b="0">
                    <a:latin typeface="TencentSans W3"/>
                    <a:ea typeface="TencentSans W3"/>
                  </a:rPr>
                  <a:t>Optimal path to Origin</a:t>
                </a:r>
              </a:p>
            </p:txBody>
          </p:sp>
          <p:sp>
            <p:nvSpPr>
              <p:cNvPr id="31" name="roller-shutter-door_78132"/>
              <p:cNvSpPr/>
              <p:nvPr/>
            </p:nvSpPr>
            <p:spPr>
              <a:xfrm>
                <a:off x="13932" y="5112"/>
                <a:ext cx="633" cy="496"/>
              </a:xfrm>
              <a:custGeom>
                <a:avLst/>
                <a:gdLst/>
                <a:ahLst/>
                <a:cxnLst/>
                <a:rect l="0" t="0" r="r" b="b"/>
                <a:pathLst>
                  <a:path w="633" h="496">
                    <a:moveTo>
                      <a:pt x="133" y="173"/>
                    </a:moveTo>
                    <a:cubicBezTo>
                      <a:pt x="133" y="162"/>
                      <a:pt x="141" y="154"/>
                      <a:pt x="152" y="154"/>
                    </a:cubicBezTo>
                    <a:lnTo>
                      <a:pt x="481" y="154"/>
                    </a:lnTo>
                    <a:cubicBezTo>
                      <a:pt x="492" y="154"/>
                      <a:pt x="500" y="162"/>
                      <a:pt x="500" y="173"/>
                    </a:cubicBezTo>
                    <a:cubicBezTo>
                      <a:pt x="500" y="183"/>
                      <a:pt x="492" y="192"/>
                      <a:pt x="481" y="192"/>
                    </a:cubicBezTo>
                    <a:lnTo>
                      <a:pt x="152" y="192"/>
                    </a:lnTo>
                    <a:cubicBezTo>
                      <a:pt x="141" y="192"/>
                      <a:pt x="133" y="183"/>
                      <a:pt x="133" y="173"/>
                    </a:cubicBezTo>
                    <a:close/>
                    <a:moveTo>
                      <a:pt x="152" y="404"/>
                    </a:moveTo>
                    <a:lnTo>
                      <a:pt x="481" y="404"/>
                    </a:lnTo>
                    <a:cubicBezTo>
                      <a:pt x="492" y="404"/>
                      <a:pt x="500" y="395"/>
                      <a:pt x="500" y="385"/>
                    </a:cubicBezTo>
                    <a:cubicBezTo>
                      <a:pt x="500" y="375"/>
                      <a:pt x="492" y="366"/>
                      <a:pt x="481" y="366"/>
                    </a:cubicBezTo>
                    <a:lnTo>
                      <a:pt x="152" y="366"/>
                    </a:lnTo>
                    <a:cubicBezTo>
                      <a:pt x="141" y="366"/>
                      <a:pt x="133" y="375"/>
                      <a:pt x="133" y="385"/>
                    </a:cubicBezTo>
                    <a:cubicBezTo>
                      <a:pt x="133" y="395"/>
                      <a:pt x="141" y="404"/>
                      <a:pt x="152" y="404"/>
                    </a:cubicBezTo>
                    <a:close/>
                    <a:moveTo>
                      <a:pt x="152" y="262"/>
                    </a:moveTo>
                    <a:lnTo>
                      <a:pt x="481" y="262"/>
                    </a:lnTo>
                    <a:cubicBezTo>
                      <a:pt x="492" y="262"/>
                      <a:pt x="500" y="253"/>
                      <a:pt x="500" y="243"/>
                    </a:cubicBezTo>
                    <a:cubicBezTo>
                      <a:pt x="500" y="232"/>
                      <a:pt x="492" y="224"/>
                      <a:pt x="481" y="224"/>
                    </a:cubicBezTo>
                    <a:lnTo>
                      <a:pt x="152" y="224"/>
                    </a:lnTo>
                    <a:cubicBezTo>
                      <a:pt x="141" y="224"/>
                      <a:pt x="133" y="232"/>
                      <a:pt x="133" y="243"/>
                    </a:cubicBezTo>
                    <a:cubicBezTo>
                      <a:pt x="133" y="253"/>
                      <a:pt x="141" y="262"/>
                      <a:pt x="152" y="262"/>
                    </a:cubicBezTo>
                    <a:close/>
                    <a:moveTo>
                      <a:pt x="152" y="334"/>
                    </a:moveTo>
                    <a:lnTo>
                      <a:pt x="481" y="334"/>
                    </a:lnTo>
                    <a:cubicBezTo>
                      <a:pt x="492" y="334"/>
                      <a:pt x="500" y="325"/>
                      <a:pt x="500" y="315"/>
                    </a:cubicBezTo>
                    <a:cubicBezTo>
                      <a:pt x="500" y="304"/>
                      <a:pt x="492" y="296"/>
                      <a:pt x="481" y="296"/>
                    </a:cubicBezTo>
                    <a:lnTo>
                      <a:pt x="152" y="296"/>
                    </a:lnTo>
                    <a:cubicBezTo>
                      <a:pt x="141" y="296"/>
                      <a:pt x="133" y="304"/>
                      <a:pt x="133" y="315"/>
                    </a:cubicBezTo>
                    <a:cubicBezTo>
                      <a:pt x="133" y="325"/>
                      <a:pt x="141" y="334"/>
                      <a:pt x="152" y="334"/>
                    </a:cubicBezTo>
                    <a:close/>
                    <a:moveTo>
                      <a:pt x="576" y="100"/>
                    </a:moveTo>
                    <a:lnTo>
                      <a:pt x="576" y="458"/>
                    </a:lnTo>
                    <a:lnTo>
                      <a:pt x="614" y="458"/>
                    </a:lnTo>
                    <a:cubicBezTo>
                      <a:pt x="624" y="458"/>
                      <a:pt x="633" y="467"/>
                      <a:pt x="633" y="477"/>
                    </a:cubicBezTo>
                    <a:cubicBezTo>
                      <a:pt x="633" y="487"/>
                      <a:pt x="624" y="496"/>
                      <a:pt x="614" y="496"/>
                    </a:cubicBezTo>
                    <a:lnTo>
                      <a:pt x="19" y="496"/>
                    </a:lnTo>
                    <a:cubicBezTo>
                      <a:pt x="9" y="496"/>
                      <a:pt x="0" y="487"/>
                      <a:pt x="0" y="477"/>
                    </a:cubicBezTo>
                    <a:cubicBezTo>
                      <a:pt x="0" y="467"/>
                      <a:pt x="9" y="458"/>
                      <a:pt x="19" y="458"/>
                    </a:cubicBezTo>
                    <a:lnTo>
                      <a:pt x="57" y="458"/>
                    </a:lnTo>
                    <a:lnTo>
                      <a:pt x="57" y="100"/>
                    </a:lnTo>
                    <a:lnTo>
                      <a:pt x="19" y="100"/>
                    </a:lnTo>
                    <a:cubicBezTo>
                      <a:pt x="9" y="100"/>
                      <a:pt x="0" y="91"/>
                      <a:pt x="0" y="81"/>
                    </a:cubicBezTo>
                    <a:lnTo>
                      <a:pt x="0" y="19"/>
                    </a:lnTo>
                    <a:cubicBezTo>
                      <a:pt x="0" y="9"/>
                      <a:pt x="9" y="0"/>
                      <a:pt x="19" y="0"/>
                    </a:cubicBezTo>
                    <a:lnTo>
                      <a:pt x="614" y="0"/>
                    </a:lnTo>
                    <a:cubicBezTo>
                      <a:pt x="624" y="0"/>
                      <a:pt x="633" y="9"/>
                      <a:pt x="633" y="19"/>
                    </a:cubicBezTo>
                    <a:lnTo>
                      <a:pt x="633" y="81"/>
                    </a:lnTo>
                    <a:cubicBezTo>
                      <a:pt x="633" y="91"/>
                      <a:pt x="624" y="100"/>
                      <a:pt x="614" y="100"/>
                    </a:cubicBezTo>
                    <a:lnTo>
                      <a:pt x="576" y="100"/>
                    </a:lnTo>
                    <a:close/>
                    <a:moveTo>
                      <a:pt x="538" y="100"/>
                    </a:moveTo>
                    <a:lnTo>
                      <a:pt x="95" y="100"/>
                    </a:lnTo>
                    <a:lnTo>
                      <a:pt x="95" y="458"/>
                    </a:lnTo>
                    <a:lnTo>
                      <a:pt x="538" y="458"/>
                    </a:lnTo>
                    <a:lnTo>
                      <a:pt x="538" y="100"/>
                    </a:lnTo>
                    <a:close/>
                  </a:path>
                </a:pathLst>
              </a:custGeom>
              <a:solidFill>
                <a:srgbClr val="31A758"/>
              </a:solidFill>
              <a:ln>
                <a:noFill/>
              </a:ln>
            </p:spPr>
            <p:txBody>
              <a:bodyPr anchor="ctr"/>
              <a:lstStyle/>
              <a:p>
                <a:pPr algn="ctr"/>
                <a:endParaRPr lang="en-US">
                  <a:solidFill>
                    <a:srgbClr val="FFFFFF"/>
                  </a:solidFill>
                  <a:latin typeface="TencentSans W3"/>
                </a:endParaRPr>
              </a:p>
            </p:txBody>
          </p:sp>
          <p:sp>
            <p:nvSpPr>
              <p:cNvPr id="40" name="文本框 39"/>
              <p:cNvSpPr txBox="1"/>
              <p:nvPr/>
            </p:nvSpPr>
            <p:spPr>
              <a:xfrm>
                <a:off x="13541" y="5711"/>
                <a:ext cx="1818" cy="454"/>
              </a:xfrm>
              <a:prstGeom prst="rect">
                <a:avLst/>
              </a:prstGeom>
              <a:ln w="12700">
                <a:prstDash val="solid"/>
              </a:ln>
            </p:spPr>
            <p:txBody>
              <a:bodyPr wrap="square">
                <a:spAutoFit/>
              </a:bodyPr>
              <a:lstStyle/>
              <a:p>
                <a:r>
                  <a:rPr lang="zh-CN" sz="900" b="0">
                    <a:latin typeface="TencentSans W3"/>
                    <a:ea typeface="TencentSans W3"/>
                  </a:rPr>
                  <a:t>Origin Server</a:t>
                </a:r>
              </a:p>
            </p:txBody>
          </p:sp>
        </p:grpSp>
      </p:grpSp>
      <p:pic>
        <p:nvPicPr>
          <p:cNvPr id="82" name="图形 81"/>
          <p:cNvPicPr>
            <a:picLocks noChangeAspect="1"/>
          </p:cNvPicPr>
          <p:nvPr/>
        </p:nvPicPr>
        <p:blipFill>
          <a:blip r:embed="rId4"/>
          <a:stretch/>
        </p:blipFill>
        <p:spPr>
          <a:xfrm>
            <a:off x="2730530" y="3040637"/>
            <a:ext cx="268243" cy="268243"/>
          </a:xfrm>
          <a:prstGeom prst="rect">
            <a:avLst/>
          </a:prstGeom>
        </p:spPr>
      </p:pic>
      <p:pic>
        <p:nvPicPr>
          <p:cNvPr id="87" name="图形 86"/>
          <p:cNvPicPr>
            <a:picLocks noChangeAspect="1"/>
          </p:cNvPicPr>
          <p:nvPr/>
        </p:nvPicPr>
        <p:blipFill>
          <a:blip r:embed="rId4"/>
          <a:stretch/>
        </p:blipFill>
        <p:spPr>
          <a:xfrm>
            <a:off x="3223358" y="3041801"/>
            <a:ext cx="268243" cy="268243"/>
          </a:xfrm>
          <a:prstGeom prst="rect">
            <a:avLst/>
          </a:prstGeom>
        </p:spPr>
      </p:pic>
      <p:pic>
        <p:nvPicPr>
          <p:cNvPr id="88" name="图形 87"/>
          <p:cNvPicPr>
            <a:picLocks noChangeAspect="1"/>
          </p:cNvPicPr>
          <p:nvPr/>
        </p:nvPicPr>
        <p:blipFill>
          <a:blip r:embed="rId4"/>
          <a:stretch/>
        </p:blipFill>
        <p:spPr>
          <a:xfrm>
            <a:off x="2730530" y="3797223"/>
            <a:ext cx="268243" cy="268243"/>
          </a:xfrm>
          <a:prstGeom prst="rect">
            <a:avLst/>
          </a:prstGeom>
        </p:spPr>
      </p:pic>
      <p:pic>
        <p:nvPicPr>
          <p:cNvPr id="89" name="图形 88"/>
          <p:cNvPicPr>
            <a:picLocks noChangeAspect="1"/>
          </p:cNvPicPr>
          <p:nvPr/>
        </p:nvPicPr>
        <p:blipFill>
          <a:blip r:embed="rId4"/>
          <a:stretch/>
        </p:blipFill>
        <p:spPr>
          <a:xfrm>
            <a:off x="3223358" y="3798387"/>
            <a:ext cx="268243" cy="268243"/>
          </a:xfrm>
          <a:prstGeom prst="rect">
            <a:avLst/>
          </a:prstGeom>
        </p:spPr>
      </p:pic>
      <p:pic>
        <p:nvPicPr>
          <p:cNvPr id="90" name="图形 89"/>
          <p:cNvPicPr>
            <a:picLocks noChangeAspect="1"/>
          </p:cNvPicPr>
          <p:nvPr/>
        </p:nvPicPr>
        <p:blipFill>
          <a:blip r:embed="rId4"/>
          <a:stretch/>
        </p:blipFill>
        <p:spPr>
          <a:xfrm>
            <a:off x="2734084" y="4527288"/>
            <a:ext cx="268243" cy="268243"/>
          </a:xfrm>
          <a:prstGeom prst="rect">
            <a:avLst/>
          </a:prstGeom>
        </p:spPr>
      </p:pic>
      <p:pic>
        <p:nvPicPr>
          <p:cNvPr id="91" name="图形 90"/>
          <p:cNvPicPr>
            <a:picLocks noChangeAspect="1"/>
          </p:cNvPicPr>
          <p:nvPr/>
        </p:nvPicPr>
        <p:blipFill>
          <a:blip r:embed="rId4"/>
          <a:stretch/>
        </p:blipFill>
        <p:spPr>
          <a:xfrm>
            <a:off x="3226913" y="4528452"/>
            <a:ext cx="268243" cy="268243"/>
          </a:xfrm>
          <a:prstGeom prst="rect">
            <a:avLst/>
          </a:prstGeom>
        </p:spPr>
      </p:pic>
      <p:sp>
        <p:nvSpPr>
          <p:cNvPr id="1726" name="标题文本一…"/>
          <p:cNvSpPr txBox="1"/>
          <p:nvPr/>
        </p:nvSpPr>
        <p:spPr>
          <a:xfrm>
            <a:off x="8880785" y="2010292"/>
            <a:ext cx="2803795" cy="3751438"/>
          </a:xfrm>
          <a:prstGeom prst="rect">
            <a:avLst/>
          </a:prstGeom>
          <a:ln w="12700">
            <a:miter/>
          </a:ln>
        </p:spPr>
        <p:txBody>
          <a:bodyPr lIns="0" tIns="0" rIns="0" bIns="0"/>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defTabSz="228600">
              <a:lnSpc>
                <a:spcPct val="150000"/>
              </a:lnSpc>
              <a:spcAft>
                <a:spcPts val="500"/>
              </a:spcAft>
            </a:pPr>
            <a:r>
              <a:rPr lang="zh-CN" sz="1800" b="0">
                <a:solidFill>
                  <a:srgbClr val="0060FF"/>
                </a:solidFill>
                <a:latin typeface="TencentSans W3"/>
                <a:ea typeface="TencentSans W3"/>
              </a:rPr>
              <a:t>Availability and Security</a:t>
            </a:r>
          </a:p>
          <a:p>
            <a:pPr algn="l" defTabSz="228600">
              <a:lnSpc>
                <a:spcPct val="150000"/>
              </a:lnSpc>
              <a:spcAft>
                <a:spcPts val="500"/>
              </a:spcAft>
            </a:pPr>
            <a:r>
              <a:rPr lang="zh-CN" sz="1200" b="0">
                <a:solidFill>
                  <a:srgbClr val="000000"/>
                </a:solidFill>
                <a:latin typeface="Times New Roman"/>
                <a:ea typeface="Times New Roman"/>
              </a:rPr>
              <a:t>Awareness to DDoS attacks through customer-level DDoS protection, monitoring and custom policies.</a:t>
            </a:r>
          </a:p>
          <a:p>
            <a:pPr algn="l" defTabSz="228600">
              <a:lnSpc>
                <a:spcPct val="150000"/>
              </a:lnSpc>
              <a:spcAft>
                <a:spcPts val="500"/>
              </a:spcAft>
            </a:pPr>
            <a:endParaRPr lang="zh-CN" sz="1200">
              <a:solidFill>
                <a:srgbClr val="000000"/>
              </a:solidFill>
              <a:latin typeface="Times New Roman"/>
              <a:ea typeface="Times New Roman"/>
            </a:endParaRPr>
          </a:p>
          <a:p>
            <a:pPr marL="285713" indent="-285713" algn="l" defTabSz="228600">
              <a:lnSpc>
                <a:spcPct val="150000"/>
              </a:lnSpc>
              <a:spcAft>
                <a:spcPts val="500"/>
              </a:spcAft>
            </a:pPr>
            <a:r>
              <a:rPr lang="zh-CN" sz="1800" b="0">
                <a:solidFill>
                  <a:srgbClr val="A736FF"/>
                </a:solidFill>
                <a:latin typeface="Microsoft YaHei"/>
                <a:ea typeface="Microsoft YaHei"/>
              </a:rPr>
              <a:t>    </a:t>
            </a:r>
            <a:r>
              <a:rPr lang="zh-CN" sz="1800" b="0">
                <a:solidFill>
                  <a:srgbClr val="A736FF"/>
                </a:solidFill>
                <a:latin typeface="TencentSans W3"/>
                <a:ea typeface="TencentSans W3"/>
              </a:rPr>
              <a:t> Network acceleration</a:t>
            </a:r>
          </a:p>
          <a:p>
            <a:pPr algn="l" defTabSz="228600">
              <a:lnSpc>
                <a:spcPct val="150000"/>
              </a:lnSpc>
              <a:spcAft>
                <a:spcPts val="500"/>
              </a:spcAft>
            </a:pPr>
            <a:r>
              <a:rPr lang="zh-CN" sz="1200" b="0">
                <a:solidFill>
                  <a:srgbClr val="000000"/>
                </a:solidFill>
                <a:latin typeface="Times New Roman"/>
                <a:ea typeface="Times New Roman"/>
              </a:rPr>
              <a:t>Provide high-availability and low-latency application acceleration services via layer 4 port forwarding while ensuring security.</a:t>
            </a:r>
          </a:p>
          <a:p>
            <a:pPr algn="l" defTabSz="228600">
              <a:lnSpc>
                <a:spcPct val="150000"/>
              </a:lnSpc>
              <a:spcAft>
                <a:spcPts val="500"/>
              </a:spcAft>
            </a:pPr>
            <a:r>
              <a:rPr lang="zh-CN" sz="1200" b="0">
                <a:solidFill>
                  <a:srgbClr val="000000"/>
                </a:solidFill>
                <a:latin typeface="Times New Roman"/>
                <a:ea typeface="Times New Roman"/>
              </a:rPr>
              <a:t>Provide 2 methods for onboarding: Anycast (static IP) or CNAME.</a:t>
            </a:r>
          </a:p>
        </p:txBody>
      </p:sp>
      <p:sp>
        <p:nvSpPr>
          <p:cNvPr id="1727" name="矩形 1726"/>
          <p:cNvSpPr/>
          <p:nvPr/>
        </p:nvSpPr>
        <p:spPr>
          <a:xfrm>
            <a:off x="654790" y="1301170"/>
            <a:ext cx="1026123" cy="439767"/>
          </a:xfrm>
          <a:prstGeom prst="rect">
            <a:avLst/>
          </a:prstGeom>
          <a:solidFill>
            <a:srgbClr val="0188FB"/>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800">
                <a:solidFill>
                  <a:srgbClr val="FFFFFF"/>
                </a:solidFill>
                <a:latin typeface="TencentSans W3"/>
                <a:ea typeface="TencentSans W3"/>
              </a:rPr>
              <a:t>Tip</a:t>
            </a:r>
          </a:p>
        </p:txBody>
      </p:sp>
      <p:sp>
        <p:nvSpPr>
          <p:cNvPr id="1728" name="文本框 1727"/>
          <p:cNvSpPr txBox="1"/>
          <p:nvPr/>
        </p:nvSpPr>
        <p:spPr>
          <a:xfrm>
            <a:off x="1803602" y="940028"/>
            <a:ext cx="9178691" cy="1162050"/>
          </a:xfrm>
          <a:prstGeom prst="rect">
            <a:avLst/>
          </a:prstGeom>
          <a:ln w="12700">
            <a:prstDash val="solid"/>
          </a:ln>
        </p:spPr>
        <p:txBody>
          <a:bodyP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lnSpc>
                <a:spcPct val="130000"/>
              </a:lnSpc>
            </a:pPr>
            <a:r>
              <a:rPr lang="zh-CN" sz="1800" b="1" i="0" strike="noStrike" spc="0">
                <a:solidFill>
                  <a:srgbClr val="0060FF"/>
                </a:solidFill>
                <a:latin typeface="TencentSans W3"/>
                <a:ea typeface="TencentSans W3"/>
              </a:rPr>
              <a:t>Provides client-level DDoS protection and Layer 4 acceleration services for TCP/UDP applications through smart scheduling, edge DDoS mitigation, and intelligent routing technologies.</a:t>
            </a:r>
          </a:p>
        </p:txBody>
      </p:sp>
      <p:sp>
        <p:nvSpPr>
          <p:cNvPr id="1729" name="文本框 17"/>
          <p:cNvSpPr txBox="1"/>
          <p:nvPr/>
        </p:nvSpPr>
        <p:spPr>
          <a:xfrm>
            <a:off x="485656" y="3310044"/>
            <a:ext cx="714744" cy="273050"/>
          </a:xfrm>
          <a:prstGeom prst="rect">
            <a:avLst/>
          </a:prstGeom>
          <a:ln w="12700">
            <a:prstDash val="solid"/>
          </a:ln>
        </p:spPr>
        <p:txBody>
          <a:bodyPr wrap="square">
            <a:spAutoFit/>
          </a:bodyPr>
          <a:lstStyle/>
          <a:p>
            <a:r>
              <a:rPr lang="zh-CN" sz="900" b="0">
                <a:latin typeface="TencentSans W3"/>
                <a:ea typeface="TencentSans W3"/>
              </a:rPr>
              <a:t>NA Users</a:t>
            </a:r>
          </a:p>
        </p:txBody>
      </p:sp>
      <p:sp>
        <p:nvSpPr>
          <p:cNvPr id="1730" name="文本框 18"/>
          <p:cNvSpPr txBox="1"/>
          <p:nvPr/>
        </p:nvSpPr>
        <p:spPr>
          <a:xfrm>
            <a:off x="477440" y="4065466"/>
            <a:ext cx="722959" cy="273050"/>
          </a:xfrm>
          <a:prstGeom prst="rect">
            <a:avLst/>
          </a:prstGeom>
          <a:ln w="12700">
            <a:prstDash val="solid"/>
          </a:ln>
        </p:spPr>
        <p:txBody>
          <a:bodyPr wrap="square">
            <a:spAutoFit/>
          </a:bodyPr>
          <a:lstStyle/>
          <a:p>
            <a:r>
              <a:rPr lang="zh-CN" sz="900" b="0">
                <a:latin typeface="TencentSans W3"/>
                <a:ea typeface="TencentSans W3"/>
              </a:rPr>
              <a:t>EU Users</a:t>
            </a:r>
          </a:p>
        </p:txBody>
      </p:sp>
      <p:sp>
        <p:nvSpPr>
          <p:cNvPr id="1731" name="文本框 19"/>
          <p:cNvSpPr txBox="1"/>
          <p:nvPr/>
        </p:nvSpPr>
        <p:spPr>
          <a:xfrm>
            <a:off x="437688" y="4831660"/>
            <a:ext cx="828467" cy="450850"/>
          </a:xfrm>
          <a:prstGeom prst="rect">
            <a:avLst/>
          </a:prstGeom>
          <a:ln w="12700">
            <a:prstDash val="solid"/>
          </a:ln>
        </p:spPr>
        <p:txBody>
          <a:bodyPr wrap="square">
            <a:spAutoFit/>
          </a:bodyPr>
          <a:lstStyle/>
          <a:p>
            <a:pPr algn="ctr"/>
            <a:r>
              <a:rPr lang="zh-CN" sz="900" b="0">
                <a:latin typeface="TencentSans W3"/>
                <a:ea typeface="TencentSans W3"/>
              </a:rPr>
              <a:t>Middle East Users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77134" y="2755076"/>
            <a:ext cx="8637415" cy="1539674"/>
          </a:xfrm>
          <a:prstGeom prst="rect">
            <a:avLst/>
          </a:prstGeom>
          <a:solidFill>
            <a:srgbClr val="F3F3F3"/>
          </a:solidFill>
          <a:ln w="12700">
            <a:miter/>
          </a:ln>
        </p:spPr>
        <p:txBody>
          <a:bodyPr lIns="50800" tIns="50800" rIns="50800" bIns="50800" anchor="ctr"/>
          <a:lstStyle/>
          <a:p>
            <a:pPr algn="l"/>
            <a:endParaRPr lang="zh-CN" sz="3200" b="0">
              <a:solidFill>
                <a:srgbClr val="FFFFFF"/>
              </a:solidFill>
              <a:latin typeface="Times New Roman"/>
              <a:ea typeface="Times New Roman"/>
            </a:endParaRPr>
          </a:p>
        </p:txBody>
      </p:sp>
      <p:pic>
        <p:nvPicPr>
          <p:cNvPr id="13" name="图片 12"/>
          <p:cNvPicPr>
            <a:picLocks noChangeAspect="1"/>
          </p:cNvPicPr>
          <p:nvPr/>
        </p:nvPicPr>
        <p:blipFill>
          <a:blip r:embed="rId2"/>
          <a:stretch/>
        </p:blipFill>
        <p:spPr>
          <a:xfrm>
            <a:off x="5847272" y="3286646"/>
            <a:ext cx="504751" cy="504751"/>
          </a:xfrm>
          <a:prstGeom prst="rect">
            <a:avLst/>
          </a:prstGeom>
        </p:spPr>
      </p:pic>
      <p:pic>
        <p:nvPicPr>
          <p:cNvPr id="8" name="图片 7"/>
          <p:cNvPicPr>
            <a:picLocks noChangeAspect="1"/>
          </p:cNvPicPr>
          <p:nvPr/>
        </p:nvPicPr>
        <p:blipFill>
          <a:blip r:embed="rId3"/>
          <a:stretch/>
        </p:blipFill>
        <p:spPr>
          <a:xfrm>
            <a:off x="4020154" y="3193548"/>
            <a:ext cx="618400" cy="618400"/>
          </a:xfrm>
          <a:prstGeom prst="rect">
            <a:avLst/>
          </a:prstGeom>
        </p:spPr>
      </p:pic>
      <p:pic>
        <p:nvPicPr>
          <p:cNvPr id="11" name="图片 10"/>
          <p:cNvPicPr>
            <a:picLocks noChangeAspect="1"/>
          </p:cNvPicPr>
          <p:nvPr/>
        </p:nvPicPr>
        <p:blipFill>
          <a:blip r:embed="rId4"/>
          <a:stretch/>
        </p:blipFill>
        <p:spPr>
          <a:xfrm>
            <a:off x="7542218" y="3237844"/>
            <a:ext cx="618386" cy="618386"/>
          </a:xfrm>
          <a:prstGeom prst="rect">
            <a:avLst/>
          </a:prstGeom>
        </p:spPr>
      </p:pic>
      <p:sp>
        <p:nvSpPr>
          <p:cNvPr id="710" name="标题文本"/>
          <p:cNvSpPr txBox="1"/>
          <p:nvPr/>
        </p:nvSpPr>
        <p:spPr>
          <a:xfrm>
            <a:off x="509100" y="366631"/>
            <a:ext cx="6608126" cy="552450"/>
          </a:xfrm>
          <a:prstGeom prst="rect">
            <a:avLst/>
          </a:prstGeom>
          <a:ln w="12700">
            <a:miter/>
          </a:ln>
        </p:spPr>
        <p:txBody>
          <a:bodyPr lIns="0" tIns="0" rIns="0" bIns="0">
            <a:spAutoFit/>
          </a:bodyPr>
          <a:lstStyle>
            <a:lvl1pPr lvl="0" algn="l" defTabSz="457200">
              <a:lnSpc>
                <a:spcPct val="120000"/>
              </a:lnSpc>
              <a:defRPr sz="5999" b="0">
                <a:latin typeface="腾讯体 W7"/>
                <a:ea typeface="腾讯体 W7"/>
              </a:defRPr>
            </a:lvl1pPr>
          </a:lstStyle>
          <a:p>
            <a:pPr defTabSz="228600"/>
            <a:r>
              <a:rPr lang="zh-CN" sz="3000">
                <a:latin typeface="TencentSans W3"/>
                <a:ea typeface="TencentSans W3"/>
              </a:rPr>
              <a:t>Tencent Cloud EdgeOne 安全防护</a:t>
            </a:r>
          </a:p>
        </p:txBody>
      </p:sp>
      <p:sp>
        <p:nvSpPr>
          <p:cNvPr id="2" name="灯片编号占位符 1"/>
          <p:cNvSpPr>
            <a:spLocks noGrp="1"/>
          </p:cNvSpPr>
          <p:nvPr>
            <p:ph type="sldNum" idx="10"/>
          </p:nvPr>
        </p:nvSpPr>
        <p:spPr/>
        <p:txBody>
          <a:bodyPr/>
          <a:lstStyle/>
          <a:p>
            <a:fld id="{7633EA9F-8C8B-4288-BCAB-D86C15FE9D17}" type="slidenum">
              <a:rPr lang="en-US">
                <a:latin typeface="Times New Roman"/>
              </a:rPr>
              <a:t>15</a:t>
            </a:fld>
            <a:endParaRPr lang="ea"/>
          </a:p>
        </p:txBody>
      </p:sp>
      <p:grpSp>
        <p:nvGrpSpPr>
          <p:cNvPr id="97" name="组合 96"/>
          <p:cNvGrpSpPr/>
          <p:nvPr/>
        </p:nvGrpSpPr>
        <p:grpSpPr>
          <a:xfrm>
            <a:off x="1978402" y="1029147"/>
            <a:ext cx="2267924" cy="814599"/>
            <a:chOff x="3036" y="1636"/>
            <a:chExt cx="3572" cy="1283"/>
          </a:xfrm>
        </p:grpSpPr>
        <p:sp>
          <p:nvSpPr>
            <p:cNvPr id="6" name="文本框 5"/>
            <p:cNvSpPr txBox="1"/>
            <p:nvPr/>
          </p:nvSpPr>
          <p:spPr>
            <a:xfrm>
              <a:off x="3036" y="1636"/>
              <a:ext cx="3572" cy="596"/>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en-US" sz="1800" b="1" i="0" strike="noStrike" spc="0">
                  <a:solidFill>
                    <a:srgbClr val="000000"/>
                  </a:solidFill>
                  <a:latin typeface="TencentSans W3"/>
                  <a:ea typeface="TencentSans W3"/>
                </a:rPr>
                <a:t>DNSSEC(</a:t>
              </a:r>
              <a:r>
                <a:rPr lang="zh-CN" sz="1800" b="1" i="0" strike="noStrike" spc="0">
                  <a:solidFill>
                    <a:srgbClr val="000000"/>
                  </a:solidFill>
                  <a:latin typeface="TencentSans W3"/>
                  <a:ea typeface="TencentSans W3"/>
                </a:rPr>
                <a:t>域名防护）</a:t>
              </a:r>
            </a:p>
          </p:txBody>
        </p:sp>
        <p:sp>
          <p:nvSpPr>
            <p:cNvPr id="10" name="文本框 9"/>
            <p:cNvSpPr txBox="1"/>
            <p:nvPr/>
          </p:nvSpPr>
          <p:spPr>
            <a:xfrm>
              <a:off x="3036" y="2178"/>
              <a:ext cx="3078" cy="741"/>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en-US" sz="1200" b="0" i="0" strike="noStrike" spc="0">
                  <a:solidFill>
                    <a:srgbClr val="000000"/>
                  </a:solidFill>
                  <a:latin typeface="TencentSans W3"/>
                  <a:ea typeface="TencentSans W3"/>
                </a:rPr>
                <a:t>DNSSEC（域名防护）托管域名可有效抵御域名劫持</a:t>
              </a:r>
            </a:p>
          </p:txBody>
        </p:sp>
      </p:grpSp>
      <p:grpSp>
        <p:nvGrpSpPr>
          <p:cNvPr id="17" name="组合 16"/>
          <p:cNvGrpSpPr/>
          <p:nvPr/>
        </p:nvGrpSpPr>
        <p:grpSpPr>
          <a:xfrm>
            <a:off x="1549198" y="4771836"/>
            <a:ext cx="2976492" cy="1225390"/>
            <a:chOff x="3777" y="1616"/>
            <a:chExt cx="4688" cy="1930"/>
          </a:xfrm>
        </p:grpSpPr>
        <p:sp>
          <p:nvSpPr>
            <p:cNvPr id="18" name="文本框 17"/>
            <p:cNvSpPr txBox="1"/>
            <p:nvPr/>
          </p:nvSpPr>
          <p:spPr>
            <a:xfrm>
              <a:off x="5857" y="1616"/>
              <a:ext cx="2608" cy="596"/>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800" b="1" i="0" strike="noStrike" spc="0">
                  <a:solidFill>
                    <a:srgbClr val="000000"/>
                  </a:solidFill>
                  <a:latin typeface="Times New Roman"/>
                  <a:ea typeface="Times New Roman"/>
                </a:rPr>
                <a:t>DDos</a:t>
              </a:r>
              <a:r>
                <a:rPr lang="zh-CN" sz="1800" b="1" i="0" strike="noStrike" spc="0">
                  <a:solidFill>
                    <a:srgbClr val="000000"/>
                  </a:solidFill>
                  <a:latin typeface="Times New Roman"/>
                  <a:ea typeface="Times New Roman"/>
                </a:rPr>
                <a:t>防护</a:t>
              </a:r>
            </a:p>
          </p:txBody>
        </p:sp>
        <p:sp>
          <p:nvSpPr>
            <p:cNvPr id="19" name="文本框 18"/>
            <p:cNvSpPr txBox="1"/>
            <p:nvPr/>
          </p:nvSpPr>
          <p:spPr>
            <a:xfrm>
              <a:off x="3777" y="2223"/>
              <a:ext cx="4480" cy="1323"/>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200" b="0" i="0" strike="noStrike" spc="0">
                  <a:solidFill>
                    <a:srgbClr val="000000"/>
                  </a:solidFill>
                  <a:latin typeface="Times New Roman"/>
                  <a:ea typeface="Times New Roman"/>
                </a:rPr>
                <a:t>全面、高效、专业的 DDoS 防护能力。支持丰富的防护策略选项，为业务提供可靠的DDoS防护解决方案，保障业务的稳定、安全运行。</a:t>
              </a:r>
            </a:p>
          </p:txBody>
        </p:sp>
      </p:grpSp>
      <p:grpSp>
        <p:nvGrpSpPr>
          <p:cNvPr id="103" name="组合 102"/>
          <p:cNvGrpSpPr/>
          <p:nvPr/>
        </p:nvGrpSpPr>
        <p:grpSpPr>
          <a:xfrm>
            <a:off x="5155528" y="1029147"/>
            <a:ext cx="2380940" cy="834916"/>
            <a:chOff x="7750" y="1619"/>
            <a:chExt cx="3750" cy="1315"/>
          </a:xfrm>
        </p:grpSpPr>
        <p:sp>
          <p:nvSpPr>
            <p:cNvPr id="26" name="文本框 25"/>
            <p:cNvSpPr txBox="1"/>
            <p:nvPr/>
          </p:nvSpPr>
          <p:spPr>
            <a:xfrm>
              <a:off x="7755" y="1619"/>
              <a:ext cx="2608" cy="596"/>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800" b="1" i="0" strike="noStrike" spc="0">
                  <a:solidFill>
                    <a:srgbClr val="000000"/>
                  </a:solidFill>
                  <a:latin typeface="TencentSans W3"/>
                  <a:ea typeface="TencentSans W3"/>
                </a:rPr>
                <a:t>SSL/TLS</a:t>
              </a:r>
            </a:p>
          </p:txBody>
        </p:sp>
        <p:sp>
          <p:nvSpPr>
            <p:cNvPr id="27" name="文本框 26"/>
            <p:cNvSpPr txBox="1"/>
            <p:nvPr/>
          </p:nvSpPr>
          <p:spPr>
            <a:xfrm>
              <a:off x="7750" y="2194"/>
              <a:ext cx="3750" cy="741"/>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200" b="0" i="0" strike="noStrike" spc="0">
                  <a:solidFill>
                    <a:srgbClr val="000000"/>
                  </a:solidFill>
                  <a:latin typeface="TencentSans W3"/>
                  <a:ea typeface="TencentSans W3"/>
                </a:rPr>
                <a:t>全面的 HTTPS 配置及 SSL 证书一站式管理服务</a:t>
              </a:r>
            </a:p>
          </p:txBody>
        </p:sp>
      </p:grpSp>
      <p:grpSp>
        <p:nvGrpSpPr>
          <p:cNvPr id="29" name="组合 28"/>
          <p:cNvGrpSpPr/>
          <p:nvPr/>
        </p:nvGrpSpPr>
        <p:grpSpPr>
          <a:xfrm>
            <a:off x="7817736" y="3883472"/>
            <a:ext cx="76190" cy="753012"/>
            <a:chOff x="3697" y="2531"/>
            <a:chExt cx="120" cy="1186"/>
          </a:xfrm>
        </p:grpSpPr>
        <p:cxnSp>
          <p:nvCxnSpPr>
            <p:cNvPr id="30" name="直接连接符 29"/>
            <p:cNvCxnSpPr/>
            <p:nvPr/>
          </p:nvCxnSpPr>
          <p:spPr>
            <a:xfrm flipV="1">
              <a:off x="3757" y="2603"/>
              <a:ext cx="0" cy="1114"/>
            </a:xfrm>
            <a:prstGeom prst="line">
              <a:avLst/>
            </a:prstGeom>
            <a:noFill/>
            <a:ln w="9525" cap="flat">
              <a:solidFill>
                <a:srgbClr val="000000"/>
              </a:solidFill>
              <a:prstDash val="solid"/>
              <a:miter/>
            </a:ln>
          </p:spPr>
        </p:cxnSp>
        <p:sp>
          <p:nvSpPr>
            <p:cNvPr id="31" name="椭圆 30"/>
            <p:cNvSpPr/>
            <p:nvPr/>
          </p:nvSpPr>
          <p:spPr>
            <a:xfrm>
              <a:off x="3697" y="2531"/>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nvGrpSpPr>
          <p:cNvPr id="32" name="组合 31"/>
          <p:cNvGrpSpPr/>
          <p:nvPr/>
        </p:nvGrpSpPr>
        <p:grpSpPr>
          <a:xfrm>
            <a:off x="5748542" y="4775646"/>
            <a:ext cx="2679351" cy="1765070"/>
            <a:chOff x="4245" y="1616"/>
            <a:chExt cx="4220" cy="2780"/>
          </a:xfrm>
        </p:grpSpPr>
        <p:sp>
          <p:nvSpPr>
            <p:cNvPr id="33" name="文本框 32"/>
            <p:cNvSpPr txBox="1"/>
            <p:nvPr/>
          </p:nvSpPr>
          <p:spPr>
            <a:xfrm>
              <a:off x="5857" y="1616"/>
              <a:ext cx="2608" cy="596"/>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imes New Roman"/>
                  <a:ea typeface="Times New Roman"/>
                </a:rPr>
                <a:t>Web防护</a:t>
              </a:r>
            </a:p>
          </p:txBody>
        </p:sp>
        <p:sp>
          <p:nvSpPr>
            <p:cNvPr id="34" name="文本框 33"/>
            <p:cNvSpPr txBox="1"/>
            <p:nvPr/>
          </p:nvSpPr>
          <p:spPr>
            <a:xfrm>
              <a:off x="4245" y="2201"/>
              <a:ext cx="3968" cy="2195"/>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200" b="0" i="0" strike="noStrike" spc="0">
                  <a:solidFill>
                    <a:srgbClr val="000000"/>
                  </a:solidFill>
                  <a:latin typeface="Times New Roman"/>
                  <a:ea typeface="Times New Roman"/>
                </a:rPr>
                <a:t>对http/https流量的深度检测与防护，按执行顺序包括：访问频率限制、自定义控制策略和托管规则库。可以依据实际业务访问情况和历史受攻击情况配置，实现对web业务的安全防护，保障业务安全和连续性。</a:t>
              </a:r>
            </a:p>
          </p:txBody>
        </p:sp>
      </p:grpSp>
      <p:grpSp>
        <p:nvGrpSpPr>
          <p:cNvPr id="38" name="组合 37"/>
          <p:cNvGrpSpPr/>
          <p:nvPr/>
        </p:nvGrpSpPr>
        <p:grpSpPr>
          <a:xfrm>
            <a:off x="9514871" y="1993712"/>
            <a:ext cx="76190" cy="1194914"/>
            <a:chOff x="3697" y="3385"/>
            <a:chExt cx="120" cy="1882"/>
          </a:xfrm>
        </p:grpSpPr>
        <p:cxnSp>
          <p:nvCxnSpPr>
            <p:cNvPr id="39" name="直接连接符 38"/>
            <p:cNvCxnSpPr/>
            <p:nvPr/>
          </p:nvCxnSpPr>
          <p:spPr>
            <a:xfrm flipV="1">
              <a:off x="3757" y="3385"/>
              <a:ext cx="0" cy="1762"/>
            </a:xfrm>
            <a:prstGeom prst="line">
              <a:avLst/>
            </a:prstGeom>
            <a:noFill/>
            <a:ln w="9525" cap="flat">
              <a:solidFill>
                <a:srgbClr val="000000"/>
              </a:solidFill>
              <a:prstDash val="solid"/>
              <a:miter/>
            </a:ln>
          </p:spPr>
        </p:cxnSp>
        <p:sp>
          <p:nvSpPr>
            <p:cNvPr id="40" name="椭圆 39"/>
            <p:cNvSpPr/>
            <p:nvPr/>
          </p:nvSpPr>
          <p:spPr>
            <a:xfrm>
              <a:off x="3697" y="5147"/>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nvGrpSpPr>
          <p:cNvPr id="41" name="组合 40"/>
          <p:cNvGrpSpPr/>
          <p:nvPr/>
        </p:nvGrpSpPr>
        <p:grpSpPr>
          <a:xfrm>
            <a:off x="8638050" y="1028512"/>
            <a:ext cx="3432363" cy="827297"/>
            <a:chOff x="3468" y="1616"/>
            <a:chExt cx="5406" cy="1303"/>
          </a:xfrm>
        </p:grpSpPr>
        <p:sp>
          <p:nvSpPr>
            <p:cNvPr id="42" name="文本框 41"/>
            <p:cNvSpPr txBox="1"/>
            <p:nvPr/>
          </p:nvSpPr>
          <p:spPr>
            <a:xfrm>
              <a:off x="3468" y="1616"/>
              <a:ext cx="2608" cy="596"/>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u="none" strike="noStrike" spc="0" baseline="0">
                  <a:ln>
                    <a:noFill/>
                  </a:ln>
                  <a:solidFill>
                    <a:srgbClr val="000000"/>
                  </a:solidFill>
                  <a:latin typeface="腾讯体 W7"/>
                  <a:ea typeface="腾讯体 W7"/>
                </a:rPr>
                <a:t>Bot防护</a:t>
              </a:r>
            </a:p>
          </p:txBody>
        </p:sp>
        <p:sp>
          <p:nvSpPr>
            <p:cNvPr id="43" name="文本框 42"/>
            <p:cNvSpPr txBox="1"/>
            <p:nvPr/>
          </p:nvSpPr>
          <p:spPr>
            <a:xfrm>
              <a:off x="3925" y="2178"/>
              <a:ext cx="4949" cy="741"/>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200" b="0" i="0" u="none" strike="noStrike" spc="0" baseline="0">
                  <a:ln>
                    <a:noFill/>
                  </a:ln>
                  <a:solidFill>
                    <a:srgbClr val="000000"/>
                  </a:solidFill>
                  <a:latin typeface="思源黑体 CN Normal"/>
                  <a:ea typeface="思源黑体 CN Normal"/>
                </a:rPr>
                <a:t>对网站盗刷排名、爬虫、恶意注册、薅羊毛、暴力破解、抢票等攻击精准防护</a:t>
              </a:r>
            </a:p>
          </p:txBody>
        </p:sp>
      </p:grpSp>
      <p:grpSp>
        <p:nvGrpSpPr>
          <p:cNvPr id="75" name="组合 74"/>
          <p:cNvGrpSpPr/>
          <p:nvPr/>
        </p:nvGrpSpPr>
        <p:grpSpPr>
          <a:xfrm>
            <a:off x="6050762" y="1946087"/>
            <a:ext cx="76190" cy="1227930"/>
            <a:chOff x="3697" y="3333"/>
            <a:chExt cx="120" cy="1934"/>
          </a:xfrm>
        </p:grpSpPr>
        <p:cxnSp>
          <p:nvCxnSpPr>
            <p:cNvPr id="76" name="直接连接符 75"/>
            <p:cNvCxnSpPr/>
            <p:nvPr/>
          </p:nvCxnSpPr>
          <p:spPr>
            <a:xfrm flipV="1">
              <a:off x="3757" y="3333"/>
              <a:ext cx="0" cy="1814"/>
            </a:xfrm>
            <a:prstGeom prst="line">
              <a:avLst/>
            </a:prstGeom>
            <a:noFill/>
            <a:ln w="9525" cap="flat">
              <a:solidFill>
                <a:srgbClr val="000000"/>
              </a:solidFill>
              <a:prstDash val="solid"/>
              <a:miter/>
            </a:ln>
          </p:spPr>
        </p:cxnSp>
        <p:sp>
          <p:nvSpPr>
            <p:cNvPr id="77" name="椭圆 76"/>
            <p:cNvSpPr/>
            <p:nvPr/>
          </p:nvSpPr>
          <p:spPr>
            <a:xfrm>
              <a:off x="3697" y="5147"/>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nvGrpSpPr>
          <p:cNvPr id="83" name="组合 82"/>
          <p:cNvGrpSpPr/>
          <p:nvPr/>
        </p:nvGrpSpPr>
        <p:grpSpPr>
          <a:xfrm>
            <a:off x="3212682" y="3505646"/>
            <a:ext cx="5766319" cy="635"/>
            <a:chOff x="5623" y="5551"/>
            <a:chExt cx="9082" cy="1"/>
          </a:xfrm>
        </p:grpSpPr>
        <p:cxnSp>
          <p:nvCxnSpPr>
            <p:cNvPr id="35" name="直线箭头连接符 3"/>
            <p:cNvCxnSpPr/>
            <p:nvPr/>
          </p:nvCxnSpPr>
          <p:spPr>
            <a:xfrm>
              <a:off x="13837" y="5552"/>
              <a:ext cx="868" cy="0"/>
            </a:xfrm>
            <a:prstGeom prst="straightConnector1">
              <a:avLst/>
            </a:prstGeom>
            <a:noFill/>
            <a:ln w="25400" cap="flat">
              <a:solidFill>
                <a:schemeClr val="tx1"/>
              </a:solidFill>
              <a:prstDash val="solid"/>
              <a:miter/>
              <a:tailEnd type="triangle"/>
            </a:ln>
          </p:spPr>
        </p:cxnSp>
        <p:cxnSp>
          <p:nvCxnSpPr>
            <p:cNvPr id="80" name="直线箭头连接符 3"/>
            <p:cNvCxnSpPr/>
            <p:nvPr/>
          </p:nvCxnSpPr>
          <p:spPr>
            <a:xfrm>
              <a:off x="11167" y="5551"/>
              <a:ext cx="868" cy="0"/>
            </a:xfrm>
            <a:prstGeom prst="straightConnector1">
              <a:avLst/>
            </a:prstGeom>
            <a:noFill/>
            <a:ln w="25400" cap="flat">
              <a:solidFill>
                <a:schemeClr val="tx1"/>
              </a:solidFill>
              <a:prstDash val="solid"/>
              <a:miter/>
              <a:tailEnd type="triangle"/>
            </a:ln>
          </p:spPr>
        </p:cxnSp>
        <p:cxnSp>
          <p:nvCxnSpPr>
            <p:cNvPr id="81" name="直线箭头连接符 3"/>
            <p:cNvCxnSpPr/>
            <p:nvPr/>
          </p:nvCxnSpPr>
          <p:spPr>
            <a:xfrm>
              <a:off x="8293" y="5551"/>
              <a:ext cx="868" cy="0"/>
            </a:xfrm>
            <a:prstGeom prst="straightConnector1">
              <a:avLst/>
            </a:prstGeom>
            <a:noFill/>
            <a:ln w="25400" cap="flat">
              <a:solidFill>
                <a:schemeClr val="tx1"/>
              </a:solidFill>
              <a:prstDash val="solid"/>
              <a:miter/>
              <a:tailEnd type="triangle"/>
            </a:ln>
          </p:spPr>
        </p:cxnSp>
        <p:cxnSp>
          <p:nvCxnSpPr>
            <p:cNvPr id="82" name="直线箭头连接符 3"/>
            <p:cNvCxnSpPr/>
            <p:nvPr/>
          </p:nvCxnSpPr>
          <p:spPr>
            <a:xfrm>
              <a:off x="5623" y="5551"/>
              <a:ext cx="868" cy="0"/>
            </a:xfrm>
            <a:prstGeom prst="straightConnector1">
              <a:avLst/>
            </a:prstGeom>
            <a:noFill/>
            <a:ln w="25400" cap="flat">
              <a:solidFill>
                <a:schemeClr val="tx1"/>
              </a:solidFill>
              <a:prstDash val="solid"/>
              <a:miter/>
              <a:tailEnd type="triangle"/>
            </a:ln>
          </p:spPr>
        </p:cxnSp>
      </p:grpSp>
      <p:grpSp>
        <p:nvGrpSpPr>
          <p:cNvPr id="84" name="组合 83"/>
          <p:cNvGrpSpPr/>
          <p:nvPr/>
        </p:nvGrpSpPr>
        <p:grpSpPr>
          <a:xfrm>
            <a:off x="4290136" y="3883472"/>
            <a:ext cx="76190" cy="753012"/>
            <a:chOff x="3697" y="2531"/>
            <a:chExt cx="120" cy="1186"/>
          </a:xfrm>
        </p:grpSpPr>
        <p:cxnSp>
          <p:nvCxnSpPr>
            <p:cNvPr id="85" name="直接连接符 84"/>
            <p:cNvCxnSpPr/>
            <p:nvPr/>
          </p:nvCxnSpPr>
          <p:spPr>
            <a:xfrm flipV="1">
              <a:off x="3757" y="2603"/>
              <a:ext cx="0" cy="1114"/>
            </a:xfrm>
            <a:prstGeom prst="line">
              <a:avLst/>
            </a:prstGeom>
            <a:noFill/>
            <a:ln w="9525" cap="flat">
              <a:solidFill>
                <a:srgbClr val="000000"/>
              </a:solidFill>
              <a:prstDash val="solid"/>
              <a:miter/>
            </a:ln>
          </p:spPr>
        </p:cxnSp>
        <p:sp>
          <p:nvSpPr>
            <p:cNvPr id="86" name="椭圆 85"/>
            <p:cNvSpPr/>
            <p:nvPr/>
          </p:nvSpPr>
          <p:spPr>
            <a:xfrm>
              <a:off x="3697" y="2531"/>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Times New Roman"/>
                <a:ea typeface="Times New Roman"/>
              </a:endParaRPr>
            </a:p>
          </p:txBody>
        </p:sp>
      </p:grpSp>
      <p:grpSp>
        <p:nvGrpSpPr>
          <p:cNvPr id="87" name="组合 86"/>
          <p:cNvGrpSpPr/>
          <p:nvPr/>
        </p:nvGrpSpPr>
        <p:grpSpPr>
          <a:xfrm>
            <a:off x="2548558" y="1883222"/>
            <a:ext cx="76190" cy="1290787"/>
            <a:chOff x="3697" y="3234"/>
            <a:chExt cx="120" cy="2033"/>
          </a:xfrm>
        </p:grpSpPr>
        <p:cxnSp>
          <p:nvCxnSpPr>
            <p:cNvPr id="88" name="直接连接符 87"/>
            <p:cNvCxnSpPr/>
            <p:nvPr/>
          </p:nvCxnSpPr>
          <p:spPr>
            <a:xfrm flipV="1">
              <a:off x="3757" y="3234"/>
              <a:ext cx="0" cy="1913"/>
            </a:xfrm>
            <a:prstGeom prst="line">
              <a:avLst/>
            </a:prstGeom>
            <a:noFill/>
            <a:ln w="9525" cap="flat">
              <a:solidFill>
                <a:srgbClr val="000000"/>
              </a:solidFill>
              <a:prstDash val="solid"/>
              <a:miter/>
            </a:ln>
          </p:spPr>
        </p:cxnSp>
        <p:sp>
          <p:nvSpPr>
            <p:cNvPr id="89" name="椭圆 88"/>
            <p:cNvSpPr/>
            <p:nvPr/>
          </p:nvSpPr>
          <p:spPr>
            <a:xfrm>
              <a:off x="3697" y="5147"/>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Microsoft YaHei"/>
                <a:ea typeface="Microsoft YaHei"/>
              </a:endParaRPr>
            </a:p>
          </p:txBody>
        </p:sp>
      </p:grpSp>
      <p:cxnSp>
        <p:nvCxnSpPr>
          <p:cNvPr id="91" name="直线箭头连接符 3"/>
          <p:cNvCxnSpPr/>
          <p:nvPr/>
        </p:nvCxnSpPr>
        <p:spPr>
          <a:xfrm>
            <a:off x="1532056" y="3505646"/>
            <a:ext cx="551108" cy="0"/>
          </a:xfrm>
          <a:prstGeom prst="straightConnector1">
            <a:avLst/>
          </a:prstGeom>
          <a:noFill/>
          <a:ln w="25400" cap="flat">
            <a:solidFill>
              <a:schemeClr val="tx1"/>
            </a:solidFill>
            <a:prstDash val="solid"/>
            <a:miter/>
            <a:tailEnd type="triangle"/>
          </a:ln>
        </p:spPr>
      </p:cxnSp>
      <p:cxnSp>
        <p:nvCxnSpPr>
          <p:cNvPr id="92" name="直线箭头连接符 3"/>
          <p:cNvCxnSpPr/>
          <p:nvPr/>
        </p:nvCxnSpPr>
        <p:spPr>
          <a:xfrm>
            <a:off x="10122487" y="3525332"/>
            <a:ext cx="551108" cy="0"/>
          </a:xfrm>
          <a:prstGeom prst="straightConnector1">
            <a:avLst/>
          </a:prstGeom>
          <a:noFill/>
          <a:ln w="25400" cap="flat">
            <a:solidFill>
              <a:schemeClr val="tx1"/>
            </a:solidFill>
            <a:prstDash val="solid"/>
            <a:miter/>
            <a:tailEnd type="triangle"/>
          </a:ln>
        </p:spPr>
      </p:cxnSp>
      <p:sp>
        <p:nvSpPr>
          <p:cNvPr id="94" name="文本框 93"/>
          <p:cNvSpPr txBox="1"/>
          <p:nvPr/>
        </p:nvSpPr>
        <p:spPr>
          <a:xfrm>
            <a:off x="95238" y="3924722"/>
            <a:ext cx="1655864" cy="36195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imes New Roman"/>
                <a:ea typeface="Times New Roman"/>
              </a:rPr>
              <a:t>用户发出请求</a:t>
            </a:r>
          </a:p>
        </p:txBody>
      </p:sp>
      <p:sp>
        <p:nvSpPr>
          <p:cNvPr id="96" name="文本框 95"/>
          <p:cNvSpPr txBox="1"/>
          <p:nvPr/>
        </p:nvSpPr>
        <p:spPr>
          <a:xfrm>
            <a:off x="10414549" y="3891702"/>
            <a:ext cx="1655864" cy="36195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imes New Roman"/>
                <a:ea typeface="Times New Roman"/>
              </a:rPr>
              <a:t>完成</a:t>
            </a:r>
          </a:p>
        </p:txBody>
      </p:sp>
      <p:pic>
        <p:nvPicPr>
          <p:cNvPr id="101" name="图形 104"/>
          <p:cNvPicPr>
            <a:picLocks/>
          </p:cNvPicPr>
          <p:nvPr/>
        </p:nvPicPr>
        <p:blipFill>
          <a:blip r:embed="rId5"/>
          <a:stretch/>
        </p:blipFill>
        <p:spPr>
          <a:xfrm>
            <a:off x="9306618" y="3249742"/>
            <a:ext cx="488886" cy="535235"/>
          </a:xfrm>
          <a:prstGeom prst="rect">
            <a:avLst/>
          </a:prstGeom>
        </p:spPr>
      </p:pic>
      <p:pic>
        <p:nvPicPr>
          <p:cNvPr id="106" name="图形 84"/>
          <p:cNvPicPr>
            <a:picLocks/>
          </p:cNvPicPr>
          <p:nvPr/>
        </p:nvPicPr>
        <p:blipFill>
          <a:blip r:embed="rId6"/>
          <a:stretch/>
        </p:blipFill>
        <p:spPr>
          <a:xfrm>
            <a:off x="2339035" y="3247202"/>
            <a:ext cx="481267" cy="527616"/>
          </a:xfrm>
          <a:prstGeom prst="rect">
            <a:avLst/>
          </a:prstGeom>
        </p:spPr>
      </p:pic>
      <p:pic>
        <p:nvPicPr>
          <p:cNvPr id="522" name="图形 521"/>
          <p:cNvPicPr>
            <a:picLocks noChangeAspect="1"/>
          </p:cNvPicPr>
          <p:nvPr/>
        </p:nvPicPr>
        <p:blipFill>
          <a:blip r:embed="rId7"/>
          <a:stretch/>
        </p:blipFill>
        <p:spPr>
          <a:xfrm>
            <a:off x="673012" y="3261172"/>
            <a:ext cx="483172" cy="498410"/>
          </a:xfrm>
          <a:prstGeom prst="rect">
            <a:avLst/>
          </a:prstGeom>
        </p:spPr>
      </p:pic>
      <p:pic>
        <p:nvPicPr>
          <p:cNvPr id="711" name="图片 710"/>
          <p:cNvPicPr>
            <a:picLocks noChangeAspect="1"/>
          </p:cNvPicPr>
          <p:nvPr/>
        </p:nvPicPr>
        <p:blipFill>
          <a:blip r:embed="rId8"/>
          <a:stretch/>
        </p:blipFill>
        <p:spPr>
          <a:xfrm>
            <a:off x="-10267" y="774737"/>
            <a:ext cx="12190412" cy="6857107"/>
          </a:xfrm>
          <a:prstGeom prst="rect">
            <a:avLst/>
          </a:prstGeom>
        </p:spPr>
      </p:pic>
      <p:sp>
        <p:nvSpPr>
          <p:cNvPr id="712" name="矩形 711"/>
          <p:cNvSpPr/>
          <p:nvPr/>
        </p:nvSpPr>
        <p:spPr>
          <a:xfrm>
            <a:off x="286632" y="276090"/>
            <a:ext cx="8446787" cy="2959320"/>
          </a:xfrm>
          <a:prstGeom prst="rect">
            <a:avLst/>
          </a:prstGeom>
          <a:solidFill>
            <a:srgbClr val="FFFFFF"/>
          </a:solidFill>
          <a:ln w="12700">
            <a:solidFill>
              <a:srgbClr val="FFFFFF"/>
            </a:solidFill>
            <a:prstDash val="solid"/>
          </a:ln>
        </p:spPr>
        <p:txBody>
          <a:bodyPr anchor="ctr"/>
          <a:lstStyle/>
          <a:p>
            <a:pPr algn="ctr"/>
            <a:endParaRPr lang="zh-CN"/>
          </a:p>
        </p:txBody>
      </p:sp>
      <p:sp>
        <p:nvSpPr>
          <p:cNvPr id="713" name="矩形 712"/>
          <p:cNvSpPr/>
          <p:nvPr/>
        </p:nvSpPr>
        <p:spPr>
          <a:xfrm>
            <a:off x="1145123" y="5549937"/>
            <a:ext cx="8830455" cy="1774911"/>
          </a:xfrm>
          <a:prstGeom prst="rect">
            <a:avLst/>
          </a:prstGeom>
          <a:solidFill>
            <a:srgbClr val="FFFFFF"/>
          </a:solidFill>
          <a:ln w="12700">
            <a:solidFill>
              <a:srgbClr val="FFFFFF"/>
            </a:solidFill>
            <a:prstDash val="solid"/>
          </a:ln>
        </p:spPr>
        <p:txBody>
          <a:bodyPr anchor="ctr"/>
          <a:lstStyle/>
          <a:p>
            <a:pPr algn="ctr"/>
            <a:endParaRPr lang="zh-CN"/>
          </a:p>
        </p:txBody>
      </p:sp>
      <p:sp>
        <p:nvSpPr>
          <p:cNvPr id="714" name="矩形 713"/>
          <p:cNvSpPr/>
          <p:nvPr/>
        </p:nvSpPr>
        <p:spPr>
          <a:xfrm>
            <a:off x="8427892" y="1755749"/>
            <a:ext cx="3638015" cy="1278817"/>
          </a:xfrm>
          <a:prstGeom prst="rect">
            <a:avLst/>
          </a:prstGeom>
          <a:solidFill>
            <a:srgbClr val="FFFFFF"/>
          </a:solidFill>
          <a:ln w="12700">
            <a:solidFill>
              <a:srgbClr val="FFFFFF"/>
            </a:solidFill>
            <a:prstDash val="solid"/>
          </a:ln>
        </p:spPr>
        <p:txBody>
          <a:bodyPr anchor="ctr"/>
          <a:lstStyle/>
          <a:p>
            <a:pPr algn="ctr"/>
            <a:endParaRPr lang="zh-CN">
              <a:ea typeface="Microsoft YaHei"/>
            </a:endParaRPr>
          </a:p>
        </p:txBody>
      </p:sp>
      <p:sp>
        <p:nvSpPr>
          <p:cNvPr id="715" name="矩形 714"/>
          <p:cNvSpPr/>
          <p:nvPr/>
        </p:nvSpPr>
        <p:spPr>
          <a:xfrm>
            <a:off x="10758144" y="4564376"/>
            <a:ext cx="1146526" cy="507117"/>
          </a:xfrm>
          <a:prstGeom prst="rect">
            <a:avLst/>
          </a:prstGeom>
          <a:solidFill>
            <a:srgbClr val="FFFFFF"/>
          </a:solidFill>
          <a:ln w="12700">
            <a:solidFill>
              <a:srgbClr val="FFFFFF"/>
            </a:solidFill>
            <a:prstDash val="solid"/>
          </a:ln>
        </p:spPr>
        <p:txBody>
          <a:bodyPr anchor="ctr"/>
          <a:lstStyle/>
          <a:p>
            <a:pPr algn="ctr"/>
            <a:endParaRPr lang="zh-CN">
              <a:ea typeface="Times New Roman"/>
            </a:endParaRPr>
          </a:p>
        </p:txBody>
      </p:sp>
      <p:sp>
        <p:nvSpPr>
          <p:cNvPr id="716" name="矩形 715"/>
          <p:cNvSpPr/>
          <p:nvPr/>
        </p:nvSpPr>
        <p:spPr>
          <a:xfrm>
            <a:off x="140445" y="4711294"/>
            <a:ext cx="1565449" cy="507117"/>
          </a:xfrm>
          <a:prstGeom prst="rect">
            <a:avLst/>
          </a:prstGeom>
          <a:solidFill>
            <a:srgbClr val="FFFFFF"/>
          </a:solidFill>
          <a:ln w="12700">
            <a:solidFill>
              <a:srgbClr val="FFFFFF"/>
            </a:solidFill>
            <a:prstDash val="solid"/>
          </a:ln>
        </p:spPr>
        <p:txBody>
          <a:bodyPr anchor="ctr"/>
          <a:lstStyle/>
          <a:p>
            <a:pPr algn="ctr"/>
            <a:endParaRPr lang="zh-CN">
              <a:ea typeface="Times New Roman"/>
            </a:endParaRPr>
          </a:p>
        </p:txBody>
      </p:sp>
      <p:sp>
        <p:nvSpPr>
          <p:cNvPr id="717" name="文本框 93"/>
          <p:cNvSpPr txBox="1"/>
          <p:nvPr/>
        </p:nvSpPr>
        <p:spPr>
          <a:xfrm>
            <a:off x="174592" y="4765992"/>
            <a:ext cx="1655864" cy="36195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encentSans W3"/>
                <a:ea typeface="TencentSans W3"/>
              </a:rPr>
              <a:t>User's Request</a:t>
            </a:r>
          </a:p>
        </p:txBody>
      </p:sp>
      <p:grpSp>
        <p:nvGrpSpPr>
          <p:cNvPr id="719" name="组合 96"/>
          <p:cNvGrpSpPr/>
          <p:nvPr/>
        </p:nvGrpSpPr>
        <p:grpSpPr>
          <a:xfrm>
            <a:off x="2031100" y="2182351"/>
            <a:ext cx="2335226" cy="929450"/>
            <a:chOff x="3036" y="1584"/>
            <a:chExt cx="3678" cy="1464"/>
          </a:xfrm>
        </p:grpSpPr>
        <p:sp>
          <p:nvSpPr>
            <p:cNvPr id="720" name="文本框 5"/>
            <p:cNvSpPr txBox="1"/>
            <p:nvPr/>
          </p:nvSpPr>
          <p:spPr>
            <a:xfrm>
              <a:off x="3064" y="1584"/>
              <a:ext cx="3572" cy="59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en-US" sz="1800" b="1" i="0" strike="noStrike" spc="0">
                  <a:solidFill>
                    <a:srgbClr val="000000"/>
                  </a:solidFill>
                  <a:latin typeface="TencentSans W3"/>
                  <a:ea typeface="TencentSans W3"/>
                </a:rPr>
                <a:t>DNSSEC</a:t>
              </a:r>
            </a:p>
          </p:txBody>
        </p:sp>
        <p:sp>
          <p:nvSpPr>
            <p:cNvPr id="721" name="文本框 9"/>
            <p:cNvSpPr txBox="1"/>
            <p:nvPr/>
          </p:nvSpPr>
          <p:spPr>
            <a:xfrm>
              <a:off x="3036" y="2048"/>
              <a:ext cx="3678" cy="100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en-US" sz="1200" b="0" i="0" strike="noStrike" spc="0">
                  <a:solidFill>
                    <a:srgbClr val="000000"/>
                  </a:solidFill>
                  <a:latin typeface="Times New Roman"/>
                  <a:ea typeface="Times New Roman"/>
                </a:rPr>
                <a:t>DNSSEC: Domain Protection, prevents domains  from DNS poisoning and hijacking.</a:t>
              </a:r>
            </a:p>
          </p:txBody>
        </p:sp>
      </p:grpSp>
      <p:grpSp>
        <p:nvGrpSpPr>
          <p:cNvPr id="722" name="组合 102"/>
          <p:cNvGrpSpPr/>
          <p:nvPr/>
        </p:nvGrpSpPr>
        <p:grpSpPr>
          <a:xfrm>
            <a:off x="5344445" y="2210666"/>
            <a:ext cx="2473292" cy="823267"/>
            <a:chOff x="7750" y="1627"/>
            <a:chExt cx="3895" cy="1297"/>
          </a:xfrm>
        </p:grpSpPr>
        <p:sp>
          <p:nvSpPr>
            <p:cNvPr id="723" name="文本框 25"/>
            <p:cNvSpPr txBox="1"/>
            <p:nvPr/>
          </p:nvSpPr>
          <p:spPr>
            <a:xfrm>
              <a:off x="7755" y="1627"/>
              <a:ext cx="2608" cy="58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800" b="1" i="0" strike="noStrike" spc="0">
                  <a:solidFill>
                    <a:srgbClr val="000000"/>
                  </a:solidFill>
                  <a:latin typeface="TencentSans W3"/>
                  <a:ea typeface="TencentSans W3"/>
                </a:rPr>
                <a:t>SSL/TLS</a:t>
              </a:r>
            </a:p>
          </p:txBody>
        </p:sp>
        <p:sp>
          <p:nvSpPr>
            <p:cNvPr id="724" name="文本框 26"/>
            <p:cNvSpPr txBox="1"/>
            <p:nvPr/>
          </p:nvSpPr>
          <p:spPr>
            <a:xfrm>
              <a:off x="7750" y="2204"/>
              <a:ext cx="3895" cy="72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200" b="0" i="0" strike="noStrike" spc="0">
                  <a:solidFill>
                    <a:srgbClr val="000000"/>
                  </a:solidFill>
                  <a:latin typeface="Times New Roman"/>
                  <a:ea typeface="Times New Roman"/>
                </a:rPr>
                <a:t>One-stop SSL certificate management and HTTPS configuration.</a:t>
              </a:r>
            </a:p>
          </p:txBody>
        </p:sp>
      </p:grpSp>
      <p:grpSp>
        <p:nvGrpSpPr>
          <p:cNvPr id="725" name="组合 40"/>
          <p:cNvGrpSpPr/>
          <p:nvPr/>
        </p:nvGrpSpPr>
        <p:grpSpPr>
          <a:xfrm>
            <a:off x="8080037" y="1928252"/>
            <a:ext cx="2935853" cy="1059870"/>
            <a:chOff x="3232" y="1455"/>
            <a:chExt cx="4624" cy="1669"/>
          </a:xfrm>
        </p:grpSpPr>
        <p:sp>
          <p:nvSpPr>
            <p:cNvPr id="726" name="文本框 41"/>
            <p:cNvSpPr txBox="1"/>
            <p:nvPr/>
          </p:nvSpPr>
          <p:spPr>
            <a:xfrm>
              <a:off x="3232" y="1455"/>
              <a:ext cx="4299" cy="59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encentSans W3"/>
                  <a:ea typeface="TencentSans W3"/>
                </a:rPr>
                <a:t>Web Protection</a:t>
              </a:r>
            </a:p>
          </p:txBody>
        </p:sp>
        <p:sp>
          <p:nvSpPr>
            <p:cNvPr id="727" name="文本框 42"/>
            <p:cNvSpPr txBox="1"/>
            <p:nvPr/>
          </p:nvSpPr>
          <p:spPr>
            <a:xfrm>
              <a:off x="3528" y="2114"/>
              <a:ext cx="4328" cy="101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200" b="0" i="0" strike="noStrike" spc="0">
                  <a:solidFill>
                    <a:srgbClr val="000000"/>
                  </a:solidFill>
                  <a:latin typeface="Times New Roman"/>
                  <a:ea typeface="Times New Roman"/>
                </a:rPr>
                <a:t>Indepth inspection and protection of HTTP/HTTPS traffic, to achive high-level security and business continuity.</a:t>
              </a:r>
            </a:p>
          </p:txBody>
        </p:sp>
      </p:grpSp>
      <p:sp>
        <p:nvSpPr>
          <p:cNvPr id="728" name="文本框 95"/>
          <p:cNvSpPr txBox="1"/>
          <p:nvPr/>
        </p:nvSpPr>
        <p:spPr>
          <a:xfrm>
            <a:off x="10503474" y="4629450"/>
            <a:ext cx="1655864" cy="63500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encentSans W3"/>
                <a:ea typeface="TencentSans W3"/>
              </a:rPr>
              <a:t>Web Acceleration</a:t>
            </a:r>
          </a:p>
        </p:txBody>
      </p:sp>
      <p:grpSp>
        <p:nvGrpSpPr>
          <p:cNvPr id="729" name="组合 31"/>
          <p:cNvGrpSpPr/>
          <p:nvPr/>
        </p:nvGrpSpPr>
        <p:grpSpPr>
          <a:xfrm>
            <a:off x="6271268" y="5602535"/>
            <a:ext cx="4460737" cy="988671"/>
            <a:chOff x="4419" y="1647"/>
            <a:chExt cx="3644" cy="1557"/>
          </a:xfrm>
        </p:grpSpPr>
        <p:sp>
          <p:nvSpPr>
            <p:cNvPr id="730" name="文本框 32"/>
            <p:cNvSpPr txBox="1"/>
            <p:nvPr/>
          </p:nvSpPr>
          <p:spPr>
            <a:xfrm>
              <a:off x="4464" y="1647"/>
              <a:ext cx="2735" cy="57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encentSans W3"/>
                  <a:ea typeface="TencentSans W3"/>
                </a:rPr>
                <a:t>Bot Management</a:t>
              </a:r>
            </a:p>
          </p:txBody>
        </p:sp>
        <p:sp>
          <p:nvSpPr>
            <p:cNvPr id="731" name="文本框 33"/>
            <p:cNvSpPr txBox="1"/>
            <p:nvPr/>
          </p:nvSpPr>
          <p:spPr>
            <a:xfrm>
              <a:off x="4419" y="2484"/>
              <a:ext cx="3644" cy="72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200" b="0" i="0" strike="noStrike" spc="0">
                  <a:solidFill>
                    <a:srgbClr val="000000"/>
                  </a:solidFill>
                  <a:latin typeface="Times New Roman"/>
                  <a:ea typeface="Times New Roman"/>
                </a:rPr>
                <a:t>Precise protection against website frauds, crawler, malicious registration, brute force cracking, inventory grabbing and other attacks.</a:t>
              </a:r>
            </a:p>
          </p:txBody>
        </p:sp>
      </p:grpSp>
      <p:grpSp>
        <p:nvGrpSpPr>
          <p:cNvPr id="732" name="组合 16"/>
          <p:cNvGrpSpPr/>
          <p:nvPr/>
        </p:nvGrpSpPr>
        <p:grpSpPr>
          <a:xfrm>
            <a:off x="1195069" y="5600577"/>
            <a:ext cx="5011159" cy="970131"/>
            <a:chOff x="3760" y="1520"/>
            <a:chExt cx="5209" cy="1528"/>
          </a:xfrm>
        </p:grpSpPr>
        <p:sp>
          <p:nvSpPr>
            <p:cNvPr id="733" name="文本框 17"/>
            <p:cNvSpPr txBox="1"/>
            <p:nvPr/>
          </p:nvSpPr>
          <p:spPr>
            <a:xfrm>
              <a:off x="5404" y="1520"/>
              <a:ext cx="3043" cy="57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800" b="1" i="0" strike="noStrike" spc="0">
                  <a:solidFill>
                    <a:srgbClr val="000000"/>
                  </a:solidFill>
                  <a:latin typeface="TencentSans W3"/>
                  <a:ea typeface="TencentSans W3"/>
                </a:rPr>
                <a:t>DDoS Protection</a:t>
              </a:r>
            </a:p>
          </p:txBody>
        </p:sp>
        <p:sp>
          <p:nvSpPr>
            <p:cNvPr id="734" name="文本框 18"/>
            <p:cNvSpPr txBox="1"/>
            <p:nvPr/>
          </p:nvSpPr>
          <p:spPr>
            <a:xfrm>
              <a:off x="3760" y="2328"/>
              <a:ext cx="5209" cy="72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ClrTx/>
                <a:buSzTx/>
                <a:buFontTx/>
                <a:buNone/>
              </a:pPr>
              <a:r>
                <a:rPr lang="zh-CN" sz="1200" b="0" i="0" strike="noStrike" spc="0">
                  <a:solidFill>
                    <a:srgbClr val="000000"/>
                  </a:solidFill>
                  <a:latin typeface="Times New Roman"/>
                  <a:ea typeface="Times New Roman"/>
                </a:rPr>
                <a:t>Comprehensive, efficient and accurate DDoS mitigation solution. Flexible DDoS mitigation strategies can be deployed to ensure safe and robust access</a:t>
              </a:r>
            </a:p>
          </p:txBody>
        </p:sp>
      </p:grpSp>
      <p:sp>
        <p:nvSpPr>
          <p:cNvPr id="735" name="矩形 711"/>
          <p:cNvSpPr/>
          <p:nvPr/>
        </p:nvSpPr>
        <p:spPr>
          <a:xfrm>
            <a:off x="9508668" y="642856"/>
            <a:ext cx="2650671" cy="1189513"/>
          </a:xfrm>
          <a:prstGeom prst="rect">
            <a:avLst/>
          </a:prstGeom>
          <a:solidFill>
            <a:srgbClr val="FFFFFF"/>
          </a:solidFill>
          <a:ln w="12700">
            <a:solidFill>
              <a:srgbClr val="FFFFFF"/>
            </a:solidFill>
            <a:prstDash val="solid"/>
          </a:ln>
        </p:spPr>
        <p:txBody>
          <a:bodyPr anchor="ctr"/>
          <a:lstStyle/>
          <a:p>
            <a:pPr algn="ctr"/>
            <a:endParaRPr lang="zh-CN"/>
          </a:p>
        </p:txBody>
      </p:sp>
      <p:sp>
        <p:nvSpPr>
          <p:cNvPr id="736" name="矩形 735"/>
          <p:cNvSpPr/>
          <p:nvPr/>
        </p:nvSpPr>
        <p:spPr>
          <a:xfrm>
            <a:off x="654790" y="1391885"/>
            <a:ext cx="1026123" cy="439767"/>
          </a:xfrm>
          <a:prstGeom prst="rect">
            <a:avLst/>
          </a:prstGeom>
          <a:solidFill>
            <a:srgbClr val="0188FB"/>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800">
                <a:solidFill>
                  <a:srgbClr val="FFFFFF"/>
                </a:solidFill>
                <a:latin typeface="TencentSans W3"/>
                <a:ea typeface="TencentSans W3"/>
              </a:rPr>
              <a:t>Tip</a:t>
            </a:r>
          </a:p>
        </p:txBody>
      </p:sp>
      <p:sp>
        <p:nvSpPr>
          <p:cNvPr id="737" name="文本框 736"/>
          <p:cNvSpPr txBox="1"/>
          <p:nvPr/>
        </p:nvSpPr>
        <p:spPr>
          <a:xfrm>
            <a:off x="1896586" y="1217717"/>
            <a:ext cx="9233112" cy="806450"/>
          </a:xfrm>
          <a:prstGeom prst="rect">
            <a:avLst/>
          </a:prstGeom>
          <a:ln w="12700">
            <a:prstDash val="solid"/>
          </a:ln>
        </p:spPr>
        <p:txBody>
          <a:bodyP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r>
              <a:rPr lang="zh-CN" sz="1800" b="1" i="0" strike="noStrike" spc="0">
                <a:solidFill>
                  <a:srgbClr val="0060FF"/>
                </a:solidFill>
                <a:highlight>
                  <a:srgbClr val="FFFFFF"/>
                </a:highlight>
                <a:latin typeface="TencentSans W3"/>
                <a:ea typeface="TencentSans W3"/>
              </a:rPr>
              <a:t>Integrated security products, provide a complete protection system, and comprehensively protect site services</a:t>
            </a:r>
          </a:p>
        </p:txBody>
      </p:sp>
      <p:sp>
        <p:nvSpPr>
          <p:cNvPr id="738" name="标题文本"/>
          <p:cNvSpPr txBox="1"/>
          <p:nvPr/>
        </p:nvSpPr>
        <p:spPr>
          <a:xfrm>
            <a:off x="509204" y="366842"/>
            <a:ext cx="8050116" cy="438150"/>
          </a:xfrm>
          <a:prstGeom prst="rect">
            <a:avLst/>
          </a:prstGeom>
          <a:ln w="12700">
            <a:miter/>
          </a:ln>
        </p:spPr>
        <p:txBody>
          <a:bodyPr wrap="square" lIns="0" tIns="0" rIns="0" bIns="0">
            <a:spAutoFit/>
          </a:bodyPr>
          <a:lstStyle>
            <a:lvl1pPr marL="0" lvl="0" algn="l" defTabSz="457200">
              <a:lnSpc>
                <a:spcPct val="120000"/>
              </a:lnSpc>
              <a:defRPr sz="5999" b="0" kern="1200">
                <a:solidFill>
                  <a:schemeClr val="tx1"/>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r>
              <a:rPr lang="zh-CN" sz="2400" b="0">
                <a:solidFill>
                  <a:srgbClr val="000000"/>
                </a:solidFill>
                <a:latin typeface="TencentSans W3"/>
                <a:ea typeface="TencentSans W3"/>
              </a:rPr>
              <a:t>Tencent Cloud Ed</a:t>
            </a:r>
            <a:r>
              <a:rPr lang="zh-CN" sz="2400" b="0" i="0" strike="noStrike" spc="0">
                <a:solidFill>
                  <a:srgbClr val="000000"/>
                </a:solidFill>
                <a:latin typeface="TencentSans W3"/>
                <a:ea typeface="TencentSans W3"/>
              </a:rPr>
              <a:t>geOne -- Security</a:t>
            </a:r>
          </a:p>
        </p:txBody>
      </p:sp>
      <p:pic>
        <p:nvPicPr>
          <p:cNvPr id="739" name="图片 738"/>
          <p:cNvPicPr/>
          <p:nvPr/>
        </p:nvPicPr>
        <p:blipFill>
          <a:blip r:embed="rId9"/>
          <a:stretch/>
        </p:blipFill>
        <p:spPr>
          <a:xfrm>
            <a:off x="7306857" y="3536254"/>
            <a:ext cx="2775060" cy="153660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文本框 715"/>
          <p:cNvSpPr txBox="1"/>
          <p:nvPr/>
        </p:nvSpPr>
        <p:spPr>
          <a:xfrm>
            <a:off x="1820214" y="932524"/>
            <a:ext cx="9808299" cy="806450"/>
          </a:xfrm>
          <a:prstGeom prst="rect">
            <a:avLst/>
          </a:prstGeom>
          <a:ln w="12700">
            <a:prstDash val="solid"/>
          </a:ln>
        </p:spPr>
        <p:txBody>
          <a:bodyP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r>
              <a:rPr lang="zh-CN" sz="1800" b="1" i="0" strike="noStrike" spc="0">
                <a:solidFill>
                  <a:srgbClr val="0060FF"/>
                </a:solidFill>
                <a:highlight>
                  <a:srgbClr val="FFFFFF"/>
                </a:highlight>
                <a:latin typeface="TencentSans W3"/>
                <a:ea typeface="TencentSans W3"/>
              </a:rPr>
              <a:t>Accurate and reliable DDoS attack detection, combined with distributed architecture and multi-level protection mechanism, to achieve efficient DDoS mitigation</a:t>
            </a:r>
          </a:p>
        </p:txBody>
      </p:sp>
      <p:sp>
        <p:nvSpPr>
          <p:cNvPr id="2" name="灯片编号占位符 1"/>
          <p:cNvSpPr>
            <a:spLocks noGrp="1"/>
          </p:cNvSpPr>
          <p:nvPr>
            <p:ph type="sldNum" idx="10"/>
          </p:nvPr>
        </p:nvSpPr>
        <p:spPr/>
        <p:txBody>
          <a:bodyPr/>
          <a:lstStyle/>
          <a:p>
            <a:fld id="{7633EA9F-8C8B-4288-BCAB-D86C15FE9D17}" type="slidenum">
              <a:rPr lang="en-US"/>
              <a:t>16</a:t>
            </a:fld>
            <a:endParaRPr lang="zh-CN"/>
          </a:p>
        </p:txBody>
      </p:sp>
      <p:grpSp>
        <p:nvGrpSpPr>
          <p:cNvPr id="717" name="组合 716"/>
          <p:cNvGrpSpPr/>
          <p:nvPr/>
        </p:nvGrpSpPr>
        <p:grpSpPr>
          <a:xfrm>
            <a:off x="385577" y="2227603"/>
            <a:ext cx="3235467" cy="2531330"/>
            <a:chOff x="385577" y="2227603"/>
            <a:chExt cx="3235467" cy="2531330"/>
          </a:xfrm>
        </p:grpSpPr>
        <p:sp>
          <p:nvSpPr>
            <p:cNvPr id="3" name="矩形 135"/>
            <p:cNvSpPr/>
            <p:nvPr/>
          </p:nvSpPr>
          <p:spPr>
            <a:xfrm>
              <a:off x="385577" y="2227603"/>
              <a:ext cx="3235467" cy="2531330"/>
            </a:xfrm>
            <a:prstGeom prst="rect">
              <a:avLst/>
            </a:prstGeom>
            <a:solidFill>
              <a:srgbClr val="E3F1F7"/>
            </a:solidFill>
            <a:ln w="12700">
              <a:miter/>
            </a:ln>
          </p:spPr>
          <p:txBody>
            <a:bodyPr lIns="25400" tIns="25400" rIns="25400" bIns="25400" anchor="ctr"/>
            <a:lstStyle/>
            <a:p>
              <a:pPr marL="88900" indent="-19050" algn="l" defTabSz="228600"/>
              <a:endParaRPr lang="zh-CN" sz="900" b="0">
                <a:latin typeface="TencentSans W3"/>
                <a:ea typeface="TencentSans W3"/>
              </a:endParaRPr>
            </a:p>
          </p:txBody>
        </p:sp>
        <p:grpSp>
          <p:nvGrpSpPr>
            <p:cNvPr id="712" name="组合 711"/>
            <p:cNvGrpSpPr/>
            <p:nvPr/>
          </p:nvGrpSpPr>
          <p:grpSpPr>
            <a:xfrm>
              <a:off x="575416" y="2371372"/>
              <a:ext cx="2843750" cy="2212268"/>
              <a:chOff x="886759" y="3526621"/>
              <a:chExt cx="2844122" cy="2212557"/>
            </a:xfrm>
          </p:grpSpPr>
          <p:grpSp>
            <p:nvGrpSpPr>
              <p:cNvPr id="97" name="组合 96"/>
              <p:cNvGrpSpPr/>
              <p:nvPr/>
            </p:nvGrpSpPr>
            <p:grpSpPr>
              <a:xfrm>
                <a:off x="897476" y="3526621"/>
                <a:ext cx="1309850" cy="298484"/>
                <a:chOff x="2179" y="2821"/>
                <a:chExt cx="2062" cy="445"/>
              </a:xfrm>
            </p:grpSpPr>
            <p:sp>
              <p:nvSpPr>
                <p:cNvPr id="98" name="矩形"/>
                <p:cNvSpPr/>
                <p:nvPr/>
              </p:nvSpPr>
              <p:spPr>
                <a:xfrm>
                  <a:off x="2179" y="2821"/>
                  <a:ext cx="1716" cy="445"/>
                </a:xfrm>
                <a:prstGeom prst="rect">
                  <a:avLst/>
                </a:prstGeom>
                <a:solidFill>
                  <a:schemeClr val="accent3"/>
                </a:solidFill>
                <a:ln w="12700">
                  <a:miter/>
                </a:ln>
              </p:spPr>
              <p:txBody>
                <a:bodyPr lIns="25400" tIns="25400" rIns="25400" bIns="25400"/>
                <a:lstStyle/>
                <a:p>
                  <a:pPr marL="88900" indent="-19050" algn="l" defTabSz="228600"/>
                  <a:endParaRPr lang="zh-CN" sz="900" b="0">
                    <a:latin typeface="TencentSans W3"/>
                    <a:ea typeface="TencentSans W3"/>
                  </a:endParaRPr>
                </a:p>
              </p:txBody>
            </p:sp>
            <p:sp>
              <p:nvSpPr>
                <p:cNvPr id="99" name="大数据平台"/>
                <p:cNvSpPr txBox="1"/>
                <p:nvPr/>
              </p:nvSpPr>
              <p:spPr>
                <a:xfrm>
                  <a:off x="2193" y="2905"/>
                  <a:ext cx="2048" cy="341"/>
                </a:xfrm>
                <a:prstGeom prst="rect">
                  <a:avLst/>
                </a:prstGeom>
                <a:ln w="12700">
                  <a:miter/>
                </a:ln>
              </p:spPr>
              <p:txBody>
                <a:bodyPr lIns="22856" rIns="22856" anchor="ctr">
                  <a:spAutoFit/>
                </a:bodyPr>
                <a:lstStyle>
                  <a:lvl1pPr lvl="0">
                    <a:defRPr sz="2400">
                      <a:solidFill>
                        <a:srgbClr val="FFFFFF"/>
                      </a:solidFill>
                      <a:latin typeface="腾讯体 W7"/>
                      <a:ea typeface="腾讯体 W7"/>
                    </a:defRPr>
                  </a:lvl1pPr>
                </a:lstStyle>
                <a:p>
                  <a:r>
                    <a:rPr lang="zh-CN" sz="900">
                      <a:ea typeface="TencentSans W3"/>
                    </a:rPr>
                    <a:t>Typical L4 Attacks</a:t>
                  </a:r>
                </a:p>
              </p:txBody>
            </p:sp>
          </p:grpSp>
          <p:grpSp>
            <p:nvGrpSpPr>
              <p:cNvPr id="104" name="组合 103"/>
              <p:cNvGrpSpPr/>
              <p:nvPr/>
            </p:nvGrpSpPr>
            <p:grpSpPr>
              <a:xfrm>
                <a:off x="897554" y="3861012"/>
                <a:ext cx="2761615" cy="724053"/>
                <a:chOff x="634" y="2907"/>
                <a:chExt cx="4349" cy="1079"/>
              </a:xfrm>
            </p:grpSpPr>
            <p:grpSp>
              <p:nvGrpSpPr>
                <p:cNvPr id="105" name="组合 104"/>
                <p:cNvGrpSpPr/>
                <p:nvPr/>
              </p:nvGrpSpPr>
              <p:grpSpPr>
                <a:xfrm>
                  <a:off x="634" y="2908"/>
                  <a:ext cx="1031" cy="580"/>
                  <a:chOff x="4142" y="2740"/>
                  <a:chExt cx="1031" cy="580"/>
                </a:xfrm>
              </p:grpSpPr>
              <p:sp>
                <p:nvSpPr>
                  <p:cNvPr id="106"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07" name="数据采集"/>
                  <p:cNvSpPr txBox="1"/>
                  <p:nvPr/>
                </p:nvSpPr>
                <p:spPr>
                  <a:xfrm>
                    <a:off x="4178" y="2740"/>
                    <a:ext cx="957" cy="58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UDP Flood</a:t>
                    </a:r>
                  </a:p>
                </p:txBody>
              </p:sp>
            </p:grpSp>
            <p:grpSp>
              <p:nvGrpSpPr>
                <p:cNvPr id="108" name="组合 107"/>
                <p:cNvGrpSpPr/>
                <p:nvPr/>
              </p:nvGrpSpPr>
              <p:grpSpPr>
                <a:xfrm>
                  <a:off x="1740" y="2979"/>
                  <a:ext cx="1031" cy="455"/>
                  <a:chOff x="4142" y="2811"/>
                  <a:chExt cx="1031" cy="455"/>
                </a:xfrm>
              </p:grpSpPr>
              <p:sp>
                <p:nvSpPr>
                  <p:cNvPr id="4"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10" name="数据采集"/>
                  <p:cNvSpPr txBox="1"/>
                  <p:nvPr/>
                </p:nvSpPr>
                <p:spPr>
                  <a:xfrm>
                    <a:off x="4178" y="2849"/>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SYN Flood</a:t>
                    </a:r>
                  </a:p>
                </p:txBody>
              </p:sp>
            </p:grpSp>
            <p:grpSp>
              <p:nvGrpSpPr>
                <p:cNvPr id="112" name="组合 111"/>
                <p:cNvGrpSpPr/>
                <p:nvPr/>
              </p:nvGrpSpPr>
              <p:grpSpPr>
                <a:xfrm>
                  <a:off x="2846" y="2979"/>
                  <a:ext cx="1031" cy="455"/>
                  <a:chOff x="4142" y="2811"/>
                  <a:chExt cx="1031" cy="455"/>
                </a:xfrm>
              </p:grpSpPr>
              <p:sp>
                <p:nvSpPr>
                  <p:cNvPr id="113"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14" name="数据采集"/>
                  <p:cNvSpPr txBox="1"/>
                  <p:nvPr/>
                </p:nvSpPr>
                <p:spPr>
                  <a:xfrm>
                    <a:off x="4178" y="2849"/>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TCP Flood</a:t>
                    </a:r>
                  </a:p>
                </p:txBody>
              </p:sp>
            </p:grpSp>
            <p:grpSp>
              <p:nvGrpSpPr>
                <p:cNvPr id="115" name="组合 114"/>
                <p:cNvGrpSpPr/>
                <p:nvPr/>
              </p:nvGrpSpPr>
              <p:grpSpPr>
                <a:xfrm>
                  <a:off x="3952" y="2907"/>
                  <a:ext cx="1031" cy="580"/>
                  <a:chOff x="4142" y="2740"/>
                  <a:chExt cx="1031" cy="580"/>
                </a:xfrm>
              </p:grpSpPr>
              <p:sp>
                <p:nvSpPr>
                  <p:cNvPr id="116"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17" name="数据采集"/>
                  <p:cNvSpPr txBox="1"/>
                  <p:nvPr/>
                </p:nvSpPr>
                <p:spPr>
                  <a:xfrm>
                    <a:off x="4178" y="2740"/>
                    <a:ext cx="957" cy="58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ICMP Flood</a:t>
                    </a:r>
                  </a:p>
                </p:txBody>
              </p:sp>
            </p:grpSp>
            <p:grpSp>
              <p:nvGrpSpPr>
                <p:cNvPr id="118" name="组合 117"/>
                <p:cNvGrpSpPr/>
                <p:nvPr/>
              </p:nvGrpSpPr>
              <p:grpSpPr>
                <a:xfrm>
                  <a:off x="635" y="3531"/>
                  <a:ext cx="1031" cy="455"/>
                  <a:chOff x="4142" y="2811"/>
                  <a:chExt cx="1031" cy="455"/>
                </a:xfrm>
              </p:grpSpPr>
              <p:sp>
                <p:nvSpPr>
                  <p:cNvPr id="119"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20" name="数据采集"/>
                  <p:cNvSpPr txBox="1"/>
                  <p:nvPr/>
                </p:nvSpPr>
                <p:spPr>
                  <a:xfrm>
                    <a:off x="4178" y="2849"/>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ACK Flood</a:t>
                    </a:r>
                  </a:p>
                </p:txBody>
              </p:sp>
            </p:grpSp>
            <p:grpSp>
              <p:nvGrpSpPr>
                <p:cNvPr id="121" name="组合 120"/>
                <p:cNvGrpSpPr/>
                <p:nvPr/>
              </p:nvGrpSpPr>
              <p:grpSpPr>
                <a:xfrm>
                  <a:off x="1741" y="3531"/>
                  <a:ext cx="1031" cy="455"/>
                  <a:chOff x="4142" y="2811"/>
                  <a:chExt cx="1031" cy="455"/>
                </a:xfrm>
              </p:grpSpPr>
              <p:sp>
                <p:nvSpPr>
                  <p:cNvPr id="122"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5" name="数据采集"/>
                  <p:cNvSpPr txBox="1"/>
                  <p:nvPr/>
                </p:nvSpPr>
                <p:spPr>
                  <a:xfrm>
                    <a:off x="4178" y="2849"/>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FIN Flood</a:t>
                    </a:r>
                  </a:p>
                </p:txBody>
              </p:sp>
            </p:grpSp>
            <p:grpSp>
              <p:nvGrpSpPr>
                <p:cNvPr id="124" name="组合 123"/>
                <p:cNvGrpSpPr/>
                <p:nvPr/>
              </p:nvGrpSpPr>
              <p:grpSpPr>
                <a:xfrm>
                  <a:off x="2847" y="3531"/>
                  <a:ext cx="1031" cy="455"/>
                  <a:chOff x="4142" y="2811"/>
                  <a:chExt cx="1031" cy="455"/>
                </a:xfrm>
              </p:grpSpPr>
              <p:sp>
                <p:nvSpPr>
                  <p:cNvPr id="125" name="矩形"/>
                  <p:cNvSpPr/>
                  <p:nvPr/>
                </p:nvSpPr>
                <p:spPr>
                  <a:xfrm>
                    <a:off x="4142" y="2811"/>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26" name="数据采集"/>
                  <p:cNvSpPr txBox="1"/>
                  <p:nvPr/>
                </p:nvSpPr>
                <p:spPr>
                  <a:xfrm>
                    <a:off x="4178" y="2849"/>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a:t>
                    </a:r>
                  </a:p>
                </p:txBody>
              </p:sp>
            </p:grpSp>
          </p:grpSp>
          <p:grpSp>
            <p:nvGrpSpPr>
              <p:cNvPr id="7" name="组合 6"/>
              <p:cNvGrpSpPr/>
              <p:nvPr/>
            </p:nvGrpSpPr>
            <p:grpSpPr>
              <a:xfrm>
                <a:off x="894379" y="4684321"/>
                <a:ext cx="2316262" cy="310324"/>
                <a:chOff x="2179" y="2803"/>
                <a:chExt cx="3647" cy="463"/>
              </a:xfrm>
            </p:grpSpPr>
            <p:sp>
              <p:nvSpPr>
                <p:cNvPr id="8" name="矩形"/>
                <p:cNvSpPr/>
                <p:nvPr/>
              </p:nvSpPr>
              <p:spPr>
                <a:xfrm>
                  <a:off x="2179" y="2821"/>
                  <a:ext cx="3647" cy="445"/>
                </a:xfrm>
                <a:prstGeom prst="rect">
                  <a:avLst/>
                </a:prstGeom>
                <a:solidFill>
                  <a:schemeClr val="accent3"/>
                </a:solidFill>
                <a:ln w="12700">
                  <a:miter/>
                </a:ln>
              </p:spPr>
              <p:txBody>
                <a:bodyPr lIns="25400" tIns="25400" rIns="25400" bIns="25400"/>
                <a:lstStyle/>
                <a:p>
                  <a:pPr marL="88900" indent="-19050" algn="l" defTabSz="228600"/>
                  <a:endParaRPr lang="zh-CN" sz="900" b="0">
                    <a:latin typeface="TencentSans W3"/>
                    <a:ea typeface="TencentSans W3"/>
                  </a:endParaRPr>
                </a:p>
              </p:txBody>
            </p:sp>
            <p:sp>
              <p:nvSpPr>
                <p:cNvPr id="9" name="大数据平台"/>
                <p:cNvSpPr txBox="1"/>
                <p:nvPr/>
              </p:nvSpPr>
              <p:spPr>
                <a:xfrm>
                  <a:off x="2330" y="2803"/>
                  <a:ext cx="3412" cy="407"/>
                </a:xfrm>
                <a:prstGeom prst="rect">
                  <a:avLst/>
                </a:prstGeom>
                <a:ln w="12700">
                  <a:miter/>
                </a:ln>
              </p:spPr>
              <p:txBody>
                <a:bodyPr lIns="22856" rIns="22856" anchor="ctr">
                  <a:spAutoFit/>
                </a:bodyPr>
                <a:lstStyle>
                  <a:lvl1pPr lvl="0">
                    <a:defRPr sz="2400">
                      <a:solidFill>
                        <a:srgbClr val="FFFFFF"/>
                      </a:solidFill>
                      <a:latin typeface="腾讯体 W7"/>
                      <a:ea typeface="腾讯体 W7"/>
                    </a:defRPr>
                  </a:lvl1pPr>
                </a:lstStyle>
                <a:p>
                  <a:r>
                    <a:rPr lang="zh-CN" sz="900" b="1" i="0" strike="noStrike" spc="0">
                      <a:solidFill>
                        <a:srgbClr val="FFFFFF"/>
                      </a:solidFill>
                      <a:latin typeface="TencentSans W3"/>
                      <a:ea typeface="TencentSans W3"/>
                    </a:rPr>
                    <a:t>New types attacks and 0-day attacks</a:t>
                  </a:r>
                </a:p>
              </p:txBody>
            </p:sp>
          </p:grpSp>
          <p:grpSp>
            <p:nvGrpSpPr>
              <p:cNvPr id="11" name="组合 10"/>
              <p:cNvGrpSpPr/>
              <p:nvPr/>
            </p:nvGrpSpPr>
            <p:grpSpPr>
              <a:xfrm>
                <a:off x="886759" y="5036360"/>
                <a:ext cx="1357629" cy="368997"/>
                <a:chOff x="4142" y="2765"/>
                <a:chExt cx="2138" cy="551"/>
              </a:xfrm>
            </p:grpSpPr>
            <p:sp>
              <p:nvSpPr>
                <p:cNvPr id="12" name="矩形"/>
                <p:cNvSpPr/>
                <p:nvPr/>
              </p:nvSpPr>
              <p:spPr>
                <a:xfrm>
                  <a:off x="4142" y="2811"/>
                  <a:ext cx="2138" cy="50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3" name="数据采集"/>
                <p:cNvSpPr txBox="1"/>
                <p:nvPr/>
              </p:nvSpPr>
              <p:spPr>
                <a:xfrm>
                  <a:off x="4523" y="2765"/>
                  <a:ext cx="1376" cy="54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zh-CN" sz="900">
                      <a:ea typeface="TencentSans W3"/>
                    </a:rPr>
                    <a:t>DNS/NTP/SSDP amplification </a:t>
                  </a:r>
                </a:p>
              </p:txBody>
            </p:sp>
          </p:grpSp>
          <p:grpSp>
            <p:nvGrpSpPr>
              <p:cNvPr id="17" name="组合 16"/>
              <p:cNvGrpSpPr/>
              <p:nvPr/>
            </p:nvGrpSpPr>
            <p:grpSpPr>
              <a:xfrm>
                <a:off x="2291328" y="5027980"/>
                <a:ext cx="740799" cy="377379"/>
                <a:chOff x="4142" y="2752"/>
                <a:chExt cx="1167" cy="563"/>
              </a:xfrm>
            </p:grpSpPr>
            <p:sp>
              <p:nvSpPr>
                <p:cNvPr id="18" name="矩形"/>
                <p:cNvSpPr/>
                <p:nvPr/>
              </p:nvSpPr>
              <p:spPr>
                <a:xfrm>
                  <a:off x="4142" y="2811"/>
                  <a:ext cx="1031" cy="50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19" name="数据采集"/>
                <p:cNvSpPr txBox="1"/>
                <p:nvPr/>
              </p:nvSpPr>
              <p:spPr>
                <a:xfrm>
                  <a:off x="4165" y="2752"/>
                  <a:ext cx="1144" cy="540"/>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TCP Reflection</a:t>
                  </a:r>
                </a:p>
              </p:txBody>
            </p:sp>
          </p:grpSp>
          <p:grpSp>
            <p:nvGrpSpPr>
              <p:cNvPr id="20" name="组合 19"/>
              <p:cNvGrpSpPr/>
              <p:nvPr/>
            </p:nvGrpSpPr>
            <p:grpSpPr>
              <a:xfrm>
                <a:off x="2993689" y="5002572"/>
                <a:ext cx="737191" cy="450909"/>
                <a:chOff x="4142" y="2716"/>
                <a:chExt cx="1161" cy="673"/>
              </a:xfrm>
            </p:grpSpPr>
            <p:sp>
              <p:nvSpPr>
                <p:cNvPr id="21" name="矩形"/>
                <p:cNvSpPr/>
                <p:nvPr/>
              </p:nvSpPr>
              <p:spPr>
                <a:xfrm>
                  <a:off x="4142" y="2811"/>
                  <a:ext cx="1090" cy="50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22" name="数据采集"/>
                <p:cNvSpPr txBox="1"/>
                <p:nvPr/>
              </p:nvSpPr>
              <p:spPr>
                <a:xfrm>
                  <a:off x="4207" y="2716"/>
                  <a:ext cx="1095" cy="673"/>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TCP open connection</a:t>
                  </a:r>
                </a:p>
              </p:txBody>
            </p:sp>
          </p:grpSp>
          <p:grpSp>
            <p:nvGrpSpPr>
              <p:cNvPr id="26" name="组合 25"/>
              <p:cNvGrpSpPr/>
              <p:nvPr/>
            </p:nvGrpSpPr>
            <p:grpSpPr>
              <a:xfrm>
                <a:off x="886759" y="5433987"/>
                <a:ext cx="654685" cy="305191"/>
                <a:chOff x="618" y="7365"/>
                <a:chExt cx="1031" cy="455"/>
              </a:xfrm>
            </p:grpSpPr>
            <p:sp>
              <p:nvSpPr>
                <p:cNvPr id="24" name="矩形"/>
                <p:cNvSpPr/>
                <p:nvPr/>
              </p:nvSpPr>
              <p:spPr>
                <a:xfrm>
                  <a:off x="618" y="7365"/>
                  <a:ext cx="1031" cy="455"/>
                </a:xfrm>
                <a:prstGeom prst="rect">
                  <a:avLst/>
                </a:prstGeom>
                <a:solidFill>
                  <a:srgbClr val="66B18C"/>
                </a:solidFill>
                <a:ln w="12700">
                  <a:miter/>
                </a:ln>
              </p:spPr>
              <p:txBody>
                <a:bodyPr lIns="0" tIns="0" rIns="0" bIns="0"/>
                <a:lstStyle/>
                <a:p>
                  <a:pPr defTabSz="914400">
                    <a:spcBef>
                      <a:spcPts val="1000"/>
                    </a:spcBef>
                  </a:pPr>
                  <a:endParaRPr lang="zh-CN" sz="1000" b="0">
                    <a:latin typeface="TencentSans W3"/>
                    <a:ea typeface="TencentSans W3"/>
                  </a:endParaRPr>
                </a:p>
              </p:txBody>
            </p:sp>
            <p:sp>
              <p:nvSpPr>
                <p:cNvPr id="25" name="数据采集"/>
                <p:cNvSpPr txBox="1"/>
                <p:nvPr/>
              </p:nvSpPr>
              <p:spPr>
                <a:xfrm>
                  <a:off x="654" y="7413"/>
                  <a:ext cx="957" cy="362"/>
                </a:xfrm>
                <a:prstGeom prst="rect">
                  <a:avLst/>
                </a:prstGeom>
                <a:ln w="12700">
                  <a:miter/>
                </a:ln>
              </p:spPr>
              <p:txBody>
                <a:bodyPr wrap="square" lIns="22856" rIns="22856" anchor="ctr">
                  <a:spAutoFit/>
                </a:bodyPr>
                <a:lstStyle>
                  <a:lvl1pPr lvl="0">
                    <a:defRPr sz="2400">
                      <a:solidFill>
                        <a:srgbClr val="FFFFFF"/>
                      </a:solidFill>
                      <a:latin typeface="腾讯体 W7"/>
                      <a:ea typeface="腾讯体 W7"/>
                    </a:defRPr>
                  </a:lvl1pPr>
                </a:lstStyle>
                <a:p>
                  <a:r>
                    <a:rPr lang="en-US" sz="900">
                      <a:latin typeface="TencentSans W3"/>
                    </a:rPr>
                    <a:t>…</a:t>
                  </a:r>
                </a:p>
              </p:txBody>
            </p:sp>
          </p:grpSp>
        </p:grpSp>
      </p:grpSp>
      <p:grpSp>
        <p:nvGrpSpPr>
          <p:cNvPr id="232" name="组合 231"/>
          <p:cNvGrpSpPr/>
          <p:nvPr/>
        </p:nvGrpSpPr>
        <p:grpSpPr>
          <a:xfrm>
            <a:off x="3791747" y="3026264"/>
            <a:ext cx="1192375" cy="629453"/>
            <a:chOff x="5391" y="4601"/>
            <a:chExt cx="1878" cy="991"/>
          </a:xfrm>
        </p:grpSpPr>
        <p:cxnSp>
          <p:nvCxnSpPr>
            <p:cNvPr id="230" name="直接箭头连接符 229"/>
            <p:cNvCxnSpPr/>
            <p:nvPr/>
          </p:nvCxnSpPr>
          <p:spPr>
            <a:xfrm>
              <a:off x="5391" y="5592"/>
              <a:ext cx="1878" cy="0"/>
            </a:xfrm>
            <a:prstGeom prst="straightConnector1">
              <a:avLst/>
            </a:prstGeom>
            <a:noFill/>
            <a:ln w="25400" cap="flat">
              <a:solidFill>
                <a:srgbClr val="C00000"/>
              </a:solidFill>
              <a:prstDash val="solid"/>
              <a:miter/>
              <a:tailEnd type="arrow"/>
            </a:ln>
          </p:spPr>
        </p:cxnSp>
        <p:cxnSp>
          <p:nvCxnSpPr>
            <p:cNvPr id="231" name="直接箭头连接符 230"/>
            <p:cNvCxnSpPr/>
            <p:nvPr/>
          </p:nvCxnSpPr>
          <p:spPr>
            <a:xfrm>
              <a:off x="5391" y="4601"/>
              <a:ext cx="1878" cy="0"/>
            </a:xfrm>
            <a:prstGeom prst="straightConnector1">
              <a:avLst/>
            </a:prstGeom>
            <a:noFill/>
            <a:ln w="25400" cap="flat">
              <a:solidFill>
                <a:srgbClr val="005AFF"/>
              </a:solidFill>
              <a:prstDash val="solid"/>
              <a:miter/>
              <a:tailEnd type="arrow"/>
            </a:ln>
          </p:spPr>
        </p:cxnSp>
      </p:grpSp>
      <p:sp>
        <p:nvSpPr>
          <p:cNvPr id="233" name="文本框 232"/>
          <p:cNvSpPr txBox="1"/>
          <p:nvPr/>
        </p:nvSpPr>
        <p:spPr>
          <a:xfrm>
            <a:off x="3791747" y="3341032"/>
            <a:ext cx="1092659" cy="368300"/>
          </a:xfrm>
          <a:prstGeom prst="rect">
            <a:avLst/>
          </a:prstGeom>
          <a:ln w="12700">
            <a:prstDash val="solid"/>
          </a:ln>
        </p:spPr>
        <p:txBody>
          <a:bodyPr wrap="square">
            <a:spAutoFit/>
          </a:bodyPr>
          <a:lstStyle/>
          <a:p>
            <a:r>
              <a:rPr lang="zh-CN" sz="1400" b="0">
                <a:solidFill>
                  <a:srgbClr val="C00000"/>
                </a:solidFill>
                <a:latin typeface="TencentSans W3"/>
                <a:ea typeface="TencentSans W3"/>
              </a:rPr>
              <a:t>Attack</a:t>
            </a:r>
          </a:p>
        </p:txBody>
      </p:sp>
      <p:sp>
        <p:nvSpPr>
          <p:cNvPr id="234" name="文本框 233"/>
          <p:cNvSpPr txBox="1"/>
          <p:nvPr/>
        </p:nvSpPr>
        <p:spPr>
          <a:xfrm>
            <a:off x="3791747" y="2698576"/>
            <a:ext cx="1290460" cy="647700"/>
          </a:xfrm>
          <a:prstGeom prst="rect">
            <a:avLst/>
          </a:prstGeom>
          <a:ln w="12700">
            <a:prstDash val="solid"/>
          </a:ln>
        </p:spPr>
        <p:txBody>
          <a:bodyPr wrap="square">
            <a:spAutoFit/>
          </a:bodyPr>
          <a:lstStyle/>
          <a:p>
            <a:r>
              <a:rPr lang="zh-CN" sz="1400" b="0">
                <a:solidFill>
                  <a:srgbClr val="0060FF"/>
                </a:solidFill>
                <a:latin typeface="TencentSans W3"/>
                <a:ea typeface="TencentSans W3"/>
              </a:rPr>
              <a:t>Normal Access</a:t>
            </a:r>
          </a:p>
        </p:txBody>
      </p:sp>
      <p:cxnSp>
        <p:nvCxnSpPr>
          <p:cNvPr id="356" name="直接箭头连接符 355"/>
          <p:cNvCxnSpPr/>
          <p:nvPr/>
        </p:nvCxnSpPr>
        <p:spPr>
          <a:xfrm>
            <a:off x="10106862" y="3303732"/>
            <a:ext cx="653965" cy="0"/>
          </a:xfrm>
          <a:prstGeom prst="straightConnector1">
            <a:avLst/>
          </a:prstGeom>
          <a:noFill/>
          <a:ln w="25400" cap="flat">
            <a:solidFill>
              <a:schemeClr val="accent1"/>
            </a:solidFill>
            <a:prstDash val="solid"/>
            <a:miter/>
            <a:tailEnd type="arrow"/>
          </a:ln>
        </p:spPr>
      </p:cxnSp>
      <p:sp>
        <p:nvSpPr>
          <p:cNvPr id="357" name="文本框 356"/>
          <p:cNvSpPr txBox="1"/>
          <p:nvPr/>
        </p:nvSpPr>
        <p:spPr>
          <a:xfrm>
            <a:off x="11006490" y="3724102"/>
            <a:ext cx="974012" cy="647700"/>
          </a:xfrm>
          <a:prstGeom prst="rect">
            <a:avLst/>
          </a:prstGeom>
          <a:ln w="12700">
            <a:prstDash val="solid"/>
          </a:ln>
        </p:spPr>
        <p:txBody>
          <a:bodyPr wrap="square">
            <a:spAutoFit/>
          </a:bodyPr>
          <a:lstStyle/>
          <a:p>
            <a:r>
              <a:rPr lang="zh-CN" sz="1400" b="0">
                <a:solidFill>
                  <a:srgbClr val="00B050"/>
                </a:solidFill>
                <a:latin typeface="TencentSans W3"/>
                <a:ea typeface="TencentSans W3"/>
              </a:rPr>
              <a:t>Access Granted</a:t>
            </a:r>
          </a:p>
        </p:txBody>
      </p:sp>
      <p:sp>
        <p:nvSpPr>
          <p:cNvPr id="65" name="iconfont-11117-5703307"/>
          <p:cNvSpPr/>
          <p:nvPr/>
        </p:nvSpPr>
        <p:spPr>
          <a:xfrm>
            <a:off x="5288189" y="2999524"/>
            <a:ext cx="483105" cy="609606"/>
          </a:xfrm>
          <a:custGeom>
            <a:avLst/>
            <a:gdLst/>
            <a:ahLst/>
            <a:cxnLst/>
            <a:rect l="l" t="t" r="r" b="b"/>
            <a:pathLst>
              <a:path w="483168" h="609685">
                <a:moveTo>
                  <a:pt x="385182" y="515123"/>
                </a:moveTo>
                <a:lnTo>
                  <a:pt x="158427" y="559043"/>
                </a:lnTo>
                <a:lnTo>
                  <a:pt x="152251" y="579747"/>
                </a:lnTo>
                <a:lnTo>
                  <a:pt x="394616" y="579747"/>
                </a:lnTo>
                <a:close/>
                <a:moveTo>
                  <a:pt x="398045" y="483489"/>
                </a:moveTo>
                <a:lnTo>
                  <a:pt x="406290" y="485187"/>
                </a:lnTo>
                <a:cubicBezTo>
                  <a:pt x="409684" y="487494"/>
                  <a:pt x="411923" y="491160"/>
                  <a:pt x="412466" y="495233"/>
                </a:cubicBezTo>
                <a:lnTo>
                  <a:pt x="427398" y="592441"/>
                </a:lnTo>
                <a:cubicBezTo>
                  <a:pt x="428823" y="601605"/>
                  <a:pt x="421697" y="609819"/>
                  <a:pt x="412466" y="609683"/>
                </a:cubicBezTo>
                <a:lnTo>
                  <a:pt x="411855" y="609683"/>
                </a:lnTo>
                <a:lnTo>
                  <a:pt x="132365" y="609683"/>
                </a:lnTo>
                <a:cubicBezTo>
                  <a:pt x="127614" y="609683"/>
                  <a:pt x="123202" y="607442"/>
                  <a:pt x="120352" y="603709"/>
                </a:cubicBezTo>
                <a:cubicBezTo>
                  <a:pt x="117501" y="599908"/>
                  <a:pt x="116619" y="595020"/>
                  <a:pt x="117976" y="590540"/>
                </a:cubicBezTo>
                <a:lnTo>
                  <a:pt x="132161" y="541801"/>
                </a:lnTo>
                <a:cubicBezTo>
                  <a:pt x="133790" y="536438"/>
                  <a:pt x="138201" y="532365"/>
                  <a:pt x="143699" y="531347"/>
                </a:cubicBezTo>
                <a:lnTo>
                  <a:pt x="162022" y="527804"/>
                </a:lnTo>
                <a:lnTo>
                  <a:pt x="163719" y="537639"/>
                </a:lnTo>
                <a:cubicBezTo>
                  <a:pt x="162499" y="545783"/>
                  <a:pt x="168130" y="553451"/>
                  <a:pt x="176343" y="554673"/>
                </a:cubicBezTo>
                <a:lnTo>
                  <a:pt x="178582" y="554673"/>
                </a:lnTo>
                <a:cubicBezTo>
                  <a:pt x="185775" y="554470"/>
                  <a:pt x="191814" y="549176"/>
                  <a:pt x="192901" y="542118"/>
                </a:cubicBezTo>
                <a:lnTo>
                  <a:pt x="191570" y="522092"/>
                </a:lnTo>
                <a:lnTo>
                  <a:pt x="257137" y="509417"/>
                </a:lnTo>
                <a:lnTo>
                  <a:pt x="257137" y="521655"/>
                </a:lnTo>
                <a:cubicBezTo>
                  <a:pt x="257137" y="529868"/>
                  <a:pt x="263861" y="536587"/>
                  <a:pt x="272147" y="536587"/>
                </a:cubicBezTo>
                <a:cubicBezTo>
                  <a:pt x="280570" y="536858"/>
                  <a:pt x="287567" y="530072"/>
                  <a:pt x="287567" y="521655"/>
                </a:cubicBezTo>
                <a:lnTo>
                  <a:pt x="287567" y="503534"/>
                </a:lnTo>
                <a:lnTo>
                  <a:pt x="310851" y="499031"/>
                </a:lnTo>
                <a:lnTo>
                  <a:pt x="310851" y="511389"/>
                </a:lnTo>
                <a:cubicBezTo>
                  <a:pt x="310851" y="519672"/>
                  <a:pt x="317571" y="526394"/>
                  <a:pt x="325853" y="526394"/>
                </a:cubicBezTo>
                <a:cubicBezTo>
                  <a:pt x="334337" y="526326"/>
                  <a:pt x="340989" y="519265"/>
                  <a:pt x="340650" y="510777"/>
                </a:cubicBezTo>
                <a:lnTo>
                  <a:pt x="340650" y="493271"/>
                </a:lnTo>
                <a:lnTo>
                  <a:pt x="366175" y="488336"/>
                </a:lnTo>
                <a:lnTo>
                  <a:pt x="366453" y="493544"/>
                </a:lnTo>
                <a:cubicBezTo>
                  <a:pt x="366861" y="501486"/>
                  <a:pt x="373445" y="507730"/>
                  <a:pt x="381455" y="507730"/>
                </a:cubicBezTo>
                <a:lnTo>
                  <a:pt x="382337" y="507459"/>
                </a:lnTo>
                <a:cubicBezTo>
                  <a:pt x="390617" y="507459"/>
                  <a:pt x="397337" y="500739"/>
                  <a:pt x="397337" y="492459"/>
                </a:cubicBezTo>
                <a:close/>
                <a:moveTo>
                  <a:pt x="181092" y="460310"/>
                </a:moveTo>
                <a:lnTo>
                  <a:pt x="190076" y="499575"/>
                </a:lnTo>
                <a:lnTo>
                  <a:pt x="191570" y="522092"/>
                </a:lnTo>
                <a:lnTo>
                  <a:pt x="162022" y="527804"/>
                </a:lnTo>
                <a:lnTo>
                  <a:pt x="152195" y="470848"/>
                </a:lnTo>
                <a:close/>
                <a:moveTo>
                  <a:pt x="72374" y="348813"/>
                </a:moveTo>
                <a:lnTo>
                  <a:pt x="72374" y="422817"/>
                </a:lnTo>
                <a:cubicBezTo>
                  <a:pt x="69793" y="434086"/>
                  <a:pt x="76310" y="445425"/>
                  <a:pt x="87377" y="448888"/>
                </a:cubicBezTo>
                <a:cubicBezTo>
                  <a:pt x="145352" y="457306"/>
                  <a:pt x="217107" y="409034"/>
                  <a:pt x="217854" y="408559"/>
                </a:cubicBezTo>
                <a:cubicBezTo>
                  <a:pt x="224710" y="403942"/>
                  <a:pt x="234009" y="405776"/>
                  <a:pt x="238694" y="412632"/>
                </a:cubicBezTo>
                <a:cubicBezTo>
                  <a:pt x="243310" y="419489"/>
                  <a:pt x="241478" y="428791"/>
                  <a:pt x="234621" y="433476"/>
                </a:cubicBezTo>
                <a:cubicBezTo>
                  <a:pt x="232957" y="434154"/>
                  <a:pt x="215613" y="445578"/>
                  <a:pt x="190631" y="456831"/>
                </a:cubicBezTo>
                <a:lnTo>
                  <a:pt x="181092" y="460310"/>
                </a:lnTo>
                <a:lnTo>
                  <a:pt x="180074" y="455863"/>
                </a:lnTo>
                <a:lnTo>
                  <a:pt x="180074" y="453285"/>
                </a:lnTo>
                <a:lnTo>
                  <a:pt x="178582" y="448806"/>
                </a:lnTo>
                <a:cubicBezTo>
                  <a:pt x="176070" y="440866"/>
                  <a:pt x="167927" y="436183"/>
                  <a:pt x="159852" y="438015"/>
                </a:cubicBezTo>
                <a:cubicBezTo>
                  <a:pt x="151707" y="440391"/>
                  <a:pt x="147161" y="449009"/>
                  <a:pt x="149807" y="457017"/>
                </a:cubicBezTo>
                <a:lnTo>
                  <a:pt x="152195" y="470848"/>
                </a:lnTo>
                <a:lnTo>
                  <a:pt x="148436" y="472219"/>
                </a:lnTo>
                <a:cubicBezTo>
                  <a:pt x="133133" y="476396"/>
                  <a:pt x="116925" y="479167"/>
                  <a:pt x="100818" y="479167"/>
                </a:cubicBezTo>
                <a:cubicBezTo>
                  <a:pt x="94301" y="479167"/>
                  <a:pt x="87784" y="478692"/>
                  <a:pt x="81335" y="477810"/>
                </a:cubicBezTo>
                <a:lnTo>
                  <a:pt x="79841" y="477810"/>
                </a:lnTo>
                <a:cubicBezTo>
                  <a:pt x="54655" y="470749"/>
                  <a:pt x="38567" y="446035"/>
                  <a:pt x="42436" y="420101"/>
                </a:cubicBezTo>
                <a:lnTo>
                  <a:pt x="42436" y="353204"/>
                </a:lnTo>
                <a:lnTo>
                  <a:pt x="42540" y="353240"/>
                </a:lnTo>
                <a:close/>
                <a:moveTo>
                  <a:pt x="177533" y="237883"/>
                </a:moveTo>
                <a:lnTo>
                  <a:pt x="283492" y="349203"/>
                </a:lnTo>
                <a:cubicBezTo>
                  <a:pt x="286141" y="352055"/>
                  <a:pt x="287567" y="355719"/>
                  <a:pt x="287567" y="359587"/>
                </a:cubicBezTo>
                <a:lnTo>
                  <a:pt x="287567" y="503534"/>
                </a:lnTo>
                <a:lnTo>
                  <a:pt x="257137" y="509417"/>
                </a:lnTo>
                <a:lnTo>
                  <a:pt x="257137" y="365560"/>
                </a:lnTo>
                <a:lnTo>
                  <a:pt x="157723" y="260255"/>
                </a:lnTo>
                <a:lnTo>
                  <a:pt x="170451" y="254962"/>
                </a:lnTo>
                <a:close/>
                <a:moveTo>
                  <a:pt x="282245" y="236719"/>
                </a:moveTo>
                <a:cubicBezTo>
                  <a:pt x="267041" y="236719"/>
                  <a:pt x="259371" y="255114"/>
                  <a:pt x="270163" y="265907"/>
                </a:cubicBezTo>
                <a:cubicBezTo>
                  <a:pt x="280886" y="276633"/>
                  <a:pt x="299280" y="269030"/>
                  <a:pt x="299280" y="253825"/>
                </a:cubicBezTo>
                <a:cubicBezTo>
                  <a:pt x="299280" y="244389"/>
                  <a:pt x="291679" y="236719"/>
                  <a:pt x="282245" y="236719"/>
                </a:cubicBezTo>
                <a:close/>
                <a:moveTo>
                  <a:pt x="273056" y="207647"/>
                </a:moveTo>
                <a:cubicBezTo>
                  <a:pt x="281990" y="205866"/>
                  <a:pt x="291442" y="206680"/>
                  <a:pt x="300231" y="210313"/>
                </a:cubicBezTo>
                <a:cubicBezTo>
                  <a:pt x="317810" y="217643"/>
                  <a:pt x="329280" y="234750"/>
                  <a:pt x="329280" y="253825"/>
                </a:cubicBezTo>
                <a:cubicBezTo>
                  <a:pt x="329212" y="279756"/>
                  <a:pt x="308172" y="300732"/>
                  <a:pt x="282245" y="300867"/>
                </a:cubicBezTo>
                <a:cubicBezTo>
                  <a:pt x="263240" y="300867"/>
                  <a:pt x="246068" y="289395"/>
                  <a:pt x="238806" y="271814"/>
                </a:cubicBezTo>
                <a:cubicBezTo>
                  <a:pt x="235142" y="263023"/>
                  <a:pt x="234327" y="253570"/>
                  <a:pt x="236109" y="244636"/>
                </a:cubicBezTo>
                <a:lnTo>
                  <a:pt x="244145" y="229614"/>
                </a:lnTo>
                <a:lnTo>
                  <a:pt x="251566" y="236747"/>
                </a:lnTo>
                <a:cubicBezTo>
                  <a:pt x="254351" y="239462"/>
                  <a:pt x="258086" y="240956"/>
                  <a:pt x="261958" y="240956"/>
                </a:cubicBezTo>
                <a:cubicBezTo>
                  <a:pt x="265899" y="240956"/>
                  <a:pt x="269634" y="239394"/>
                  <a:pt x="272419" y="236612"/>
                </a:cubicBezTo>
                <a:cubicBezTo>
                  <a:pt x="278262" y="230775"/>
                  <a:pt x="278262" y="221342"/>
                  <a:pt x="272419" y="215504"/>
                </a:cubicBezTo>
                <a:lnTo>
                  <a:pt x="267415" y="210675"/>
                </a:lnTo>
                <a:close/>
                <a:moveTo>
                  <a:pt x="137270" y="204203"/>
                </a:moveTo>
                <a:lnTo>
                  <a:pt x="137270" y="204678"/>
                </a:lnTo>
                <a:cubicBezTo>
                  <a:pt x="121999" y="204678"/>
                  <a:pt x="114396" y="223075"/>
                  <a:pt x="125188" y="233800"/>
                </a:cubicBezTo>
                <a:cubicBezTo>
                  <a:pt x="135912" y="244593"/>
                  <a:pt x="154305" y="236990"/>
                  <a:pt x="154305" y="221716"/>
                </a:cubicBezTo>
                <a:cubicBezTo>
                  <a:pt x="154577" y="212145"/>
                  <a:pt x="146840" y="204203"/>
                  <a:pt x="137270" y="204203"/>
                </a:cubicBezTo>
                <a:close/>
                <a:moveTo>
                  <a:pt x="128082" y="175599"/>
                </a:moveTo>
                <a:cubicBezTo>
                  <a:pt x="137016" y="173826"/>
                  <a:pt x="146467" y="174641"/>
                  <a:pt x="155257" y="178272"/>
                </a:cubicBezTo>
                <a:cubicBezTo>
                  <a:pt x="172836" y="185536"/>
                  <a:pt x="184237" y="202709"/>
                  <a:pt x="184237" y="221716"/>
                </a:cubicBezTo>
                <a:lnTo>
                  <a:pt x="177533" y="237883"/>
                </a:lnTo>
                <a:lnTo>
                  <a:pt x="174062" y="234236"/>
                </a:lnTo>
                <a:cubicBezTo>
                  <a:pt x="168287" y="229145"/>
                  <a:pt x="159662" y="229282"/>
                  <a:pt x="154091" y="234508"/>
                </a:cubicBezTo>
                <a:cubicBezTo>
                  <a:pt x="148453" y="239666"/>
                  <a:pt x="147639" y="248284"/>
                  <a:pt x="152188" y="254392"/>
                </a:cubicBezTo>
                <a:lnTo>
                  <a:pt x="157723" y="260255"/>
                </a:lnTo>
                <a:lnTo>
                  <a:pt x="137270" y="268758"/>
                </a:lnTo>
                <a:cubicBezTo>
                  <a:pt x="118198" y="268758"/>
                  <a:pt x="101094" y="257355"/>
                  <a:pt x="93764" y="239773"/>
                </a:cubicBezTo>
                <a:cubicBezTo>
                  <a:pt x="86501" y="222191"/>
                  <a:pt x="90507" y="201962"/>
                  <a:pt x="104012" y="188455"/>
                </a:cubicBezTo>
                <a:cubicBezTo>
                  <a:pt x="110732" y="181734"/>
                  <a:pt x="119147" y="177373"/>
                  <a:pt x="128082" y="175599"/>
                </a:cubicBezTo>
                <a:close/>
                <a:moveTo>
                  <a:pt x="301378" y="134918"/>
                </a:moveTo>
                <a:lnTo>
                  <a:pt x="371533" y="203345"/>
                </a:lnTo>
                <a:cubicBezTo>
                  <a:pt x="374384" y="206128"/>
                  <a:pt x="376013" y="209999"/>
                  <a:pt x="376013" y="214004"/>
                </a:cubicBezTo>
                <a:lnTo>
                  <a:pt x="376013" y="286653"/>
                </a:lnTo>
                <a:cubicBezTo>
                  <a:pt x="376081" y="290387"/>
                  <a:pt x="374656" y="294054"/>
                  <a:pt x="372145" y="296838"/>
                </a:cubicBezTo>
                <a:lnTo>
                  <a:pt x="340650" y="330989"/>
                </a:lnTo>
                <a:lnTo>
                  <a:pt x="340650" y="493271"/>
                </a:lnTo>
                <a:lnTo>
                  <a:pt x="310851" y="499031"/>
                </a:lnTo>
                <a:lnTo>
                  <a:pt x="310851" y="325150"/>
                </a:lnTo>
                <a:cubicBezTo>
                  <a:pt x="310919" y="321416"/>
                  <a:pt x="312345" y="317817"/>
                  <a:pt x="314925" y="315101"/>
                </a:cubicBezTo>
                <a:lnTo>
                  <a:pt x="346215" y="280814"/>
                </a:lnTo>
                <a:lnTo>
                  <a:pt x="346215" y="220115"/>
                </a:lnTo>
                <a:lnTo>
                  <a:pt x="280111" y="155971"/>
                </a:lnTo>
                <a:lnTo>
                  <a:pt x="295216" y="149752"/>
                </a:lnTo>
                <a:close/>
                <a:moveTo>
                  <a:pt x="271347" y="126350"/>
                </a:moveTo>
                <a:lnTo>
                  <a:pt x="272467" y="126350"/>
                </a:lnTo>
                <a:lnTo>
                  <a:pt x="271347" y="128034"/>
                </a:lnTo>
                <a:close/>
                <a:moveTo>
                  <a:pt x="252898" y="70281"/>
                </a:moveTo>
                <a:cubicBezTo>
                  <a:pt x="261832" y="68524"/>
                  <a:pt x="271284" y="69355"/>
                  <a:pt x="280073" y="72988"/>
                </a:cubicBezTo>
                <a:cubicBezTo>
                  <a:pt x="297583" y="80250"/>
                  <a:pt x="309054" y="97425"/>
                  <a:pt x="309054" y="116432"/>
                </a:cubicBezTo>
                <a:lnTo>
                  <a:pt x="301378" y="134918"/>
                </a:lnTo>
                <a:lnTo>
                  <a:pt x="292593" y="126350"/>
                </a:lnTo>
                <a:lnTo>
                  <a:pt x="272467" y="126350"/>
                </a:lnTo>
                <a:lnTo>
                  <a:pt x="279054" y="116432"/>
                </a:lnTo>
                <a:cubicBezTo>
                  <a:pt x="278987" y="106996"/>
                  <a:pt x="271317" y="99326"/>
                  <a:pt x="261883" y="99326"/>
                </a:cubicBezTo>
                <a:cubicBezTo>
                  <a:pt x="246680" y="99461"/>
                  <a:pt x="239213" y="117858"/>
                  <a:pt x="250005" y="128582"/>
                </a:cubicBezTo>
                <a:cubicBezTo>
                  <a:pt x="255402" y="133911"/>
                  <a:pt x="262664" y="134676"/>
                  <a:pt x="268577" y="132205"/>
                </a:cubicBezTo>
                <a:lnTo>
                  <a:pt x="271347" y="128034"/>
                </a:lnTo>
                <a:lnTo>
                  <a:pt x="271347" y="147466"/>
                </a:lnTo>
                <a:lnTo>
                  <a:pt x="280111" y="155971"/>
                </a:lnTo>
                <a:lnTo>
                  <a:pt x="261883" y="163474"/>
                </a:lnTo>
                <a:cubicBezTo>
                  <a:pt x="242879" y="163406"/>
                  <a:pt x="225775" y="151934"/>
                  <a:pt x="218513" y="134352"/>
                </a:cubicBezTo>
                <a:cubicBezTo>
                  <a:pt x="211250" y="116771"/>
                  <a:pt x="215323" y="96542"/>
                  <a:pt x="228829" y="83101"/>
                </a:cubicBezTo>
                <a:cubicBezTo>
                  <a:pt x="235549" y="76381"/>
                  <a:pt x="243964" y="72036"/>
                  <a:pt x="252898" y="70281"/>
                </a:cubicBezTo>
                <a:close/>
                <a:moveTo>
                  <a:pt x="362857" y="63517"/>
                </a:moveTo>
                <a:lnTo>
                  <a:pt x="362857" y="131049"/>
                </a:lnTo>
                <a:lnTo>
                  <a:pt x="411115" y="187516"/>
                </a:lnTo>
                <a:cubicBezTo>
                  <a:pt x="413423" y="190232"/>
                  <a:pt x="414713" y="193693"/>
                  <a:pt x="414713" y="197222"/>
                </a:cubicBezTo>
                <a:lnTo>
                  <a:pt x="414713" y="306766"/>
                </a:lnTo>
                <a:cubicBezTo>
                  <a:pt x="414645" y="309955"/>
                  <a:pt x="413626" y="313009"/>
                  <a:pt x="411726" y="315588"/>
                </a:cubicBezTo>
                <a:lnTo>
                  <a:pt x="389055" y="346605"/>
                </a:lnTo>
                <a:lnTo>
                  <a:pt x="390142" y="369070"/>
                </a:lnTo>
                <a:cubicBezTo>
                  <a:pt x="391907" y="365474"/>
                  <a:pt x="393875" y="361876"/>
                  <a:pt x="395980" y="358414"/>
                </a:cubicBezTo>
                <a:cubicBezTo>
                  <a:pt x="434938" y="292241"/>
                  <a:pt x="465617" y="231836"/>
                  <a:pt x="446614" y="163694"/>
                </a:cubicBezTo>
                <a:cubicBezTo>
                  <a:pt x="433514" y="120258"/>
                  <a:pt x="403242" y="84082"/>
                  <a:pt x="362857" y="63517"/>
                </a:cubicBezTo>
                <a:close/>
                <a:moveTo>
                  <a:pt x="171648" y="36178"/>
                </a:moveTo>
                <a:lnTo>
                  <a:pt x="190907" y="57915"/>
                </a:lnTo>
                <a:cubicBezTo>
                  <a:pt x="193352" y="60697"/>
                  <a:pt x="194780" y="64228"/>
                  <a:pt x="194780" y="67960"/>
                </a:cubicBezTo>
                <a:lnTo>
                  <a:pt x="194780" y="140579"/>
                </a:lnTo>
                <a:lnTo>
                  <a:pt x="267415" y="210675"/>
                </a:lnTo>
                <a:lnTo>
                  <a:pt x="248987" y="220562"/>
                </a:lnTo>
                <a:lnTo>
                  <a:pt x="244145" y="229614"/>
                </a:lnTo>
                <a:lnTo>
                  <a:pt x="169307" y="157682"/>
                </a:lnTo>
                <a:cubicBezTo>
                  <a:pt x="166386" y="154831"/>
                  <a:pt x="164755" y="150962"/>
                  <a:pt x="164823" y="146890"/>
                </a:cubicBezTo>
                <a:lnTo>
                  <a:pt x="164823" y="73661"/>
                </a:lnTo>
                <a:lnTo>
                  <a:pt x="138897" y="44507"/>
                </a:lnTo>
                <a:lnTo>
                  <a:pt x="154440" y="37683"/>
                </a:lnTo>
                <a:close/>
                <a:moveTo>
                  <a:pt x="131305" y="16269"/>
                </a:moveTo>
                <a:lnTo>
                  <a:pt x="130181" y="34705"/>
                </a:lnTo>
                <a:lnTo>
                  <a:pt x="138897" y="44507"/>
                </a:lnTo>
                <a:lnTo>
                  <a:pt x="87083" y="67251"/>
                </a:lnTo>
                <a:cubicBezTo>
                  <a:pt x="67195" y="80892"/>
                  <a:pt x="53010" y="101389"/>
                  <a:pt x="47376" y="124939"/>
                </a:cubicBezTo>
                <a:cubicBezTo>
                  <a:pt x="44796" y="142790"/>
                  <a:pt x="45069" y="160912"/>
                  <a:pt x="48325" y="178694"/>
                </a:cubicBezTo>
                <a:cubicBezTo>
                  <a:pt x="52263" y="200751"/>
                  <a:pt x="52263" y="223284"/>
                  <a:pt x="48325" y="245342"/>
                </a:cubicBezTo>
                <a:cubicBezTo>
                  <a:pt x="44864" y="260342"/>
                  <a:pt x="40928" y="273917"/>
                  <a:pt x="37059" y="288305"/>
                </a:cubicBezTo>
                <a:cubicBezTo>
                  <a:pt x="35090" y="295838"/>
                  <a:pt x="33055" y="303304"/>
                  <a:pt x="31086" y="310770"/>
                </a:cubicBezTo>
                <a:cubicBezTo>
                  <a:pt x="29117" y="318303"/>
                  <a:pt x="30204" y="320544"/>
                  <a:pt x="31086" y="320949"/>
                </a:cubicBezTo>
                <a:cubicBezTo>
                  <a:pt x="31968" y="321426"/>
                  <a:pt x="37806" y="327397"/>
                  <a:pt x="72151" y="318710"/>
                </a:cubicBezTo>
                <a:cubicBezTo>
                  <a:pt x="80159" y="316743"/>
                  <a:pt x="88237" y="321629"/>
                  <a:pt x="90274" y="329638"/>
                </a:cubicBezTo>
                <a:cubicBezTo>
                  <a:pt x="92241" y="337646"/>
                  <a:pt x="87423" y="345723"/>
                  <a:pt x="79481" y="347760"/>
                </a:cubicBezTo>
                <a:lnTo>
                  <a:pt x="72374" y="348813"/>
                </a:lnTo>
                <a:lnTo>
                  <a:pt x="72374" y="338494"/>
                </a:lnTo>
                <a:cubicBezTo>
                  <a:pt x="72374" y="330211"/>
                  <a:pt x="65653" y="323489"/>
                  <a:pt x="57371" y="323489"/>
                </a:cubicBezTo>
                <a:cubicBezTo>
                  <a:pt x="49090" y="323489"/>
                  <a:pt x="42436" y="330211"/>
                  <a:pt x="42436" y="338494"/>
                </a:cubicBezTo>
                <a:lnTo>
                  <a:pt x="42436" y="353204"/>
                </a:lnTo>
                <a:lnTo>
                  <a:pt x="9774" y="342127"/>
                </a:lnTo>
                <a:cubicBezTo>
                  <a:pt x="270" y="331538"/>
                  <a:pt x="-2579" y="316471"/>
                  <a:pt x="2444" y="303168"/>
                </a:cubicBezTo>
                <a:cubicBezTo>
                  <a:pt x="4548" y="295499"/>
                  <a:pt x="6651" y="288169"/>
                  <a:pt x="8620" y="280363"/>
                </a:cubicBezTo>
                <a:cubicBezTo>
                  <a:pt x="12488" y="266450"/>
                  <a:pt x="16222" y="252537"/>
                  <a:pt x="19548" y="238419"/>
                </a:cubicBezTo>
                <a:cubicBezTo>
                  <a:pt x="22874" y="219890"/>
                  <a:pt x="22874" y="200819"/>
                  <a:pt x="19548" y="182290"/>
                </a:cubicBezTo>
                <a:cubicBezTo>
                  <a:pt x="16017" y="161252"/>
                  <a:pt x="16017" y="139804"/>
                  <a:pt x="19548" y="118764"/>
                </a:cubicBezTo>
                <a:cubicBezTo>
                  <a:pt x="26471" y="87951"/>
                  <a:pt x="44864" y="60870"/>
                  <a:pt x="70929" y="42952"/>
                </a:cubicBezTo>
                <a:close/>
                <a:moveTo>
                  <a:pt x="131472" y="13529"/>
                </a:moveTo>
                <a:lnTo>
                  <a:pt x="136807" y="13838"/>
                </a:lnTo>
                <a:lnTo>
                  <a:pt x="131305" y="16269"/>
                </a:lnTo>
                <a:close/>
                <a:moveTo>
                  <a:pt x="242108" y="465"/>
                </a:moveTo>
                <a:cubicBezTo>
                  <a:pt x="278760" y="2230"/>
                  <a:pt x="314869" y="10103"/>
                  <a:pt x="348942" y="23678"/>
                </a:cubicBezTo>
                <a:cubicBezTo>
                  <a:pt x="353015" y="23678"/>
                  <a:pt x="356884" y="25374"/>
                  <a:pt x="359734" y="28292"/>
                </a:cubicBezTo>
                <a:cubicBezTo>
                  <a:pt x="415798" y="51096"/>
                  <a:pt x="458695" y="97860"/>
                  <a:pt x="476410" y="155754"/>
                </a:cubicBezTo>
                <a:cubicBezTo>
                  <a:pt x="500369" y="241270"/>
                  <a:pt x="455438" y="317692"/>
                  <a:pt x="422653" y="373549"/>
                </a:cubicBezTo>
                <a:cubicBezTo>
                  <a:pt x="413286" y="391908"/>
                  <a:pt x="406414" y="411354"/>
                  <a:pt x="402155" y="431350"/>
                </a:cubicBezTo>
                <a:lnTo>
                  <a:pt x="398045" y="483489"/>
                </a:lnTo>
                <a:lnTo>
                  <a:pt x="394751" y="482811"/>
                </a:lnTo>
                <a:lnTo>
                  <a:pt x="366175" y="488336"/>
                </a:lnTo>
                <a:lnTo>
                  <a:pt x="358376" y="342669"/>
                </a:lnTo>
                <a:cubicBezTo>
                  <a:pt x="358241" y="339275"/>
                  <a:pt x="359326" y="335882"/>
                  <a:pt x="361363" y="333100"/>
                </a:cubicBezTo>
                <a:lnTo>
                  <a:pt x="384304" y="302083"/>
                </a:lnTo>
                <a:lnTo>
                  <a:pt x="384304" y="203128"/>
                </a:lnTo>
                <a:lnTo>
                  <a:pt x="336047" y="146455"/>
                </a:lnTo>
                <a:cubicBezTo>
                  <a:pt x="333738" y="143808"/>
                  <a:pt x="332516" y="140414"/>
                  <a:pt x="332448" y="136885"/>
                </a:cubicBezTo>
                <a:lnTo>
                  <a:pt x="332448" y="49875"/>
                </a:lnTo>
                <a:cubicBezTo>
                  <a:pt x="302652" y="38473"/>
                  <a:pt x="271158" y="31822"/>
                  <a:pt x="239257" y="30261"/>
                </a:cubicBezTo>
                <a:lnTo>
                  <a:pt x="171648" y="36178"/>
                </a:lnTo>
                <a:lnTo>
                  <a:pt x="152665" y="14751"/>
                </a:lnTo>
                <a:lnTo>
                  <a:pt x="136807" y="13838"/>
                </a:lnTo>
                <a:lnTo>
                  <a:pt x="147331" y="9187"/>
                </a:lnTo>
                <a:cubicBezTo>
                  <a:pt x="176610" y="1873"/>
                  <a:pt x="208951" y="-1266"/>
                  <a:pt x="242108" y="465"/>
                </a:cubicBezTo>
                <a:close/>
              </a:path>
            </a:pathLst>
          </a:custGeom>
          <a:solidFill>
            <a:srgbClr val="7030A0"/>
          </a:solidFill>
          <a:ln>
            <a:noFill/>
          </a:ln>
        </p:spPr>
        <p:txBody>
          <a:bodyPr anchor="ctr"/>
          <a:lstStyle/>
          <a:p>
            <a:pPr algn="ctr"/>
            <a:endParaRPr lang="en-US">
              <a:solidFill>
                <a:schemeClr val="lt1"/>
              </a:solidFill>
            </a:endParaRPr>
          </a:p>
        </p:txBody>
      </p:sp>
      <p:sp>
        <p:nvSpPr>
          <p:cNvPr id="67" name="data-center_155197"/>
          <p:cNvSpPr/>
          <p:nvPr/>
        </p:nvSpPr>
        <p:spPr>
          <a:xfrm>
            <a:off x="7362114" y="3033222"/>
            <a:ext cx="541584" cy="541584"/>
          </a:xfrm>
          <a:custGeom>
            <a:avLst/>
            <a:gdLst/>
            <a:ahLst/>
            <a:cxnLst/>
            <a:rect l="l" t="t" r="r" b="b"/>
            <a:pathLst>
              <a:path w="541655" h="541655">
                <a:moveTo>
                  <a:pt x="264733" y="454353"/>
                </a:moveTo>
                <a:cubicBezTo>
                  <a:pt x="268118" y="450292"/>
                  <a:pt x="273537" y="450292"/>
                  <a:pt x="276922" y="454353"/>
                </a:cubicBezTo>
                <a:lnTo>
                  <a:pt x="304009" y="481423"/>
                </a:lnTo>
                <a:lnTo>
                  <a:pt x="291820" y="493605"/>
                </a:lnTo>
                <a:lnTo>
                  <a:pt x="279631" y="482099"/>
                </a:lnTo>
                <a:lnTo>
                  <a:pt x="279631" y="541655"/>
                </a:lnTo>
                <a:lnTo>
                  <a:pt x="262024" y="541655"/>
                </a:lnTo>
                <a:lnTo>
                  <a:pt x="262024" y="482099"/>
                </a:lnTo>
                <a:lnTo>
                  <a:pt x="249835" y="493605"/>
                </a:lnTo>
                <a:lnTo>
                  <a:pt x="237646" y="481423"/>
                </a:lnTo>
                <a:close/>
                <a:moveTo>
                  <a:pt x="333769" y="360886"/>
                </a:moveTo>
                <a:lnTo>
                  <a:pt x="352125" y="360886"/>
                </a:lnTo>
                <a:lnTo>
                  <a:pt x="352125" y="379159"/>
                </a:lnTo>
                <a:lnTo>
                  <a:pt x="333769" y="379159"/>
                </a:lnTo>
                <a:close/>
                <a:moveTo>
                  <a:pt x="262084" y="360886"/>
                </a:moveTo>
                <a:lnTo>
                  <a:pt x="316174" y="360886"/>
                </a:lnTo>
                <a:lnTo>
                  <a:pt x="316174" y="379159"/>
                </a:lnTo>
                <a:lnTo>
                  <a:pt x="262084" y="379159"/>
                </a:lnTo>
                <a:close/>
                <a:moveTo>
                  <a:pt x="225481" y="360886"/>
                </a:moveTo>
                <a:lnTo>
                  <a:pt x="243728" y="360886"/>
                </a:lnTo>
                <a:lnTo>
                  <a:pt x="243728" y="379159"/>
                </a:lnTo>
                <a:lnTo>
                  <a:pt x="225481" y="379159"/>
                </a:lnTo>
                <a:close/>
                <a:moveTo>
                  <a:pt x="189639" y="360886"/>
                </a:moveTo>
                <a:lnTo>
                  <a:pt x="207886" y="360886"/>
                </a:lnTo>
                <a:lnTo>
                  <a:pt x="207886" y="379159"/>
                </a:lnTo>
                <a:lnTo>
                  <a:pt x="189639" y="379159"/>
                </a:lnTo>
                <a:close/>
                <a:moveTo>
                  <a:pt x="162516" y="333789"/>
                </a:moveTo>
                <a:lnTo>
                  <a:pt x="162516" y="406234"/>
                </a:lnTo>
                <a:lnTo>
                  <a:pt x="379139" y="406234"/>
                </a:lnTo>
                <a:lnTo>
                  <a:pt x="379139" y="333789"/>
                </a:lnTo>
                <a:close/>
                <a:moveTo>
                  <a:pt x="523375" y="306721"/>
                </a:moveTo>
                <a:lnTo>
                  <a:pt x="541655" y="306721"/>
                </a:lnTo>
                <a:lnTo>
                  <a:pt x="541655" y="532854"/>
                </a:lnTo>
                <a:cubicBezTo>
                  <a:pt x="541655" y="538270"/>
                  <a:pt x="538270" y="541655"/>
                  <a:pt x="532854" y="541655"/>
                </a:cubicBezTo>
                <a:lnTo>
                  <a:pt x="297927" y="541655"/>
                </a:lnTo>
                <a:lnTo>
                  <a:pt x="297927" y="523375"/>
                </a:lnTo>
                <a:lnTo>
                  <a:pt x="523375" y="523375"/>
                </a:lnTo>
                <a:close/>
                <a:moveTo>
                  <a:pt x="0" y="306721"/>
                </a:moveTo>
                <a:lnTo>
                  <a:pt x="18280" y="306721"/>
                </a:lnTo>
                <a:lnTo>
                  <a:pt x="18280" y="523375"/>
                </a:lnTo>
                <a:lnTo>
                  <a:pt x="243728" y="523375"/>
                </a:lnTo>
                <a:lnTo>
                  <a:pt x="243728" y="541655"/>
                </a:lnTo>
                <a:lnTo>
                  <a:pt x="8801" y="541655"/>
                </a:lnTo>
                <a:cubicBezTo>
                  <a:pt x="3385" y="541655"/>
                  <a:pt x="0" y="538270"/>
                  <a:pt x="0" y="532854"/>
                </a:cubicBezTo>
                <a:close/>
                <a:moveTo>
                  <a:pt x="343327" y="270828"/>
                </a:moveTo>
                <a:lnTo>
                  <a:pt x="360922" y="270828"/>
                </a:lnTo>
                <a:lnTo>
                  <a:pt x="360922" y="289101"/>
                </a:lnTo>
                <a:lnTo>
                  <a:pt x="343327" y="289101"/>
                </a:lnTo>
                <a:close/>
                <a:moveTo>
                  <a:pt x="306724" y="270828"/>
                </a:moveTo>
                <a:lnTo>
                  <a:pt x="324971" y="270828"/>
                </a:lnTo>
                <a:lnTo>
                  <a:pt x="324971" y="289101"/>
                </a:lnTo>
                <a:lnTo>
                  <a:pt x="306724" y="289101"/>
                </a:lnTo>
                <a:close/>
                <a:moveTo>
                  <a:pt x="252526" y="262017"/>
                </a:moveTo>
                <a:lnTo>
                  <a:pt x="270882" y="262017"/>
                </a:lnTo>
                <a:lnTo>
                  <a:pt x="270882" y="297910"/>
                </a:lnTo>
                <a:lnTo>
                  <a:pt x="252526" y="297910"/>
                </a:lnTo>
                <a:close/>
                <a:moveTo>
                  <a:pt x="216684" y="262017"/>
                </a:moveTo>
                <a:lnTo>
                  <a:pt x="234931" y="262017"/>
                </a:lnTo>
                <a:lnTo>
                  <a:pt x="234931" y="297910"/>
                </a:lnTo>
                <a:lnTo>
                  <a:pt x="216684" y="297910"/>
                </a:lnTo>
                <a:close/>
                <a:moveTo>
                  <a:pt x="180733" y="262017"/>
                </a:moveTo>
                <a:lnTo>
                  <a:pt x="198437" y="262017"/>
                </a:lnTo>
                <a:lnTo>
                  <a:pt x="198437" y="297910"/>
                </a:lnTo>
                <a:lnTo>
                  <a:pt x="180733" y="297910"/>
                </a:lnTo>
                <a:close/>
                <a:moveTo>
                  <a:pt x="454306" y="246464"/>
                </a:moveTo>
                <a:lnTo>
                  <a:pt x="466494" y="259322"/>
                </a:lnTo>
                <a:lnTo>
                  <a:pt x="454982" y="270827"/>
                </a:lnTo>
                <a:lnTo>
                  <a:pt x="541655" y="270827"/>
                </a:lnTo>
                <a:lnTo>
                  <a:pt x="541655" y="289100"/>
                </a:lnTo>
                <a:lnTo>
                  <a:pt x="454982" y="289100"/>
                </a:lnTo>
                <a:lnTo>
                  <a:pt x="466494" y="300605"/>
                </a:lnTo>
                <a:lnTo>
                  <a:pt x="454306" y="313463"/>
                </a:lnTo>
                <a:lnTo>
                  <a:pt x="427220" y="286393"/>
                </a:lnTo>
                <a:cubicBezTo>
                  <a:pt x="423158" y="282332"/>
                  <a:pt x="423158" y="276918"/>
                  <a:pt x="427220" y="273535"/>
                </a:cubicBezTo>
                <a:close/>
                <a:moveTo>
                  <a:pt x="87349" y="246464"/>
                </a:moveTo>
                <a:lnTo>
                  <a:pt x="114435" y="273535"/>
                </a:lnTo>
                <a:cubicBezTo>
                  <a:pt x="118497" y="276918"/>
                  <a:pt x="118497" y="282332"/>
                  <a:pt x="114435" y="286393"/>
                </a:cubicBezTo>
                <a:lnTo>
                  <a:pt x="87349" y="313463"/>
                </a:lnTo>
                <a:lnTo>
                  <a:pt x="75161" y="300605"/>
                </a:lnTo>
                <a:lnTo>
                  <a:pt x="86673" y="289100"/>
                </a:lnTo>
                <a:lnTo>
                  <a:pt x="0" y="289100"/>
                </a:lnTo>
                <a:lnTo>
                  <a:pt x="0" y="270827"/>
                </a:lnTo>
                <a:lnTo>
                  <a:pt x="86673" y="270827"/>
                </a:lnTo>
                <a:lnTo>
                  <a:pt x="75161" y="259322"/>
                </a:lnTo>
                <a:close/>
                <a:moveTo>
                  <a:pt x="162516" y="243742"/>
                </a:moveTo>
                <a:lnTo>
                  <a:pt x="162516" y="316186"/>
                </a:lnTo>
                <a:lnTo>
                  <a:pt x="379139" y="316186"/>
                </a:lnTo>
                <a:lnTo>
                  <a:pt x="379139" y="243742"/>
                </a:lnTo>
                <a:close/>
                <a:moveTo>
                  <a:pt x="343327" y="180769"/>
                </a:moveTo>
                <a:lnTo>
                  <a:pt x="360922" y="180769"/>
                </a:lnTo>
                <a:lnTo>
                  <a:pt x="360922" y="198389"/>
                </a:lnTo>
                <a:lnTo>
                  <a:pt x="343327" y="198389"/>
                </a:lnTo>
                <a:close/>
                <a:moveTo>
                  <a:pt x="306724" y="180769"/>
                </a:moveTo>
                <a:lnTo>
                  <a:pt x="324971" y="180769"/>
                </a:lnTo>
                <a:lnTo>
                  <a:pt x="324971" y="198389"/>
                </a:lnTo>
                <a:lnTo>
                  <a:pt x="306724" y="198389"/>
                </a:lnTo>
                <a:close/>
                <a:moveTo>
                  <a:pt x="252526" y="171306"/>
                </a:moveTo>
                <a:lnTo>
                  <a:pt x="270882" y="171306"/>
                </a:lnTo>
                <a:lnTo>
                  <a:pt x="270882" y="207852"/>
                </a:lnTo>
                <a:lnTo>
                  <a:pt x="252526" y="207852"/>
                </a:lnTo>
                <a:close/>
                <a:moveTo>
                  <a:pt x="216684" y="171306"/>
                </a:moveTo>
                <a:lnTo>
                  <a:pt x="234931" y="171306"/>
                </a:lnTo>
                <a:lnTo>
                  <a:pt x="234931" y="207852"/>
                </a:lnTo>
                <a:lnTo>
                  <a:pt x="216684" y="207852"/>
                </a:lnTo>
                <a:close/>
                <a:moveTo>
                  <a:pt x="180733" y="171306"/>
                </a:moveTo>
                <a:lnTo>
                  <a:pt x="198437" y="171306"/>
                </a:lnTo>
                <a:lnTo>
                  <a:pt x="198437" y="207852"/>
                </a:lnTo>
                <a:lnTo>
                  <a:pt x="180733" y="207852"/>
                </a:lnTo>
                <a:close/>
                <a:moveTo>
                  <a:pt x="162516" y="153694"/>
                </a:moveTo>
                <a:lnTo>
                  <a:pt x="162516" y="225462"/>
                </a:lnTo>
                <a:lnTo>
                  <a:pt x="379139" y="225462"/>
                </a:lnTo>
                <a:lnTo>
                  <a:pt x="379139" y="153694"/>
                </a:lnTo>
                <a:close/>
                <a:moveTo>
                  <a:pt x="153716" y="135414"/>
                </a:moveTo>
                <a:lnTo>
                  <a:pt x="387939" y="135414"/>
                </a:lnTo>
                <a:cubicBezTo>
                  <a:pt x="393355" y="135414"/>
                  <a:pt x="397416" y="138799"/>
                  <a:pt x="397416" y="144216"/>
                </a:cubicBezTo>
                <a:lnTo>
                  <a:pt x="397416" y="234941"/>
                </a:lnTo>
                <a:lnTo>
                  <a:pt x="397416" y="324988"/>
                </a:lnTo>
                <a:lnTo>
                  <a:pt x="397416" y="415035"/>
                </a:lnTo>
                <a:cubicBezTo>
                  <a:pt x="397416" y="420452"/>
                  <a:pt x="393355" y="424514"/>
                  <a:pt x="387939" y="424514"/>
                </a:cubicBezTo>
                <a:lnTo>
                  <a:pt x="153716" y="424514"/>
                </a:lnTo>
                <a:cubicBezTo>
                  <a:pt x="148300" y="424514"/>
                  <a:pt x="144239" y="420452"/>
                  <a:pt x="144239" y="415035"/>
                </a:cubicBezTo>
                <a:lnTo>
                  <a:pt x="144239" y="324988"/>
                </a:lnTo>
                <a:lnTo>
                  <a:pt x="144239" y="234941"/>
                </a:lnTo>
                <a:lnTo>
                  <a:pt x="144239" y="144216"/>
                </a:lnTo>
                <a:cubicBezTo>
                  <a:pt x="144239" y="138799"/>
                  <a:pt x="148300" y="135414"/>
                  <a:pt x="153716" y="135414"/>
                </a:cubicBezTo>
                <a:close/>
                <a:moveTo>
                  <a:pt x="469210" y="35893"/>
                </a:moveTo>
                <a:lnTo>
                  <a:pt x="505813" y="35893"/>
                </a:lnTo>
                <a:lnTo>
                  <a:pt x="505813" y="54165"/>
                </a:lnTo>
                <a:lnTo>
                  <a:pt x="469210" y="54165"/>
                </a:lnTo>
                <a:close/>
                <a:moveTo>
                  <a:pt x="108287" y="35893"/>
                </a:moveTo>
                <a:lnTo>
                  <a:pt x="126643" y="35893"/>
                </a:lnTo>
                <a:lnTo>
                  <a:pt x="126643" y="54165"/>
                </a:lnTo>
                <a:lnTo>
                  <a:pt x="108287" y="54165"/>
                </a:lnTo>
                <a:close/>
                <a:moveTo>
                  <a:pt x="72445" y="35893"/>
                </a:moveTo>
                <a:lnTo>
                  <a:pt x="90040" y="35893"/>
                </a:lnTo>
                <a:lnTo>
                  <a:pt x="90040" y="54165"/>
                </a:lnTo>
                <a:lnTo>
                  <a:pt x="72445" y="54165"/>
                </a:lnTo>
                <a:close/>
                <a:moveTo>
                  <a:pt x="35842" y="35893"/>
                </a:moveTo>
                <a:lnTo>
                  <a:pt x="54198" y="35893"/>
                </a:lnTo>
                <a:lnTo>
                  <a:pt x="54198" y="54165"/>
                </a:lnTo>
                <a:lnTo>
                  <a:pt x="35842" y="54165"/>
                </a:lnTo>
                <a:close/>
                <a:moveTo>
                  <a:pt x="297927" y="0"/>
                </a:moveTo>
                <a:lnTo>
                  <a:pt x="532854" y="0"/>
                </a:lnTo>
                <a:cubicBezTo>
                  <a:pt x="538270" y="0"/>
                  <a:pt x="541655" y="3386"/>
                  <a:pt x="541655" y="8802"/>
                </a:cubicBezTo>
                <a:lnTo>
                  <a:pt x="541655" y="252554"/>
                </a:lnTo>
                <a:lnTo>
                  <a:pt x="523375" y="252554"/>
                </a:lnTo>
                <a:lnTo>
                  <a:pt x="523375" y="90053"/>
                </a:lnTo>
                <a:lnTo>
                  <a:pt x="325008" y="90053"/>
                </a:lnTo>
                <a:lnTo>
                  <a:pt x="325008" y="72449"/>
                </a:lnTo>
                <a:lnTo>
                  <a:pt x="523375" y="72449"/>
                </a:lnTo>
                <a:lnTo>
                  <a:pt x="523375" y="18282"/>
                </a:lnTo>
                <a:lnTo>
                  <a:pt x="297927" y="18282"/>
                </a:lnTo>
                <a:close/>
                <a:moveTo>
                  <a:pt x="262024" y="0"/>
                </a:moveTo>
                <a:lnTo>
                  <a:pt x="279631" y="0"/>
                </a:lnTo>
                <a:lnTo>
                  <a:pt x="279631" y="77863"/>
                </a:lnTo>
                <a:lnTo>
                  <a:pt x="291820" y="65676"/>
                </a:lnTo>
                <a:lnTo>
                  <a:pt x="304009" y="78540"/>
                </a:lnTo>
                <a:lnTo>
                  <a:pt x="276922" y="105622"/>
                </a:lnTo>
                <a:cubicBezTo>
                  <a:pt x="275567" y="107654"/>
                  <a:pt x="273537" y="108331"/>
                  <a:pt x="270828" y="108331"/>
                </a:cubicBezTo>
                <a:cubicBezTo>
                  <a:pt x="268118" y="108331"/>
                  <a:pt x="266088" y="107654"/>
                  <a:pt x="264733" y="105622"/>
                </a:cubicBezTo>
                <a:lnTo>
                  <a:pt x="237646" y="78540"/>
                </a:lnTo>
                <a:lnTo>
                  <a:pt x="249835" y="65676"/>
                </a:lnTo>
                <a:lnTo>
                  <a:pt x="262024" y="77863"/>
                </a:lnTo>
                <a:close/>
                <a:moveTo>
                  <a:pt x="8801" y="0"/>
                </a:moveTo>
                <a:lnTo>
                  <a:pt x="243728" y="0"/>
                </a:lnTo>
                <a:lnTo>
                  <a:pt x="243728" y="18282"/>
                </a:lnTo>
                <a:lnTo>
                  <a:pt x="18280" y="18282"/>
                </a:lnTo>
                <a:lnTo>
                  <a:pt x="18280" y="72449"/>
                </a:lnTo>
                <a:lnTo>
                  <a:pt x="216647" y="72449"/>
                </a:lnTo>
                <a:lnTo>
                  <a:pt x="216647" y="90053"/>
                </a:lnTo>
                <a:lnTo>
                  <a:pt x="18280" y="90053"/>
                </a:lnTo>
                <a:lnTo>
                  <a:pt x="18280" y="252554"/>
                </a:lnTo>
                <a:lnTo>
                  <a:pt x="0" y="252554"/>
                </a:lnTo>
                <a:lnTo>
                  <a:pt x="0" y="8802"/>
                </a:lnTo>
                <a:cubicBezTo>
                  <a:pt x="0" y="3386"/>
                  <a:pt x="3385" y="0"/>
                  <a:pt x="8801" y="0"/>
                </a:cubicBezTo>
                <a:close/>
              </a:path>
            </a:pathLst>
          </a:custGeom>
          <a:solidFill>
            <a:schemeClr val="accent4"/>
          </a:solidFill>
          <a:ln>
            <a:noFill/>
          </a:ln>
        </p:spPr>
        <p:txBody>
          <a:bodyPr anchor="ctr"/>
          <a:lstStyle/>
          <a:p>
            <a:pPr algn="ctr"/>
            <a:endParaRPr lang="en-US">
              <a:solidFill>
                <a:schemeClr val="lt1"/>
              </a:solidFill>
            </a:endParaRPr>
          </a:p>
        </p:txBody>
      </p:sp>
      <p:sp>
        <p:nvSpPr>
          <p:cNvPr id="68" name="文本框 67"/>
          <p:cNvSpPr txBox="1"/>
          <p:nvPr/>
        </p:nvSpPr>
        <p:spPr>
          <a:xfrm>
            <a:off x="7632906" y="1861118"/>
            <a:ext cx="3452484" cy="368300"/>
          </a:xfrm>
          <a:prstGeom prst="rect">
            <a:avLst/>
          </a:prstGeom>
          <a:ln w="12700">
            <a:prstDash val="solid"/>
          </a:ln>
        </p:spPr>
        <p:txBody>
          <a:bodyPr wrap="square">
            <a:spAutoFit/>
          </a:bodyPr>
          <a:lstStyle/>
          <a:p>
            <a:pPr algn="l"/>
            <a:r>
              <a:rPr lang="en-US" sz="1400" b="0">
                <a:solidFill>
                  <a:srgbClr val="000000"/>
                </a:solidFill>
                <a:latin typeface="TencentSans W3"/>
                <a:ea typeface="TencentSans W3"/>
              </a:rPr>
              <a:t>Global Data</a:t>
            </a:r>
            <a:r>
              <a:rPr lang="zh-CN" sz="1400" b="0" i="0" strike="noStrike" spc="0">
                <a:solidFill>
                  <a:srgbClr val="000000"/>
                </a:solidFill>
                <a:latin typeface="TencentSans W3"/>
                <a:ea typeface="TencentSans W3"/>
              </a:rPr>
              <a:t> Centers for Safe Access</a:t>
            </a:r>
          </a:p>
        </p:txBody>
      </p:sp>
      <p:sp>
        <p:nvSpPr>
          <p:cNvPr id="69" name="investments-protection_73204"/>
          <p:cNvSpPr/>
          <p:nvPr/>
        </p:nvSpPr>
        <p:spPr>
          <a:xfrm>
            <a:off x="9260709" y="2998890"/>
            <a:ext cx="551992" cy="609606"/>
          </a:xfrm>
          <a:custGeom>
            <a:avLst/>
            <a:gdLst/>
            <a:ahLst/>
            <a:cxnLst/>
            <a:rect l="0" t="0" r="r" b="b"/>
            <a:pathLst>
              <a:path w="552064" h="609685">
                <a:moveTo>
                  <a:pt x="528021" y="56559"/>
                </a:moveTo>
                <a:cubicBezTo>
                  <a:pt x="526865" y="50095"/>
                  <a:pt x="522010" y="45016"/>
                  <a:pt x="515537" y="43862"/>
                </a:cubicBezTo>
                <a:lnTo>
                  <a:pt x="278806" y="231"/>
                </a:lnTo>
                <a:cubicBezTo>
                  <a:pt x="276957" y="0"/>
                  <a:pt x="275107" y="0"/>
                  <a:pt x="273258" y="231"/>
                </a:cubicBezTo>
                <a:lnTo>
                  <a:pt x="36758" y="43862"/>
                </a:lnTo>
                <a:cubicBezTo>
                  <a:pt x="30285" y="45016"/>
                  <a:pt x="25199" y="50095"/>
                  <a:pt x="24274" y="56559"/>
                </a:cubicBezTo>
                <a:cubicBezTo>
                  <a:pt x="23118" y="63254"/>
                  <a:pt x="0" y="221851"/>
                  <a:pt x="46699" y="358747"/>
                </a:cubicBezTo>
                <a:cubicBezTo>
                  <a:pt x="93629" y="497490"/>
                  <a:pt x="260774" y="602759"/>
                  <a:pt x="267941" y="607146"/>
                </a:cubicBezTo>
                <a:cubicBezTo>
                  <a:pt x="270484" y="608762"/>
                  <a:pt x="273258" y="609685"/>
                  <a:pt x="276032" y="609685"/>
                </a:cubicBezTo>
                <a:cubicBezTo>
                  <a:pt x="279037" y="609685"/>
                  <a:pt x="281812" y="608762"/>
                  <a:pt x="284355" y="607146"/>
                </a:cubicBezTo>
                <a:cubicBezTo>
                  <a:pt x="291290" y="602759"/>
                  <a:pt x="458435" y="497490"/>
                  <a:pt x="505596" y="358747"/>
                </a:cubicBezTo>
                <a:cubicBezTo>
                  <a:pt x="552064" y="221851"/>
                  <a:pt x="528946" y="63254"/>
                  <a:pt x="528021" y="56559"/>
                </a:cubicBezTo>
                <a:close/>
                <a:moveTo>
                  <a:pt x="460978" y="341202"/>
                </a:moveTo>
                <a:cubicBezTo>
                  <a:pt x="421677" y="455244"/>
                  <a:pt x="276032" y="544123"/>
                  <a:pt x="276032" y="544123"/>
                </a:cubicBezTo>
                <a:lnTo>
                  <a:pt x="276032" y="299879"/>
                </a:lnTo>
                <a:lnTo>
                  <a:pt x="79527" y="299879"/>
                </a:lnTo>
                <a:cubicBezTo>
                  <a:pt x="56177" y="197149"/>
                  <a:pt x="72360" y="92342"/>
                  <a:pt x="72360" y="92342"/>
                </a:cubicBezTo>
                <a:lnTo>
                  <a:pt x="276032" y="55636"/>
                </a:lnTo>
                <a:lnTo>
                  <a:pt x="276032" y="299879"/>
                </a:lnTo>
                <a:lnTo>
                  <a:pt x="472768" y="299879"/>
                </a:lnTo>
                <a:cubicBezTo>
                  <a:pt x="469532" y="313730"/>
                  <a:pt x="465833" y="327812"/>
                  <a:pt x="460978" y="341202"/>
                </a:cubicBezTo>
                <a:close/>
              </a:path>
            </a:pathLst>
          </a:custGeom>
          <a:solidFill>
            <a:schemeClr val="accent5"/>
          </a:solidFill>
          <a:ln>
            <a:noFill/>
          </a:ln>
        </p:spPr>
        <p:txBody>
          <a:bodyPr anchor="ctr"/>
          <a:lstStyle/>
          <a:p>
            <a:pPr algn="ctr"/>
            <a:endParaRPr lang="en-US">
              <a:solidFill>
                <a:schemeClr val="lt1"/>
              </a:solidFill>
            </a:endParaRPr>
          </a:p>
        </p:txBody>
      </p:sp>
      <p:sp>
        <p:nvSpPr>
          <p:cNvPr id="70" name="文本框 69"/>
          <p:cNvSpPr txBox="1"/>
          <p:nvPr/>
        </p:nvSpPr>
        <p:spPr>
          <a:xfrm>
            <a:off x="8739885" y="4647392"/>
            <a:ext cx="1902942" cy="368300"/>
          </a:xfrm>
          <a:prstGeom prst="rect">
            <a:avLst/>
          </a:prstGeom>
          <a:ln w="12700">
            <a:prstDash val="solid"/>
          </a:ln>
        </p:spPr>
        <p:txBody>
          <a:bodyPr wrap="square">
            <a:spAutoFit/>
          </a:bodyPr>
          <a:lstStyle/>
          <a:p>
            <a:r>
              <a:rPr lang="zh-CN" sz="1400" b="0" i="0" strike="noStrike" spc="0">
                <a:solidFill>
                  <a:srgbClr val="000000"/>
                </a:solidFill>
                <a:latin typeface="TencentSans W3"/>
                <a:ea typeface="TencentSans W3"/>
              </a:rPr>
              <a:t>Protect the Origin</a:t>
            </a:r>
          </a:p>
        </p:txBody>
      </p:sp>
      <p:grpSp>
        <p:nvGrpSpPr>
          <p:cNvPr id="84" name="组合 83"/>
          <p:cNvGrpSpPr/>
          <p:nvPr/>
        </p:nvGrpSpPr>
        <p:grpSpPr>
          <a:xfrm>
            <a:off x="5491648" y="3868882"/>
            <a:ext cx="76190" cy="829202"/>
            <a:chOff x="3697" y="2531"/>
            <a:chExt cx="120" cy="1306"/>
          </a:xfrm>
        </p:grpSpPr>
        <p:cxnSp>
          <p:nvCxnSpPr>
            <p:cNvPr id="85" name="直接连接符 84"/>
            <p:cNvCxnSpPr/>
            <p:nvPr/>
          </p:nvCxnSpPr>
          <p:spPr>
            <a:xfrm flipV="1">
              <a:off x="3757" y="2603"/>
              <a:ext cx="0" cy="1234"/>
            </a:xfrm>
            <a:prstGeom prst="line">
              <a:avLst/>
            </a:prstGeom>
            <a:noFill/>
            <a:ln w="9525" cap="flat">
              <a:solidFill>
                <a:srgbClr val="000000"/>
              </a:solidFill>
              <a:prstDash val="solid"/>
              <a:miter/>
            </a:ln>
          </p:spPr>
        </p:cxnSp>
        <p:sp>
          <p:nvSpPr>
            <p:cNvPr id="86" name="椭圆 85"/>
            <p:cNvSpPr/>
            <p:nvPr/>
          </p:nvSpPr>
          <p:spPr>
            <a:xfrm>
              <a:off x="3697" y="2531"/>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grpSp>
        <p:nvGrpSpPr>
          <p:cNvPr id="87" name="组合 86"/>
          <p:cNvGrpSpPr/>
          <p:nvPr/>
        </p:nvGrpSpPr>
        <p:grpSpPr>
          <a:xfrm>
            <a:off x="7594811" y="1874022"/>
            <a:ext cx="76190" cy="1124868"/>
            <a:chOff x="3697" y="3234"/>
            <a:chExt cx="120" cy="2033"/>
          </a:xfrm>
        </p:grpSpPr>
        <p:cxnSp>
          <p:nvCxnSpPr>
            <p:cNvPr id="88" name="直接连接符 87"/>
            <p:cNvCxnSpPr/>
            <p:nvPr/>
          </p:nvCxnSpPr>
          <p:spPr>
            <a:xfrm flipV="1">
              <a:off x="3757" y="4161"/>
              <a:ext cx="0" cy="986"/>
            </a:xfrm>
            <a:prstGeom prst="line">
              <a:avLst/>
            </a:prstGeom>
            <a:noFill/>
            <a:ln w="9525" cap="flat">
              <a:solidFill>
                <a:srgbClr val="000000"/>
              </a:solidFill>
              <a:prstDash val="solid"/>
              <a:miter/>
            </a:ln>
          </p:spPr>
        </p:cxnSp>
        <p:sp>
          <p:nvSpPr>
            <p:cNvPr id="89" name="椭圆 88"/>
            <p:cNvSpPr/>
            <p:nvPr/>
          </p:nvSpPr>
          <p:spPr>
            <a:xfrm>
              <a:off x="3697" y="5147"/>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sp>
        <p:nvSpPr>
          <p:cNvPr id="102" name="文本框 101"/>
          <p:cNvSpPr txBox="1"/>
          <p:nvPr/>
        </p:nvSpPr>
        <p:spPr>
          <a:xfrm>
            <a:off x="7729264" y="2200388"/>
            <a:ext cx="4300930" cy="39370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None/>
            </a:pPr>
            <a:r>
              <a:rPr lang="zh-CN" sz="1000" b="0" i="0" strike="noStrike" spc="0">
                <a:solidFill>
                  <a:srgbClr val="000000"/>
                </a:solidFill>
                <a:latin typeface="Times New Roman"/>
                <a:ea typeface="Times New Roman"/>
              </a:rPr>
              <a:t>Global data centers with Anycast access, close to the origin, and protect your origin server’s stability and reliability</a:t>
            </a:r>
          </a:p>
        </p:txBody>
      </p:sp>
      <p:grpSp>
        <p:nvGrpSpPr>
          <p:cNvPr id="109" name="组合 108"/>
          <p:cNvGrpSpPr/>
          <p:nvPr/>
        </p:nvGrpSpPr>
        <p:grpSpPr>
          <a:xfrm>
            <a:off x="9498611" y="3868882"/>
            <a:ext cx="76190" cy="778409"/>
            <a:chOff x="3697" y="2531"/>
            <a:chExt cx="120" cy="1226"/>
          </a:xfrm>
        </p:grpSpPr>
        <p:cxnSp>
          <p:nvCxnSpPr>
            <p:cNvPr id="111" name="直接连接符 110"/>
            <p:cNvCxnSpPr/>
            <p:nvPr/>
          </p:nvCxnSpPr>
          <p:spPr>
            <a:xfrm flipV="1">
              <a:off x="3757" y="2603"/>
              <a:ext cx="0" cy="1154"/>
            </a:xfrm>
            <a:prstGeom prst="line">
              <a:avLst/>
            </a:prstGeom>
            <a:noFill/>
            <a:ln w="9525" cap="flat">
              <a:solidFill>
                <a:srgbClr val="000000"/>
              </a:solidFill>
              <a:prstDash val="solid"/>
              <a:miter/>
            </a:ln>
          </p:spPr>
        </p:cxnSp>
        <p:sp>
          <p:nvSpPr>
            <p:cNvPr id="123" name="椭圆 122"/>
            <p:cNvSpPr/>
            <p:nvPr/>
          </p:nvSpPr>
          <p:spPr>
            <a:xfrm>
              <a:off x="3697" y="2531"/>
              <a:ext cx="120" cy="120"/>
            </a:xfrm>
            <a:prstGeom prst="ellipse">
              <a:avLst/>
            </a:prstGeom>
            <a:solidFill>
              <a:schemeClr val="bg1"/>
            </a:solidFill>
            <a:ln w="12700">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sp>
        <p:nvSpPr>
          <p:cNvPr id="127" name="文本框 126"/>
          <p:cNvSpPr txBox="1"/>
          <p:nvPr/>
        </p:nvSpPr>
        <p:spPr>
          <a:xfrm>
            <a:off x="8795191" y="5015692"/>
            <a:ext cx="2422210" cy="54610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buNone/>
            </a:pPr>
            <a:r>
              <a:rPr lang="zh-CN" sz="1000" b="0" i="0" strike="noStrike" spc="0">
                <a:solidFill>
                  <a:srgbClr val="000000"/>
                </a:solidFill>
                <a:latin typeface="Times New Roman"/>
                <a:ea typeface="Times New Roman"/>
              </a:rPr>
              <a:t>Detect and mitigate resource exhaustion attacks in L4 transport layer and L7 application layer</a:t>
            </a:r>
          </a:p>
        </p:txBody>
      </p:sp>
      <p:sp>
        <p:nvSpPr>
          <p:cNvPr id="128" name="iconfont-11432-4398111"/>
          <p:cNvSpPr/>
          <p:nvPr/>
        </p:nvSpPr>
        <p:spPr>
          <a:xfrm>
            <a:off x="11131618" y="3003376"/>
            <a:ext cx="605711" cy="605711"/>
          </a:xfrm>
          <a:custGeom>
            <a:avLst/>
            <a:gdLst/>
            <a:ahLst/>
            <a:cxnLst/>
            <a:rect l="l" t="t" r="r" b="b"/>
            <a:pathLst>
              <a:path w="605790" h="605790">
                <a:moveTo>
                  <a:pt x="432907" y="187856"/>
                </a:moveTo>
                <a:cubicBezTo>
                  <a:pt x="439824" y="187856"/>
                  <a:pt x="446747" y="190493"/>
                  <a:pt x="452048" y="195769"/>
                </a:cubicBezTo>
                <a:cubicBezTo>
                  <a:pt x="462596" y="206318"/>
                  <a:pt x="462596" y="223470"/>
                  <a:pt x="452048" y="234020"/>
                </a:cubicBezTo>
                <a:lnTo>
                  <a:pt x="276094" y="410021"/>
                </a:lnTo>
                <a:cubicBezTo>
                  <a:pt x="265547" y="420571"/>
                  <a:pt x="248400" y="420571"/>
                  <a:pt x="237853" y="410021"/>
                </a:cubicBezTo>
                <a:lnTo>
                  <a:pt x="153743" y="325835"/>
                </a:lnTo>
                <a:cubicBezTo>
                  <a:pt x="143195" y="315285"/>
                  <a:pt x="143195" y="298133"/>
                  <a:pt x="153743" y="287583"/>
                </a:cubicBezTo>
                <a:cubicBezTo>
                  <a:pt x="164290" y="277033"/>
                  <a:pt x="181437" y="277033"/>
                  <a:pt x="191985" y="287583"/>
                </a:cubicBezTo>
                <a:lnTo>
                  <a:pt x="257001" y="352617"/>
                </a:lnTo>
                <a:lnTo>
                  <a:pt x="413807" y="195769"/>
                </a:lnTo>
                <a:cubicBezTo>
                  <a:pt x="419081" y="190493"/>
                  <a:pt x="425991" y="187856"/>
                  <a:pt x="432907" y="187856"/>
                </a:cubicBezTo>
                <a:close/>
                <a:moveTo>
                  <a:pt x="302895" y="54088"/>
                </a:moveTo>
                <a:cubicBezTo>
                  <a:pt x="165510" y="54088"/>
                  <a:pt x="54088" y="165510"/>
                  <a:pt x="54088" y="302895"/>
                </a:cubicBezTo>
                <a:cubicBezTo>
                  <a:pt x="54088" y="440333"/>
                  <a:pt x="165510" y="551702"/>
                  <a:pt x="302895" y="551702"/>
                </a:cubicBezTo>
                <a:cubicBezTo>
                  <a:pt x="440333" y="551702"/>
                  <a:pt x="551702" y="440333"/>
                  <a:pt x="551702" y="302895"/>
                </a:cubicBezTo>
                <a:cubicBezTo>
                  <a:pt x="551702" y="165510"/>
                  <a:pt x="440333" y="54088"/>
                  <a:pt x="302895" y="54088"/>
                </a:cubicBezTo>
                <a:close/>
                <a:moveTo>
                  <a:pt x="302895" y="0"/>
                </a:moveTo>
                <a:cubicBezTo>
                  <a:pt x="470190" y="0"/>
                  <a:pt x="605790" y="135600"/>
                  <a:pt x="605790" y="302895"/>
                </a:cubicBezTo>
                <a:cubicBezTo>
                  <a:pt x="605790" y="470190"/>
                  <a:pt x="470190" y="605790"/>
                  <a:pt x="302895" y="605790"/>
                </a:cubicBezTo>
                <a:cubicBezTo>
                  <a:pt x="135600" y="605790"/>
                  <a:pt x="0" y="470190"/>
                  <a:pt x="0" y="302895"/>
                </a:cubicBezTo>
                <a:cubicBezTo>
                  <a:pt x="0" y="135600"/>
                  <a:pt x="135600" y="0"/>
                  <a:pt x="302895" y="0"/>
                </a:cubicBezTo>
                <a:close/>
              </a:path>
            </a:pathLst>
          </a:custGeom>
          <a:solidFill>
            <a:srgbClr val="31A758"/>
          </a:solidFill>
          <a:ln>
            <a:noFill/>
          </a:ln>
        </p:spPr>
        <p:txBody>
          <a:bodyPr anchor="ctr"/>
          <a:lstStyle/>
          <a:p>
            <a:pPr algn="ctr"/>
            <a:endParaRPr lang="en-US">
              <a:solidFill>
                <a:schemeClr val="lt1"/>
              </a:solidFill>
            </a:endParaRPr>
          </a:p>
        </p:txBody>
      </p:sp>
      <p:cxnSp>
        <p:nvCxnSpPr>
          <p:cNvPr id="129" name="直接箭头连接符 128"/>
          <p:cNvCxnSpPr/>
          <p:nvPr/>
        </p:nvCxnSpPr>
        <p:spPr>
          <a:xfrm>
            <a:off x="8315125" y="3303732"/>
            <a:ext cx="653965" cy="0"/>
          </a:xfrm>
          <a:prstGeom prst="straightConnector1">
            <a:avLst/>
          </a:prstGeom>
          <a:noFill/>
          <a:ln w="25400" cap="flat">
            <a:solidFill>
              <a:schemeClr val="bg1">
                <a:lumMod val="50000"/>
              </a:schemeClr>
            </a:solidFill>
            <a:prstDash val="solid"/>
            <a:miter/>
            <a:tailEnd type="arrow"/>
          </a:ln>
        </p:spPr>
      </p:cxnSp>
      <p:cxnSp>
        <p:nvCxnSpPr>
          <p:cNvPr id="146" name="直接箭头连接符 145"/>
          <p:cNvCxnSpPr/>
          <p:nvPr/>
        </p:nvCxnSpPr>
        <p:spPr>
          <a:xfrm>
            <a:off x="6176724" y="3306272"/>
            <a:ext cx="653965" cy="0"/>
          </a:xfrm>
          <a:prstGeom prst="straightConnector1">
            <a:avLst/>
          </a:prstGeom>
          <a:noFill/>
          <a:ln w="25400" cap="flat">
            <a:solidFill>
              <a:schemeClr val="bg1">
                <a:lumMod val="50000"/>
              </a:schemeClr>
            </a:solidFill>
            <a:prstDash val="solid"/>
            <a:miter/>
            <a:tailEnd type="arrow"/>
          </a:ln>
        </p:spPr>
      </p:cxnSp>
      <p:sp>
        <p:nvSpPr>
          <p:cNvPr id="713" name="文本框 126"/>
          <p:cNvSpPr txBox="1"/>
          <p:nvPr/>
        </p:nvSpPr>
        <p:spPr>
          <a:xfrm>
            <a:off x="4436977" y="5182062"/>
            <a:ext cx="3819052" cy="1231900"/>
          </a:xfrm>
          <a:prstGeom prst="rect">
            <a:avLst/>
          </a:prstGeom>
          <a:noFill/>
          <a:ln>
            <a:noFill/>
          </a:ln>
        </p:spPr>
        <p:txBody>
          <a:bodyPr vert="horz" wrap="square" lIns="50793" tIns="50793" rIns="50793" bIns="50793" numCol="1" spcCol="38100" anchor="ctr">
            <a:spAutoFit/>
          </a:bodyPr>
          <a:lstStyle/>
          <a:p>
            <a:pPr marL="194285" indent="-194285" algn="l" defTabSz="825500">
              <a:lnSpc>
                <a:spcPct val="150000"/>
              </a:lnSpc>
              <a:spcBef>
                <a:spcPts val="0"/>
              </a:spcBef>
              <a:spcAft>
                <a:spcPts val="0"/>
              </a:spcAft>
              <a:buFont typeface="Wingdings" charset="0"/>
              <a:buChar char="l"/>
            </a:pPr>
            <a:r>
              <a:rPr lang="zh-CN" sz="1000" b="0" i="0" strike="noStrike" spc="0">
                <a:solidFill>
                  <a:srgbClr val="000000"/>
                </a:solidFill>
                <a:latin typeface="Times New Roman"/>
                <a:ea typeface="Times New Roman"/>
              </a:rPr>
              <a:t>Time to mitigate within seconds</a:t>
            </a:r>
          </a:p>
          <a:p>
            <a:pPr marL="194285" indent="-194285" algn="l" defTabSz="825500">
              <a:lnSpc>
                <a:spcPct val="150000"/>
              </a:lnSpc>
              <a:spcBef>
                <a:spcPts val="0"/>
              </a:spcBef>
              <a:spcAft>
                <a:spcPts val="0"/>
              </a:spcAft>
              <a:buFont typeface="Wingdings" charset="0"/>
              <a:buChar char="l"/>
            </a:pPr>
            <a:r>
              <a:rPr lang="zh-CN" sz="1000" b="0" i="0" strike="noStrike" spc="0">
                <a:solidFill>
                  <a:srgbClr val="000000"/>
                </a:solidFill>
                <a:latin typeface="Times New Roman"/>
                <a:ea typeface="Times New Roman"/>
              </a:rPr>
              <a:t>Industry-leading mitigation algorithms for TCP Reflection Attacks</a:t>
            </a:r>
          </a:p>
          <a:p>
            <a:pPr marL="194285" indent="-194285" algn="l" defTabSz="825500">
              <a:lnSpc>
                <a:spcPct val="150000"/>
              </a:lnSpc>
              <a:spcBef>
                <a:spcPts val="0"/>
              </a:spcBef>
              <a:spcAft>
                <a:spcPts val="0"/>
              </a:spcAft>
              <a:buFont typeface="Wingdings" charset="0"/>
              <a:buChar char="l"/>
            </a:pPr>
            <a:r>
              <a:rPr lang="zh-CN" sz="1000" b="0" i="0" strike="noStrike" spc="0">
                <a:solidFill>
                  <a:srgbClr val="000000"/>
                </a:solidFill>
                <a:latin typeface="Times New Roman"/>
                <a:ea typeface="Times New Roman"/>
              </a:rPr>
              <a:t>Option to detect and block attacks based on the attackers' device fingerprint</a:t>
            </a:r>
          </a:p>
          <a:p>
            <a:pPr marL="194285" indent="-194285" algn="l" defTabSz="825500">
              <a:lnSpc>
                <a:spcPct val="150000"/>
              </a:lnSpc>
              <a:spcBef>
                <a:spcPts val="0"/>
              </a:spcBef>
              <a:spcAft>
                <a:spcPts val="0"/>
              </a:spcAft>
              <a:buFont typeface="Wingdings" charset="0"/>
              <a:buChar char="l"/>
            </a:pPr>
            <a:r>
              <a:rPr lang="zh-CN" sz="1000" b="0" i="0" strike="noStrike" spc="0">
                <a:solidFill>
                  <a:srgbClr val="000000"/>
                </a:solidFill>
                <a:latin typeface="Times New Roman"/>
                <a:ea typeface="Times New Roman"/>
              </a:rPr>
              <a:t>Watermark authentication (optional ) for TCP and UDP packets</a:t>
            </a:r>
          </a:p>
        </p:txBody>
      </p:sp>
      <p:sp>
        <p:nvSpPr>
          <p:cNvPr id="714" name="文本框 69"/>
          <p:cNvSpPr txBox="1"/>
          <p:nvPr/>
        </p:nvSpPr>
        <p:spPr>
          <a:xfrm>
            <a:off x="4518999" y="4712148"/>
            <a:ext cx="2987738" cy="368300"/>
          </a:xfrm>
          <a:prstGeom prst="rect">
            <a:avLst/>
          </a:prstGeom>
          <a:ln w="12700">
            <a:prstDash val="solid"/>
          </a:ln>
        </p:spPr>
        <p:txBody>
          <a:bodyPr wrap="square">
            <a:spAutoFit/>
          </a:bodyPr>
          <a:lstStyle/>
          <a:p>
            <a:r>
              <a:rPr lang="zh-CN" sz="1400" b="0" i="0" strike="noStrike" spc="0">
                <a:solidFill>
                  <a:srgbClr val="000000"/>
                </a:solidFill>
                <a:latin typeface="TencentSans W3"/>
                <a:ea typeface="TencentSans W3"/>
              </a:rPr>
              <a:t>Quick and accurate protection</a:t>
            </a:r>
          </a:p>
        </p:txBody>
      </p:sp>
      <p:sp>
        <p:nvSpPr>
          <p:cNvPr id="715" name="文本框 69"/>
          <p:cNvSpPr txBox="1"/>
          <p:nvPr/>
        </p:nvSpPr>
        <p:spPr>
          <a:xfrm>
            <a:off x="736454" y="4858212"/>
            <a:ext cx="2530538" cy="647700"/>
          </a:xfrm>
          <a:prstGeom prst="rect">
            <a:avLst/>
          </a:prstGeom>
          <a:ln w="12700">
            <a:prstDash val="solid"/>
          </a:ln>
        </p:spPr>
        <p:txBody>
          <a:bodyPr wrap="square">
            <a:spAutoFit/>
          </a:bodyPr>
          <a:lstStyle/>
          <a:p>
            <a:r>
              <a:rPr lang="zh-CN" sz="1400" b="0" i="0" strike="noStrike" spc="0">
                <a:solidFill>
                  <a:srgbClr val="000000"/>
                </a:solidFill>
                <a:latin typeface="Times New Roman"/>
                <a:ea typeface="Times New Roman"/>
              </a:rPr>
              <a:t>Reliable detection of growing types attacks</a:t>
            </a:r>
          </a:p>
        </p:txBody>
      </p:sp>
      <p:sp>
        <p:nvSpPr>
          <p:cNvPr id="718" name="标题文本"/>
          <p:cNvSpPr txBox="1"/>
          <p:nvPr/>
        </p:nvSpPr>
        <p:spPr>
          <a:xfrm>
            <a:off x="509204" y="366842"/>
            <a:ext cx="8050116" cy="438150"/>
          </a:xfrm>
          <a:prstGeom prst="rect">
            <a:avLst/>
          </a:prstGeom>
          <a:ln w="12700">
            <a:miter/>
          </a:ln>
        </p:spPr>
        <p:txBody>
          <a:bodyPr wrap="square" lIns="0" tIns="0" rIns="0" bIns="0">
            <a:spAutoFit/>
          </a:bodyPr>
          <a:lstStyle>
            <a:lvl1pPr marL="0" lvl="0" algn="l" defTabSz="457200">
              <a:lnSpc>
                <a:spcPct val="120000"/>
              </a:lnSpc>
              <a:defRPr sz="5999" b="0" kern="1200">
                <a:solidFill>
                  <a:schemeClr val="tx1"/>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r>
              <a:rPr lang="zh-CN" sz="2400" b="0">
                <a:solidFill>
                  <a:srgbClr val="000000"/>
                </a:solidFill>
                <a:latin typeface="TencentSans W3"/>
                <a:ea typeface="TencentSans W3"/>
              </a:rPr>
              <a:t>Tencent Cloud Ed</a:t>
            </a:r>
            <a:r>
              <a:rPr lang="zh-CN" sz="2400" b="0" i="0" strike="noStrike" spc="0">
                <a:solidFill>
                  <a:srgbClr val="000000"/>
                </a:solidFill>
                <a:latin typeface="TencentSans W3"/>
                <a:ea typeface="TencentSans W3"/>
              </a:rPr>
              <a:t>geOne -- DDoS Protection</a:t>
            </a:r>
          </a:p>
        </p:txBody>
      </p:sp>
      <p:sp>
        <p:nvSpPr>
          <p:cNvPr id="719" name="矩形 718"/>
          <p:cNvSpPr/>
          <p:nvPr/>
        </p:nvSpPr>
        <p:spPr>
          <a:xfrm>
            <a:off x="702278" y="1192313"/>
            <a:ext cx="1026123" cy="439767"/>
          </a:xfrm>
          <a:prstGeom prst="rect">
            <a:avLst/>
          </a:prstGeom>
          <a:solidFill>
            <a:srgbClr val="0188FB"/>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800">
                <a:solidFill>
                  <a:srgbClr val="FFFFFF"/>
                </a:solidFill>
                <a:latin typeface="TencentSans W3"/>
                <a:ea typeface="TencentSans W3"/>
              </a:rPr>
              <a:t>Tip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标题文本"/>
          <p:cNvSpPr txBox="1"/>
          <p:nvPr/>
        </p:nvSpPr>
        <p:spPr>
          <a:xfrm>
            <a:off x="509204" y="366842"/>
            <a:ext cx="9291888" cy="506932"/>
          </a:xfrm>
          <a:prstGeom prst="rect">
            <a:avLst/>
          </a:prstGeom>
          <a:ln w="12700">
            <a:miter/>
          </a:ln>
        </p:spPr>
        <p:txBody>
          <a:bodyPr wrap="square" lIns="0" tIns="0" rIns="0" bIns="0">
            <a:spAutoFit/>
          </a:bodyPr>
          <a:lstStyle>
            <a:lvl1pPr lvl="0" algn="l" defTabSz="457200">
              <a:lnSpc>
                <a:spcPct val="120000"/>
              </a:lnSpc>
              <a:defRPr sz="5999" b="0">
                <a:latin typeface="腾讯体 W7"/>
                <a:ea typeface="腾讯体 W7"/>
              </a:defRPr>
            </a:lvl1pPr>
          </a:lstStyle>
          <a:p>
            <a:pPr defTabSz="228600"/>
            <a:r>
              <a:rPr lang="zh-CN" sz="3000">
                <a:latin typeface="TencentSans W3"/>
                <a:ea typeface="TencentSans W3"/>
              </a:rPr>
              <a:t>EdgeOne </a:t>
            </a:r>
            <a:r>
              <a:rPr lang="en-US" sz="3000">
                <a:latin typeface="TencentSans W3"/>
                <a:ea typeface="TencentSans W3"/>
              </a:rPr>
              <a:t>–</a:t>
            </a:r>
            <a:r>
              <a:rPr lang="zh-CN" sz="3000">
                <a:latin typeface="TencentSans W3"/>
                <a:ea typeface="TencentSans W3"/>
              </a:rPr>
              <a:t> Web Protection/Bot Management</a:t>
            </a:r>
          </a:p>
        </p:txBody>
      </p:sp>
      <p:sp>
        <p:nvSpPr>
          <p:cNvPr id="2" name="灯片编号占位符 1"/>
          <p:cNvSpPr>
            <a:spLocks noGrp="1"/>
          </p:cNvSpPr>
          <p:nvPr>
            <p:ph type="sldNum" idx="10"/>
          </p:nvPr>
        </p:nvSpPr>
        <p:spPr/>
        <p:txBody>
          <a:bodyPr/>
          <a:lstStyle/>
          <a:p>
            <a:fld id="{7633EA9F-8C8B-4288-BCAB-D86C15FE9D17}" type="slidenum">
              <a:rPr lang="en-US"/>
              <a:t>17</a:t>
            </a:fld>
            <a:endParaRPr lang="zh-CN"/>
          </a:p>
        </p:txBody>
      </p:sp>
      <p:sp>
        <p:nvSpPr>
          <p:cNvPr id="129" name="标题文本一…"/>
          <p:cNvSpPr txBox="1"/>
          <p:nvPr/>
        </p:nvSpPr>
        <p:spPr>
          <a:xfrm>
            <a:off x="780992" y="4119692"/>
            <a:ext cx="5063878" cy="2330146"/>
          </a:xfrm>
          <a:prstGeom prst="rect">
            <a:avLst/>
          </a:prstGeom>
          <a:ln w="12700">
            <a:miter/>
          </a:ln>
        </p:spPr>
        <p:txBody>
          <a:bodyPr lIns="0" tIns="0" rIns="0" bIns="0"/>
          <a:lstStyle/>
          <a:p>
            <a:pPr algn="l" defTabSz="228600">
              <a:lnSpc>
                <a:spcPct val="150000"/>
              </a:lnSpc>
              <a:spcAft>
                <a:spcPts val="500"/>
              </a:spcAft>
            </a:pPr>
            <a:r>
              <a:rPr lang="zh-CN" sz="1800" b="0" i="0" strike="noStrike" spc="0">
                <a:solidFill>
                  <a:srgbClr val="0060FF"/>
                </a:solidFill>
                <a:latin typeface="TencentSans W3"/>
                <a:ea typeface="TencentSans W3"/>
              </a:rPr>
              <a:t>Extensive protection against Web Protection attacks</a:t>
            </a:r>
          </a:p>
          <a:p>
            <a:pPr algn="l" defTabSz="228600">
              <a:lnSpc>
                <a:spcPct val="150000"/>
              </a:lnSpc>
              <a:spcAft>
                <a:spcPts val="500"/>
              </a:spcAft>
            </a:pPr>
            <a:r>
              <a:rPr lang="zh-CN" sz="1400" b="0" i="0" strike="noStrike" spc="0">
                <a:solidFill>
                  <a:srgbClr val="000000"/>
                </a:solidFill>
                <a:latin typeface="Times New Roman"/>
                <a:ea typeface="Times New Roman"/>
              </a:rPr>
              <a:t>Web attack recognition defends effectively against common web attacks including the OWASP top 10 risks. protected users can get zero-day and emergency vulnerability protection instantly and automatically</a:t>
            </a:r>
          </a:p>
        </p:txBody>
      </p:sp>
      <p:sp>
        <p:nvSpPr>
          <p:cNvPr id="42" name="标题文本一…"/>
          <p:cNvSpPr txBox="1"/>
          <p:nvPr/>
        </p:nvSpPr>
        <p:spPr>
          <a:xfrm>
            <a:off x="6307791" y="4119692"/>
            <a:ext cx="5513545" cy="2069390"/>
          </a:xfrm>
          <a:prstGeom prst="rect">
            <a:avLst/>
          </a:prstGeom>
          <a:ln w="12700">
            <a:miter/>
          </a:ln>
        </p:spPr>
        <p:txBody>
          <a:bodyPr lIns="0" tIns="0" rIns="0" bIns="0"/>
          <a:lstStyle/>
          <a:p>
            <a:pPr marL="285713" indent="-285713" algn="l" defTabSz="228600">
              <a:lnSpc>
                <a:spcPct val="150000"/>
              </a:lnSpc>
              <a:spcAft>
                <a:spcPts val="500"/>
              </a:spcAft>
            </a:pPr>
            <a:r>
              <a:rPr lang="zh-CN" sz="1800" b="0">
                <a:solidFill>
                  <a:srgbClr val="A736FF"/>
                </a:solidFill>
                <a:latin typeface="TencentSans W3"/>
                <a:ea typeface="TencentSans W3"/>
              </a:rPr>
              <a:t>      Bot identify and Management</a:t>
            </a:r>
          </a:p>
          <a:p>
            <a:pPr algn="l" defTabSz="228600">
              <a:lnSpc>
                <a:spcPct val="150000"/>
              </a:lnSpc>
              <a:spcAft>
                <a:spcPts val="500"/>
              </a:spcAft>
            </a:pPr>
            <a:r>
              <a:rPr lang="zh-CN" sz="1400" b="0" i="0" strike="noStrike" spc="0">
                <a:solidFill>
                  <a:srgbClr val="000000"/>
                </a:solidFill>
                <a:latin typeface="Times New Roman"/>
                <a:ea typeface="Times New Roman"/>
              </a:rPr>
              <a:t>Precise Bot identification and management based on the Protocol Characteristics/IP Reputation/Session characteristics by using AI technology to model and learn using Tencent's massive data and threat intelligence to intelligently identify undisclosed and malicious crawler programs and crawler traffic.</a:t>
            </a:r>
          </a:p>
        </p:txBody>
      </p:sp>
      <p:grpSp>
        <p:nvGrpSpPr>
          <p:cNvPr id="45" name="组合 44"/>
          <p:cNvGrpSpPr/>
          <p:nvPr/>
        </p:nvGrpSpPr>
        <p:grpSpPr>
          <a:xfrm>
            <a:off x="412061" y="1960692"/>
            <a:ext cx="11367559" cy="1697769"/>
            <a:chOff x="683" y="4191"/>
            <a:chExt cx="17904" cy="2674"/>
          </a:xfrm>
        </p:grpSpPr>
        <p:sp>
          <p:nvSpPr>
            <p:cNvPr id="109" name="矩形 108"/>
            <p:cNvSpPr/>
            <p:nvPr/>
          </p:nvSpPr>
          <p:spPr>
            <a:xfrm>
              <a:off x="3722" y="4191"/>
              <a:ext cx="12021" cy="2674"/>
            </a:xfrm>
            <a:prstGeom prst="rect">
              <a:avLst/>
            </a:prstGeom>
            <a:solidFill>
              <a:schemeClr val="bg1"/>
            </a:solidFill>
            <a:ln w="12700">
              <a:solidFill>
                <a:schemeClr val="bg2">
                  <a:lumMod val="95000"/>
                </a:schemeClr>
              </a:solidFill>
              <a:miter/>
            </a:ln>
            <a:effectLst>
              <a:outerShdw blurRad="50800" dist="38100" dir="2700000" algn="tl" rotWithShape="0">
                <a:srgbClr val="000000">
                  <a:alpha val="40000"/>
                </a:srgbClr>
              </a:outerShdw>
            </a:effectLst>
          </p:spPr>
          <p:txBody>
            <a:bodyPr lIns="50800" tIns="50800" rIns="50800" bIns="50800" anchor="ctr"/>
            <a:lstStyle/>
            <a:p>
              <a:pPr algn="l"/>
              <a:endParaRPr lang="zh-CN" sz="3200" b="0">
                <a:solidFill>
                  <a:srgbClr val="FFFFFF"/>
                </a:solidFill>
                <a:latin typeface="TencentSans W3"/>
                <a:ea typeface="TencentSans W3"/>
              </a:endParaRPr>
            </a:p>
          </p:txBody>
        </p:sp>
        <p:grpSp>
          <p:nvGrpSpPr>
            <p:cNvPr id="38" name="组合 37"/>
            <p:cNvGrpSpPr/>
            <p:nvPr/>
          </p:nvGrpSpPr>
          <p:grpSpPr>
            <a:xfrm>
              <a:off x="683" y="4769"/>
              <a:ext cx="2608" cy="1744"/>
              <a:chOff x="487" y="4769"/>
              <a:chExt cx="2608" cy="1744"/>
            </a:xfrm>
          </p:grpSpPr>
          <p:sp>
            <p:nvSpPr>
              <p:cNvPr id="94" name="文本框 93"/>
              <p:cNvSpPr txBox="1"/>
              <p:nvPr/>
            </p:nvSpPr>
            <p:spPr>
              <a:xfrm>
                <a:off x="487" y="5923"/>
                <a:ext cx="2608" cy="59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encentSans W3"/>
                    <a:ea typeface="TencentSans W3"/>
                  </a:rPr>
                  <a:t>Request</a:t>
                </a:r>
              </a:p>
            </p:txBody>
          </p:sp>
          <p:pic>
            <p:nvPicPr>
              <p:cNvPr id="522" name="图形 521"/>
              <p:cNvPicPr>
                <a:picLocks noChangeAspect="1"/>
              </p:cNvPicPr>
              <p:nvPr/>
            </p:nvPicPr>
            <p:blipFill>
              <a:blip r:embed="rId3"/>
              <a:stretch/>
            </p:blipFill>
            <p:spPr>
              <a:xfrm>
                <a:off x="1326" y="4769"/>
                <a:ext cx="930" cy="960"/>
              </a:xfrm>
              <a:prstGeom prst="rect">
                <a:avLst/>
              </a:prstGeom>
            </p:spPr>
          </p:pic>
        </p:grpSp>
        <p:sp>
          <p:nvSpPr>
            <p:cNvPr id="14" name="closed-padlock_401"/>
            <p:cNvSpPr/>
            <p:nvPr/>
          </p:nvSpPr>
          <p:spPr>
            <a:xfrm>
              <a:off x="5194" y="4769"/>
              <a:ext cx="737" cy="960"/>
            </a:xfrm>
            <a:custGeom>
              <a:avLst/>
              <a:gdLst/>
              <a:ahLst/>
              <a:cxnLst/>
              <a:rect l="0" t="0" r="r" b="b"/>
              <a:pathLst>
                <a:path w="737" h="960">
                  <a:moveTo>
                    <a:pt x="699" y="460"/>
                  </a:moveTo>
                  <a:lnTo>
                    <a:pt x="651" y="460"/>
                  </a:lnTo>
                  <a:lnTo>
                    <a:pt x="651" y="298"/>
                  </a:lnTo>
                  <a:cubicBezTo>
                    <a:pt x="651" y="217"/>
                    <a:pt x="620" y="143"/>
                    <a:pt x="570" y="88"/>
                  </a:cubicBezTo>
                  <a:cubicBezTo>
                    <a:pt x="520" y="36"/>
                    <a:pt x="448" y="0"/>
                    <a:pt x="367" y="0"/>
                  </a:cubicBezTo>
                  <a:cubicBezTo>
                    <a:pt x="289" y="0"/>
                    <a:pt x="217" y="36"/>
                    <a:pt x="167" y="88"/>
                  </a:cubicBezTo>
                  <a:cubicBezTo>
                    <a:pt x="117" y="143"/>
                    <a:pt x="86" y="217"/>
                    <a:pt x="86" y="298"/>
                  </a:cubicBezTo>
                  <a:lnTo>
                    <a:pt x="86" y="460"/>
                  </a:lnTo>
                  <a:lnTo>
                    <a:pt x="36" y="460"/>
                  </a:lnTo>
                  <a:cubicBezTo>
                    <a:pt x="17" y="460"/>
                    <a:pt x="0" y="476"/>
                    <a:pt x="0" y="495"/>
                  </a:cubicBezTo>
                  <a:lnTo>
                    <a:pt x="0" y="924"/>
                  </a:lnTo>
                  <a:cubicBezTo>
                    <a:pt x="0" y="943"/>
                    <a:pt x="17" y="960"/>
                    <a:pt x="36" y="960"/>
                  </a:cubicBezTo>
                  <a:lnTo>
                    <a:pt x="699" y="960"/>
                  </a:lnTo>
                  <a:cubicBezTo>
                    <a:pt x="720" y="960"/>
                    <a:pt x="737" y="943"/>
                    <a:pt x="737" y="924"/>
                  </a:cubicBezTo>
                  <a:lnTo>
                    <a:pt x="737" y="495"/>
                  </a:lnTo>
                  <a:cubicBezTo>
                    <a:pt x="737" y="476"/>
                    <a:pt x="720" y="460"/>
                    <a:pt x="699" y="460"/>
                  </a:cubicBezTo>
                  <a:close/>
                  <a:moveTo>
                    <a:pt x="219" y="298"/>
                  </a:moveTo>
                  <a:cubicBezTo>
                    <a:pt x="219" y="250"/>
                    <a:pt x="239" y="210"/>
                    <a:pt x="265" y="181"/>
                  </a:cubicBezTo>
                  <a:cubicBezTo>
                    <a:pt x="293" y="150"/>
                    <a:pt x="329" y="133"/>
                    <a:pt x="367" y="133"/>
                  </a:cubicBezTo>
                  <a:cubicBezTo>
                    <a:pt x="408" y="133"/>
                    <a:pt x="444" y="150"/>
                    <a:pt x="472" y="181"/>
                  </a:cubicBezTo>
                  <a:cubicBezTo>
                    <a:pt x="498" y="210"/>
                    <a:pt x="518" y="250"/>
                    <a:pt x="518" y="298"/>
                  </a:cubicBezTo>
                  <a:lnTo>
                    <a:pt x="518" y="460"/>
                  </a:lnTo>
                  <a:lnTo>
                    <a:pt x="219" y="460"/>
                  </a:lnTo>
                  <a:lnTo>
                    <a:pt x="219" y="298"/>
                  </a:lnTo>
                  <a:close/>
                </a:path>
              </a:pathLst>
            </a:custGeom>
            <a:solidFill>
              <a:srgbClr val="FFC000"/>
            </a:solidFill>
            <a:ln>
              <a:noFill/>
            </a:ln>
          </p:spPr>
          <p:txBody>
            <a:bodyPr anchor="ctr"/>
            <a:lstStyle/>
            <a:p>
              <a:pPr algn="ctr"/>
              <a:endParaRPr lang="en-US">
                <a:solidFill>
                  <a:srgbClr val="FFFFFF"/>
                </a:solidFill>
                <a:latin typeface="TencentSans W3"/>
              </a:endParaRPr>
            </a:p>
          </p:txBody>
        </p:sp>
        <p:sp>
          <p:nvSpPr>
            <p:cNvPr id="15" name="文本框 14"/>
            <p:cNvSpPr txBox="1"/>
            <p:nvPr/>
          </p:nvSpPr>
          <p:spPr>
            <a:xfrm>
              <a:off x="4259" y="5923"/>
              <a:ext cx="2608" cy="59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encentSans W3"/>
                  <a:ea typeface="TencentSans W3"/>
                </a:rPr>
                <a:t>Rate Control</a:t>
              </a:r>
            </a:p>
          </p:txBody>
        </p:sp>
        <p:grpSp>
          <p:nvGrpSpPr>
            <p:cNvPr id="29" name="组合 28"/>
            <p:cNvGrpSpPr/>
            <p:nvPr/>
          </p:nvGrpSpPr>
          <p:grpSpPr>
            <a:xfrm>
              <a:off x="8036" y="4923"/>
              <a:ext cx="3538" cy="1607"/>
              <a:chOff x="7740" y="4924"/>
              <a:chExt cx="3538" cy="1607"/>
            </a:xfrm>
          </p:grpSpPr>
          <p:sp>
            <p:nvSpPr>
              <p:cNvPr id="27" name="audio-mixer-controls_15041"/>
              <p:cNvSpPr/>
              <p:nvPr/>
            </p:nvSpPr>
            <p:spPr>
              <a:xfrm>
                <a:off x="9034" y="4924"/>
                <a:ext cx="760" cy="960"/>
              </a:xfrm>
              <a:custGeom>
                <a:avLst/>
                <a:gdLst/>
                <a:ahLst/>
                <a:cxnLst/>
                <a:rect l="l" t="t" r="r" b="b"/>
                <a:pathLst>
                  <a:path w="760" h="960">
                    <a:moveTo>
                      <a:pt x="614" y="624"/>
                    </a:moveTo>
                    <a:cubicBezTo>
                      <a:pt x="598" y="624"/>
                      <a:pt x="585" y="628"/>
                      <a:pt x="574" y="636"/>
                    </a:cubicBezTo>
                    <a:cubicBezTo>
                      <a:pt x="556" y="648"/>
                      <a:pt x="544" y="669"/>
                      <a:pt x="544" y="694"/>
                    </a:cubicBezTo>
                    <a:cubicBezTo>
                      <a:pt x="544" y="717"/>
                      <a:pt x="556" y="738"/>
                      <a:pt x="574" y="750"/>
                    </a:cubicBezTo>
                    <a:cubicBezTo>
                      <a:pt x="585" y="758"/>
                      <a:pt x="598" y="762"/>
                      <a:pt x="614" y="762"/>
                    </a:cubicBezTo>
                    <a:cubicBezTo>
                      <a:pt x="627" y="762"/>
                      <a:pt x="641" y="758"/>
                      <a:pt x="652" y="750"/>
                    </a:cubicBezTo>
                    <a:cubicBezTo>
                      <a:pt x="670" y="738"/>
                      <a:pt x="682" y="717"/>
                      <a:pt x="682" y="694"/>
                    </a:cubicBezTo>
                    <a:cubicBezTo>
                      <a:pt x="682" y="669"/>
                      <a:pt x="670" y="648"/>
                      <a:pt x="652" y="636"/>
                    </a:cubicBezTo>
                    <a:cubicBezTo>
                      <a:pt x="641" y="628"/>
                      <a:pt x="627" y="624"/>
                      <a:pt x="614" y="624"/>
                    </a:cubicBezTo>
                    <a:close/>
                    <a:moveTo>
                      <a:pt x="146" y="383"/>
                    </a:moveTo>
                    <a:cubicBezTo>
                      <a:pt x="132" y="383"/>
                      <a:pt x="119" y="388"/>
                      <a:pt x="108" y="396"/>
                    </a:cubicBezTo>
                    <a:cubicBezTo>
                      <a:pt x="90" y="408"/>
                      <a:pt x="78" y="428"/>
                      <a:pt x="78" y="452"/>
                    </a:cubicBezTo>
                    <a:cubicBezTo>
                      <a:pt x="78" y="476"/>
                      <a:pt x="90" y="496"/>
                      <a:pt x="108" y="510"/>
                    </a:cubicBezTo>
                    <a:cubicBezTo>
                      <a:pt x="119" y="517"/>
                      <a:pt x="132" y="520"/>
                      <a:pt x="146" y="520"/>
                    </a:cubicBezTo>
                    <a:cubicBezTo>
                      <a:pt x="161" y="520"/>
                      <a:pt x="175" y="517"/>
                      <a:pt x="186" y="510"/>
                    </a:cubicBezTo>
                    <a:cubicBezTo>
                      <a:pt x="204" y="496"/>
                      <a:pt x="216" y="476"/>
                      <a:pt x="216" y="452"/>
                    </a:cubicBezTo>
                    <a:cubicBezTo>
                      <a:pt x="216" y="428"/>
                      <a:pt x="204" y="408"/>
                      <a:pt x="186" y="396"/>
                    </a:cubicBezTo>
                    <a:cubicBezTo>
                      <a:pt x="175" y="388"/>
                      <a:pt x="161" y="383"/>
                      <a:pt x="146" y="383"/>
                    </a:cubicBezTo>
                    <a:close/>
                    <a:moveTo>
                      <a:pt x="379" y="123"/>
                    </a:moveTo>
                    <a:cubicBezTo>
                      <a:pt x="365" y="123"/>
                      <a:pt x="352" y="128"/>
                      <a:pt x="341" y="135"/>
                    </a:cubicBezTo>
                    <a:cubicBezTo>
                      <a:pt x="323" y="148"/>
                      <a:pt x="311" y="169"/>
                      <a:pt x="311" y="193"/>
                    </a:cubicBezTo>
                    <a:cubicBezTo>
                      <a:pt x="311" y="216"/>
                      <a:pt x="323" y="237"/>
                      <a:pt x="341" y="250"/>
                    </a:cubicBezTo>
                    <a:cubicBezTo>
                      <a:pt x="352" y="257"/>
                      <a:pt x="365" y="262"/>
                      <a:pt x="379" y="262"/>
                    </a:cubicBezTo>
                    <a:cubicBezTo>
                      <a:pt x="394" y="262"/>
                      <a:pt x="408" y="257"/>
                      <a:pt x="419" y="250"/>
                    </a:cubicBezTo>
                    <a:cubicBezTo>
                      <a:pt x="437" y="237"/>
                      <a:pt x="449" y="216"/>
                      <a:pt x="449" y="193"/>
                    </a:cubicBezTo>
                    <a:cubicBezTo>
                      <a:pt x="449" y="169"/>
                      <a:pt x="437" y="148"/>
                      <a:pt x="419" y="135"/>
                    </a:cubicBezTo>
                    <a:cubicBezTo>
                      <a:pt x="408" y="128"/>
                      <a:pt x="394" y="123"/>
                      <a:pt x="379" y="123"/>
                    </a:cubicBezTo>
                    <a:close/>
                    <a:moveTo>
                      <a:pt x="614" y="0"/>
                    </a:moveTo>
                    <a:cubicBezTo>
                      <a:pt x="635" y="0"/>
                      <a:pt x="652" y="17"/>
                      <a:pt x="652" y="40"/>
                    </a:cubicBezTo>
                    <a:lnTo>
                      <a:pt x="652" y="552"/>
                    </a:lnTo>
                    <a:cubicBezTo>
                      <a:pt x="714" y="569"/>
                      <a:pt x="760" y="625"/>
                      <a:pt x="760" y="694"/>
                    </a:cubicBezTo>
                    <a:cubicBezTo>
                      <a:pt x="760" y="761"/>
                      <a:pt x="714" y="817"/>
                      <a:pt x="652" y="835"/>
                    </a:cubicBezTo>
                    <a:lnTo>
                      <a:pt x="652" y="920"/>
                    </a:lnTo>
                    <a:cubicBezTo>
                      <a:pt x="652" y="943"/>
                      <a:pt x="635" y="960"/>
                      <a:pt x="614" y="960"/>
                    </a:cubicBezTo>
                    <a:cubicBezTo>
                      <a:pt x="592" y="960"/>
                      <a:pt x="574" y="943"/>
                      <a:pt x="574" y="920"/>
                    </a:cubicBezTo>
                    <a:lnTo>
                      <a:pt x="574" y="835"/>
                    </a:lnTo>
                    <a:cubicBezTo>
                      <a:pt x="512" y="817"/>
                      <a:pt x="466" y="761"/>
                      <a:pt x="466" y="694"/>
                    </a:cubicBezTo>
                    <a:cubicBezTo>
                      <a:pt x="466" y="625"/>
                      <a:pt x="512" y="569"/>
                      <a:pt x="574" y="552"/>
                    </a:cubicBezTo>
                    <a:lnTo>
                      <a:pt x="574" y="40"/>
                    </a:lnTo>
                    <a:cubicBezTo>
                      <a:pt x="574" y="17"/>
                      <a:pt x="592" y="0"/>
                      <a:pt x="614" y="0"/>
                    </a:cubicBezTo>
                    <a:close/>
                    <a:moveTo>
                      <a:pt x="381" y="0"/>
                    </a:moveTo>
                    <a:cubicBezTo>
                      <a:pt x="402" y="0"/>
                      <a:pt x="419" y="17"/>
                      <a:pt x="419" y="40"/>
                    </a:cubicBezTo>
                    <a:lnTo>
                      <a:pt x="419" y="52"/>
                    </a:lnTo>
                    <a:cubicBezTo>
                      <a:pt x="481" y="68"/>
                      <a:pt x="527" y="125"/>
                      <a:pt x="527" y="193"/>
                    </a:cubicBezTo>
                    <a:cubicBezTo>
                      <a:pt x="527" y="260"/>
                      <a:pt x="481" y="316"/>
                      <a:pt x="419" y="335"/>
                    </a:cubicBezTo>
                    <a:lnTo>
                      <a:pt x="419" y="920"/>
                    </a:lnTo>
                    <a:cubicBezTo>
                      <a:pt x="419" y="943"/>
                      <a:pt x="402" y="960"/>
                      <a:pt x="381" y="960"/>
                    </a:cubicBezTo>
                    <a:cubicBezTo>
                      <a:pt x="358" y="960"/>
                      <a:pt x="341" y="943"/>
                      <a:pt x="341" y="920"/>
                    </a:cubicBezTo>
                    <a:lnTo>
                      <a:pt x="341" y="335"/>
                    </a:lnTo>
                    <a:cubicBezTo>
                      <a:pt x="279" y="316"/>
                      <a:pt x="233" y="260"/>
                      <a:pt x="233" y="193"/>
                    </a:cubicBezTo>
                    <a:cubicBezTo>
                      <a:pt x="233" y="125"/>
                      <a:pt x="279" y="68"/>
                      <a:pt x="341" y="52"/>
                    </a:cubicBezTo>
                    <a:lnTo>
                      <a:pt x="341" y="40"/>
                    </a:lnTo>
                    <a:cubicBezTo>
                      <a:pt x="341" y="17"/>
                      <a:pt x="358" y="0"/>
                      <a:pt x="381" y="0"/>
                    </a:cubicBezTo>
                    <a:close/>
                    <a:moveTo>
                      <a:pt x="146" y="0"/>
                    </a:moveTo>
                    <a:cubicBezTo>
                      <a:pt x="168" y="0"/>
                      <a:pt x="186" y="17"/>
                      <a:pt x="186" y="40"/>
                    </a:cubicBezTo>
                    <a:lnTo>
                      <a:pt x="186" y="310"/>
                    </a:lnTo>
                    <a:cubicBezTo>
                      <a:pt x="248" y="327"/>
                      <a:pt x="294" y="385"/>
                      <a:pt x="294" y="452"/>
                    </a:cubicBezTo>
                    <a:cubicBezTo>
                      <a:pt x="294" y="519"/>
                      <a:pt x="248" y="577"/>
                      <a:pt x="186" y="593"/>
                    </a:cubicBezTo>
                    <a:lnTo>
                      <a:pt x="186" y="920"/>
                    </a:lnTo>
                    <a:cubicBezTo>
                      <a:pt x="186" y="943"/>
                      <a:pt x="168" y="960"/>
                      <a:pt x="146" y="960"/>
                    </a:cubicBezTo>
                    <a:cubicBezTo>
                      <a:pt x="125" y="960"/>
                      <a:pt x="108" y="943"/>
                      <a:pt x="108" y="920"/>
                    </a:cubicBezTo>
                    <a:lnTo>
                      <a:pt x="108" y="593"/>
                    </a:lnTo>
                    <a:cubicBezTo>
                      <a:pt x="46" y="577"/>
                      <a:pt x="0" y="519"/>
                      <a:pt x="0" y="452"/>
                    </a:cubicBezTo>
                    <a:cubicBezTo>
                      <a:pt x="0" y="385"/>
                      <a:pt x="46" y="327"/>
                      <a:pt x="108" y="310"/>
                    </a:cubicBezTo>
                    <a:lnTo>
                      <a:pt x="108" y="40"/>
                    </a:lnTo>
                    <a:cubicBezTo>
                      <a:pt x="108" y="17"/>
                      <a:pt x="125" y="0"/>
                      <a:pt x="146" y="0"/>
                    </a:cubicBezTo>
                    <a:close/>
                  </a:path>
                </a:pathLst>
              </a:custGeom>
              <a:solidFill>
                <a:schemeClr val="accent1"/>
              </a:solidFill>
              <a:ln>
                <a:noFill/>
              </a:ln>
            </p:spPr>
            <p:txBody>
              <a:bodyPr anchor="ctr"/>
              <a:lstStyle/>
              <a:p>
                <a:pPr algn="ctr"/>
                <a:endParaRPr lang="en-US">
                  <a:solidFill>
                    <a:srgbClr val="FFFFFF"/>
                  </a:solidFill>
                  <a:latin typeface="TencentSans W3"/>
                </a:endParaRPr>
              </a:p>
            </p:txBody>
          </p:sp>
          <p:sp>
            <p:nvSpPr>
              <p:cNvPr id="28" name="文本框 27"/>
              <p:cNvSpPr txBox="1"/>
              <p:nvPr/>
            </p:nvSpPr>
            <p:spPr>
              <a:xfrm>
                <a:off x="7740" y="5961"/>
                <a:ext cx="3538" cy="57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pPr>
                <a:r>
                  <a:rPr lang="zh-CN" sz="1800" b="1" i="0" strike="noStrike" spc="0">
                    <a:solidFill>
                      <a:srgbClr val="000000"/>
                    </a:solidFill>
                    <a:latin typeface="TencentSans W3"/>
                    <a:ea typeface="TencentSans W3"/>
                  </a:rPr>
                  <a:t>Bot Management</a:t>
                </a:r>
              </a:p>
            </p:txBody>
          </p:sp>
        </p:grpSp>
        <p:grpSp>
          <p:nvGrpSpPr>
            <p:cNvPr id="34" name="组合 30"/>
            <p:cNvGrpSpPr/>
            <p:nvPr/>
          </p:nvGrpSpPr>
          <p:grpSpPr>
            <a:xfrm>
              <a:off x="12272" y="4931"/>
              <a:ext cx="3503" cy="1648"/>
              <a:chOff x="7740" y="4932"/>
              <a:chExt cx="3503" cy="1648"/>
            </a:xfrm>
          </p:grpSpPr>
          <p:sp>
            <p:nvSpPr>
              <p:cNvPr id="35" name="audio-mixer-controls_15041"/>
              <p:cNvSpPr/>
              <p:nvPr/>
            </p:nvSpPr>
            <p:spPr>
              <a:xfrm>
                <a:off x="9042" y="4932"/>
                <a:ext cx="954" cy="960"/>
              </a:xfrm>
              <a:custGeom>
                <a:avLst/>
                <a:gdLst/>
                <a:ahLst/>
                <a:cxnLst/>
                <a:rect l="l" t="t" r="r" b="b"/>
                <a:pathLst>
                  <a:path w="954" h="960">
                    <a:moveTo>
                      <a:pt x="0" y="737"/>
                    </a:moveTo>
                    <a:cubicBezTo>
                      <a:pt x="10" y="786"/>
                      <a:pt x="123" y="825"/>
                      <a:pt x="260" y="825"/>
                    </a:cubicBezTo>
                    <a:cubicBezTo>
                      <a:pt x="398" y="825"/>
                      <a:pt x="510" y="786"/>
                      <a:pt x="520" y="737"/>
                    </a:cubicBezTo>
                    <a:cubicBezTo>
                      <a:pt x="521" y="739"/>
                      <a:pt x="520" y="865"/>
                      <a:pt x="520" y="865"/>
                    </a:cubicBezTo>
                    <a:cubicBezTo>
                      <a:pt x="520" y="918"/>
                      <a:pt x="404" y="960"/>
                      <a:pt x="260" y="960"/>
                    </a:cubicBezTo>
                    <a:cubicBezTo>
                      <a:pt x="116" y="960"/>
                      <a:pt x="0" y="918"/>
                      <a:pt x="0" y="865"/>
                    </a:cubicBezTo>
                    <a:close/>
                    <a:moveTo>
                      <a:pt x="954" y="591"/>
                    </a:moveTo>
                    <a:cubicBezTo>
                      <a:pt x="954" y="593"/>
                      <a:pt x="954" y="719"/>
                      <a:pt x="954" y="719"/>
                    </a:cubicBezTo>
                    <a:cubicBezTo>
                      <a:pt x="954" y="771"/>
                      <a:pt x="837" y="814"/>
                      <a:pt x="694" y="814"/>
                    </a:cubicBezTo>
                    <a:cubicBezTo>
                      <a:pt x="643" y="814"/>
                      <a:pt x="596" y="809"/>
                      <a:pt x="556" y="800"/>
                    </a:cubicBezTo>
                    <a:lnTo>
                      <a:pt x="556" y="664"/>
                    </a:lnTo>
                    <a:cubicBezTo>
                      <a:pt x="596" y="674"/>
                      <a:pt x="643" y="679"/>
                      <a:pt x="694" y="679"/>
                    </a:cubicBezTo>
                    <a:cubicBezTo>
                      <a:pt x="831" y="679"/>
                      <a:pt x="944" y="640"/>
                      <a:pt x="954" y="591"/>
                    </a:cubicBezTo>
                    <a:close/>
                    <a:moveTo>
                      <a:pt x="0" y="555"/>
                    </a:moveTo>
                    <a:cubicBezTo>
                      <a:pt x="10" y="603"/>
                      <a:pt x="123" y="642"/>
                      <a:pt x="260" y="642"/>
                    </a:cubicBezTo>
                    <a:cubicBezTo>
                      <a:pt x="398" y="642"/>
                      <a:pt x="510" y="603"/>
                      <a:pt x="520" y="555"/>
                    </a:cubicBezTo>
                    <a:cubicBezTo>
                      <a:pt x="521" y="557"/>
                      <a:pt x="520" y="683"/>
                      <a:pt x="520" y="683"/>
                    </a:cubicBezTo>
                    <a:cubicBezTo>
                      <a:pt x="520" y="735"/>
                      <a:pt x="404" y="778"/>
                      <a:pt x="260" y="778"/>
                    </a:cubicBezTo>
                    <a:cubicBezTo>
                      <a:pt x="116" y="778"/>
                      <a:pt x="0" y="735"/>
                      <a:pt x="0" y="683"/>
                    </a:cubicBezTo>
                    <a:cubicBezTo>
                      <a:pt x="0" y="683"/>
                      <a:pt x="0" y="557"/>
                      <a:pt x="0" y="555"/>
                    </a:cubicBezTo>
                    <a:close/>
                    <a:moveTo>
                      <a:pt x="954" y="408"/>
                    </a:moveTo>
                    <a:cubicBezTo>
                      <a:pt x="954" y="411"/>
                      <a:pt x="954" y="537"/>
                      <a:pt x="954" y="537"/>
                    </a:cubicBezTo>
                    <a:cubicBezTo>
                      <a:pt x="954" y="589"/>
                      <a:pt x="837" y="632"/>
                      <a:pt x="694" y="632"/>
                    </a:cubicBezTo>
                    <a:cubicBezTo>
                      <a:pt x="643" y="632"/>
                      <a:pt x="596" y="626"/>
                      <a:pt x="556" y="617"/>
                    </a:cubicBezTo>
                    <a:lnTo>
                      <a:pt x="556" y="482"/>
                    </a:lnTo>
                    <a:cubicBezTo>
                      <a:pt x="596" y="490"/>
                      <a:pt x="643" y="496"/>
                      <a:pt x="694" y="496"/>
                    </a:cubicBezTo>
                    <a:cubicBezTo>
                      <a:pt x="831" y="496"/>
                      <a:pt x="944" y="457"/>
                      <a:pt x="954" y="408"/>
                    </a:cubicBezTo>
                    <a:close/>
                    <a:moveTo>
                      <a:pt x="260" y="329"/>
                    </a:moveTo>
                    <a:cubicBezTo>
                      <a:pt x="404" y="329"/>
                      <a:pt x="520" y="372"/>
                      <a:pt x="520" y="424"/>
                    </a:cubicBezTo>
                    <a:lnTo>
                      <a:pt x="520" y="502"/>
                    </a:lnTo>
                    <a:cubicBezTo>
                      <a:pt x="520" y="555"/>
                      <a:pt x="404" y="597"/>
                      <a:pt x="260" y="597"/>
                    </a:cubicBezTo>
                    <a:cubicBezTo>
                      <a:pt x="116" y="597"/>
                      <a:pt x="0" y="555"/>
                      <a:pt x="0" y="502"/>
                    </a:cubicBezTo>
                    <a:lnTo>
                      <a:pt x="0" y="424"/>
                    </a:lnTo>
                    <a:cubicBezTo>
                      <a:pt x="0" y="372"/>
                      <a:pt x="116" y="329"/>
                      <a:pt x="260" y="329"/>
                    </a:cubicBezTo>
                    <a:close/>
                    <a:moveTo>
                      <a:pt x="108" y="225"/>
                    </a:moveTo>
                    <a:cubicBezTo>
                      <a:pt x="114" y="254"/>
                      <a:pt x="159" y="280"/>
                      <a:pt x="223" y="296"/>
                    </a:cubicBezTo>
                    <a:cubicBezTo>
                      <a:pt x="184" y="298"/>
                      <a:pt x="145" y="303"/>
                      <a:pt x="108" y="312"/>
                    </a:cubicBezTo>
                    <a:close/>
                    <a:moveTo>
                      <a:pt x="694" y="183"/>
                    </a:moveTo>
                    <a:cubicBezTo>
                      <a:pt x="837" y="183"/>
                      <a:pt x="954" y="226"/>
                      <a:pt x="954" y="278"/>
                    </a:cubicBezTo>
                    <a:lnTo>
                      <a:pt x="954" y="356"/>
                    </a:lnTo>
                    <a:cubicBezTo>
                      <a:pt x="954" y="409"/>
                      <a:pt x="837" y="451"/>
                      <a:pt x="694" y="451"/>
                    </a:cubicBezTo>
                    <a:cubicBezTo>
                      <a:pt x="643" y="451"/>
                      <a:pt x="596" y="445"/>
                      <a:pt x="556" y="436"/>
                    </a:cubicBezTo>
                    <a:lnTo>
                      <a:pt x="556" y="431"/>
                    </a:lnTo>
                    <a:cubicBezTo>
                      <a:pt x="556" y="402"/>
                      <a:pt x="541" y="378"/>
                      <a:pt x="516" y="358"/>
                    </a:cubicBezTo>
                    <a:lnTo>
                      <a:pt x="514" y="357"/>
                    </a:lnTo>
                    <a:cubicBezTo>
                      <a:pt x="493" y="341"/>
                      <a:pt x="465" y="329"/>
                      <a:pt x="434" y="319"/>
                    </a:cubicBezTo>
                    <a:lnTo>
                      <a:pt x="434" y="278"/>
                    </a:lnTo>
                    <a:cubicBezTo>
                      <a:pt x="434" y="226"/>
                      <a:pt x="550" y="183"/>
                      <a:pt x="694" y="183"/>
                    </a:cubicBezTo>
                    <a:close/>
                    <a:moveTo>
                      <a:pt x="368" y="0"/>
                    </a:moveTo>
                    <a:cubicBezTo>
                      <a:pt x="512" y="0"/>
                      <a:pt x="628" y="42"/>
                      <a:pt x="628" y="95"/>
                    </a:cubicBezTo>
                    <a:lnTo>
                      <a:pt x="628" y="150"/>
                    </a:lnTo>
                    <a:cubicBezTo>
                      <a:pt x="509" y="159"/>
                      <a:pt x="402" y="199"/>
                      <a:pt x="397" y="267"/>
                    </a:cubicBezTo>
                    <a:cubicBezTo>
                      <a:pt x="388" y="267"/>
                      <a:pt x="378" y="267"/>
                      <a:pt x="368" y="267"/>
                    </a:cubicBezTo>
                    <a:cubicBezTo>
                      <a:pt x="225" y="267"/>
                      <a:pt x="108" y="225"/>
                      <a:pt x="108" y="173"/>
                    </a:cubicBezTo>
                    <a:lnTo>
                      <a:pt x="108" y="95"/>
                    </a:lnTo>
                    <a:cubicBezTo>
                      <a:pt x="108" y="43"/>
                      <a:pt x="225" y="0"/>
                      <a:pt x="368" y="0"/>
                    </a:cubicBezTo>
                    <a:close/>
                  </a:path>
                </a:pathLst>
              </a:custGeom>
              <a:solidFill>
                <a:srgbClr val="A736FF"/>
              </a:solidFill>
              <a:ln>
                <a:noFill/>
              </a:ln>
            </p:spPr>
            <p:txBody>
              <a:bodyPr anchor="ctr"/>
              <a:lstStyle/>
              <a:p>
                <a:pPr algn="ctr"/>
                <a:endParaRPr lang="en-US">
                  <a:solidFill>
                    <a:srgbClr val="FFFFFF"/>
                  </a:solidFill>
                  <a:latin typeface="TencentSans W3"/>
                </a:endParaRPr>
              </a:p>
            </p:txBody>
          </p:sp>
          <p:sp>
            <p:nvSpPr>
              <p:cNvPr id="36" name="文本框 35"/>
              <p:cNvSpPr txBox="1"/>
              <p:nvPr/>
            </p:nvSpPr>
            <p:spPr>
              <a:xfrm>
                <a:off x="7740" y="5980"/>
                <a:ext cx="3503" cy="60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pPr>
                <a:r>
                  <a:rPr lang="zh-CN" sz="1800" b="1" i="0" strike="noStrike" spc="0">
                    <a:solidFill>
                      <a:srgbClr val="000000"/>
                    </a:solidFill>
                    <a:latin typeface="TencentSans W3"/>
                    <a:ea typeface="TencentSans W3"/>
                  </a:rPr>
                  <a:t>Web Policy Engine</a:t>
                </a:r>
                <a:r>
                  <a:rPr lang="zh-CN"/>
                  <a:t> </a:t>
                </a:r>
              </a:p>
            </p:txBody>
          </p:sp>
        </p:grpSp>
        <p:cxnSp>
          <p:nvCxnSpPr>
            <p:cNvPr id="91" name="直线箭头连接符 3"/>
            <p:cNvCxnSpPr/>
            <p:nvPr/>
          </p:nvCxnSpPr>
          <p:spPr>
            <a:xfrm>
              <a:off x="3291" y="5528"/>
              <a:ext cx="868" cy="0"/>
            </a:xfrm>
            <a:prstGeom prst="straightConnector1">
              <a:avLst/>
            </a:prstGeom>
            <a:noFill/>
            <a:ln w="25400" cap="flat">
              <a:solidFill>
                <a:schemeClr val="tx1">
                  <a:lumMod val="50000"/>
                  <a:lumOff val="50000"/>
                </a:schemeClr>
              </a:solidFill>
              <a:prstDash val="solid"/>
              <a:miter/>
              <a:tailEnd type="triangle"/>
            </a:ln>
          </p:spPr>
        </p:cxnSp>
        <p:cxnSp>
          <p:nvCxnSpPr>
            <p:cNvPr id="39" name="直线箭头连接符 3"/>
            <p:cNvCxnSpPr/>
            <p:nvPr/>
          </p:nvCxnSpPr>
          <p:spPr>
            <a:xfrm>
              <a:off x="7210" y="5528"/>
              <a:ext cx="868" cy="0"/>
            </a:xfrm>
            <a:prstGeom prst="straightConnector1">
              <a:avLst/>
            </a:prstGeom>
            <a:noFill/>
            <a:ln w="25400" cap="flat">
              <a:solidFill>
                <a:schemeClr val="tx1">
                  <a:lumMod val="50000"/>
                  <a:lumOff val="50000"/>
                </a:schemeClr>
              </a:solidFill>
              <a:prstDash val="solid"/>
              <a:miter/>
              <a:tailEnd type="triangle"/>
            </a:ln>
          </p:spPr>
        </p:cxnSp>
        <p:cxnSp>
          <p:nvCxnSpPr>
            <p:cNvPr id="40" name="直线箭头连接符 3"/>
            <p:cNvCxnSpPr/>
            <p:nvPr/>
          </p:nvCxnSpPr>
          <p:spPr>
            <a:xfrm>
              <a:off x="11394" y="5528"/>
              <a:ext cx="868" cy="0"/>
            </a:xfrm>
            <a:prstGeom prst="straightConnector1">
              <a:avLst/>
            </a:prstGeom>
            <a:noFill/>
            <a:ln w="25400" cap="flat">
              <a:solidFill>
                <a:schemeClr val="tx1">
                  <a:lumMod val="50000"/>
                  <a:lumOff val="50000"/>
                </a:schemeClr>
              </a:solidFill>
              <a:prstDash val="solid"/>
              <a:miter/>
              <a:tailEnd type="triangle"/>
            </a:ln>
          </p:spPr>
        </p:cxnSp>
        <p:cxnSp>
          <p:nvCxnSpPr>
            <p:cNvPr id="41" name="直线箭头连接符 3"/>
            <p:cNvCxnSpPr/>
            <p:nvPr/>
          </p:nvCxnSpPr>
          <p:spPr>
            <a:xfrm>
              <a:off x="15313" y="5528"/>
              <a:ext cx="868" cy="0"/>
            </a:xfrm>
            <a:prstGeom prst="straightConnector1">
              <a:avLst/>
            </a:prstGeom>
            <a:noFill/>
            <a:ln w="25400" cap="flat">
              <a:solidFill>
                <a:schemeClr val="tx1">
                  <a:lumMod val="50000"/>
                  <a:lumOff val="50000"/>
                </a:schemeClr>
              </a:solidFill>
              <a:prstDash val="solid"/>
              <a:miter/>
              <a:tailEnd type="triangle"/>
            </a:ln>
          </p:spPr>
        </p:cxnSp>
        <p:sp>
          <p:nvSpPr>
            <p:cNvPr id="43" name="iconfont-11432-4398111"/>
            <p:cNvSpPr/>
            <p:nvPr/>
          </p:nvSpPr>
          <p:spPr>
            <a:xfrm>
              <a:off x="16806" y="4775"/>
              <a:ext cx="954" cy="954"/>
            </a:xfrm>
            <a:custGeom>
              <a:avLst/>
              <a:gdLst/>
              <a:ahLst/>
              <a:cxnLst/>
              <a:rect l="l" t="t" r="r" b="b"/>
              <a:pathLst>
                <a:path w="954" h="954">
                  <a:moveTo>
                    <a:pt x="682" y="296"/>
                  </a:moveTo>
                  <a:cubicBezTo>
                    <a:pt x="693" y="296"/>
                    <a:pt x="704" y="300"/>
                    <a:pt x="712" y="308"/>
                  </a:cubicBezTo>
                  <a:cubicBezTo>
                    <a:pt x="728" y="325"/>
                    <a:pt x="728" y="352"/>
                    <a:pt x="712" y="369"/>
                  </a:cubicBezTo>
                  <a:lnTo>
                    <a:pt x="435" y="646"/>
                  </a:lnTo>
                  <a:cubicBezTo>
                    <a:pt x="418" y="662"/>
                    <a:pt x="391" y="662"/>
                    <a:pt x="375" y="646"/>
                  </a:cubicBezTo>
                  <a:lnTo>
                    <a:pt x="242" y="513"/>
                  </a:lnTo>
                  <a:cubicBezTo>
                    <a:pt x="226" y="497"/>
                    <a:pt x="226" y="470"/>
                    <a:pt x="242" y="453"/>
                  </a:cubicBezTo>
                  <a:cubicBezTo>
                    <a:pt x="259" y="436"/>
                    <a:pt x="286" y="436"/>
                    <a:pt x="302" y="453"/>
                  </a:cubicBezTo>
                  <a:lnTo>
                    <a:pt x="405" y="555"/>
                  </a:lnTo>
                  <a:lnTo>
                    <a:pt x="652" y="308"/>
                  </a:lnTo>
                  <a:cubicBezTo>
                    <a:pt x="660" y="300"/>
                    <a:pt x="671" y="296"/>
                    <a:pt x="682" y="296"/>
                  </a:cubicBezTo>
                  <a:close/>
                  <a:moveTo>
                    <a:pt x="477" y="85"/>
                  </a:moveTo>
                  <a:cubicBezTo>
                    <a:pt x="261" y="85"/>
                    <a:pt x="85" y="261"/>
                    <a:pt x="85" y="477"/>
                  </a:cubicBezTo>
                  <a:cubicBezTo>
                    <a:pt x="85" y="693"/>
                    <a:pt x="261" y="869"/>
                    <a:pt x="477" y="869"/>
                  </a:cubicBezTo>
                  <a:cubicBezTo>
                    <a:pt x="693" y="869"/>
                    <a:pt x="869" y="693"/>
                    <a:pt x="869" y="477"/>
                  </a:cubicBezTo>
                  <a:cubicBezTo>
                    <a:pt x="869" y="261"/>
                    <a:pt x="693" y="85"/>
                    <a:pt x="477" y="85"/>
                  </a:cubicBezTo>
                  <a:close/>
                  <a:moveTo>
                    <a:pt x="477" y="0"/>
                  </a:moveTo>
                  <a:cubicBezTo>
                    <a:pt x="740" y="0"/>
                    <a:pt x="954" y="214"/>
                    <a:pt x="954" y="477"/>
                  </a:cubicBezTo>
                  <a:cubicBezTo>
                    <a:pt x="954" y="740"/>
                    <a:pt x="740" y="954"/>
                    <a:pt x="477" y="954"/>
                  </a:cubicBezTo>
                  <a:cubicBezTo>
                    <a:pt x="214" y="954"/>
                    <a:pt x="0" y="740"/>
                    <a:pt x="0" y="477"/>
                  </a:cubicBezTo>
                  <a:cubicBezTo>
                    <a:pt x="0" y="214"/>
                    <a:pt x="214" y="0"/>
                    <a:pt x="477" y="0"/>
                  </a:cubicBezTo>
                  <a:close/>
                </a:path>
              </a:pathLst>
            </a:custGeom>
            <a:solidFill>
              <a:srgbClr val="31A758"/>
            </a:solidFill>
            <a:ln>
              <a:noFill/>
            </a:ln>
          </p:spPr>
          <p:txBody>
            <a:bodyPr anchor="ctr"/>
            <a:lstStyle/>
            <a:p>
              <a:pPr algn="ctr"/>
              <a:endParaRPr lang="en-US">
                <a:solidFill>
                  <a:srgbClr val="FFFFFF"/>
                </a:solidFill>
                <a:latin typeface="TencentSans W3"/>
              </a:endParaRPr>
            </a:p>
          </p:txBody>
        </p:sp>
        <p:sp>
          <p:nvSpPr>
            <p:cNvPr id="44" name="文本框 43"/>
            <p:cNvSpPr txBox="1"/>
            <p:nvPr/>
          </p:nvSpPr>
          <p:spPr>
            <a:xfrm>
              <a:off x="15979" y="5708"/>
              <a:ext cx="2608" cy="1020"/>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zh-CN" sz="1800" b="1" i="0" strike="noStrike" spc="0">
                  <a:solidFill>
                    <a:srgbClr val="000000"/>
                  </a:solidFill>
                  <a:latin typeface="TencentSans W3"/>
                  <a:ea typeface="TencentSans W3"/>
                </a:rPr>
                <a:t>Access Granged</a:t>
              </a:r>
            </a:p>
          </p:txBody>
        </p:sp>
      </p:grpSp>
      <p:sp>
        <p:nvSpPr>
          <p:cNvPr id="711" name="矩形 710"/>
          <p:cNvSpPr/>
          <p:nvPr/>
        </p:nvSpPr>
        <p:spPr>
          <a:xfrm>
            <a:off x="672930" y="1228599"/>
            <a:ext cx="1026123" cy="439767"/>
          </a:xfrm>
          <a:prstGeom prst="rect">
            <a:avLst/>
          </a:prstGeom>
          <a:solidFill>
            <a:srgbClr val="0188FB"/>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800">
                <a:solidFill>
                  <a:srgbClr val="FFFFFF"/>
                </a:solidFill>
                <a:latin typeface="TencentSans W3"/>
                <a:ea typeface="TencentSans W3"/>
              </a:rPr>
              <a:t>Tip</a:t>
            </a:r>
          </a:p>
        </p:txBody>
      </p:sp>
      <p:sp>
        <p:nvSpPr>
          <p:cNvPr id="712" name="文本框 711"/>
          <p:cNvSpPr txBox="1"/>
          <p:nvPr/>
        </p:nvSpPr>
        <p:spPr>
          <a:xfrm>
            <a:off x="1870481" y="1045257"/>
            <a:ext cx="9233112" cy="806450"/>
          </a:xfrm>
          <a:prstGeom prst="rect">
            <a:avLst/>
          </a:prstGeom>
          <a:ln w="12700">
            <a:prstDash val="solid"/>
          </a:ln>
        </p:spPr>
        <p:txBody>
          <a:bodyP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r>
              <a:rPr lang="zh-CN" sz="1800" b="1" i="0" strike="noStrike" spc="0">
                <a:solidFill>
                  <a:srgbClr val="0060FF"/>
                </a:solidFill>
                <a:highlight>
                  <a:srgbClr val="FFFFFF"/>
                </a:highlight>
                <a:latin typeface="TencentSans W3"/>
                <a:ea typeface="TencentSans W3"/>
              </a:rPr>
              <a:t>The world's leading web protection capabilities and mature Bot management capabilities ensure the security, stability and reliability of web services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idx="10"/>
          </p:nvPr>
        </p:nvSpPr>
        <p:spPr>
          <a:xfrm>
            <a:off x="11429137" y="6489764"/>
            <a:ext cx="88900" cy="368300"/>
          </a:xfrm>
          <a:prstGeom prst="rect">
            <a:avLst/>
          </a:prstGeom>
        </p:spPr>
        <p:txBody>
          <a:bodyPr/>
          <a:lstStyle/>
          <a:p>
            <a:endParaRPr lang="zh-CN" sz="1400">
              <a:ea typeface="TencentSans W3"/>
            </a:endParaRPr>
          </a:p>
        </p:txBody>
      </p:sp>
      <p:sp>
        <p:nvSpPr>
          <p:cNvPr id="4" name="文本框 3"/>
          <p:cNvSpPr txBox="1"/>
          <p:nvPr/>
        </p:nvSpPr>
        <p:spPr>
          <a:xfrm>
            <a:off x="1775639" y="1037345"/>
            <a:ext cx="9233112" cy="920750"/>
          </a:xfrm>
          <a:prstGeom prst="rect">
            <a:avLst/>
          </a:prstGeom>
          <a:ln w="12700">
            <a:prstDash val="solid"/>
          </a:ln>
        </p:spPr>
        <p:txBody>
          <a:bodyP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a:lnSpc>
                <a:spcPct val="130000"/>
              </a:lnSpc>
            </a:pPr>
            <a:r>
              <a:rPr lang="zh-CN" sz="1400" b="1" i="0" strike="noStrike" spc="0">
                <a:solidFill>
                  <a:srgbClr val="0060FF"/>
                </a:solidFill>
                <a:latin typeface="TencentSans W3"/>
                <a:ea typeface="TencentSans W3"/>
              </a:rPr>
              <a:t>Provide customers with more fine-grained performance and security various statistical data and report viewing functions, help customers quickly understand security situation and attack trends, and understand business data from multiple dimensions</a:t>
            </a:r>
          </a:p>
        </p:txBody>
      </p:sp>
      <p:sp>
        <p:nvSpPr>
          <p:cNvPr id="5" name="标题文本"/>
          <p:cNvSpPr txBox="1"/>
          <p:nvPr/>
        </p:nvSpPr>
        <p:spPr>
          <a:xfrm>
            <a:off x="509204" y="366842"/>
            <a:ext cx="8050116" cy="552450"/>
          </a:xfrm>
          <a:prstGeom prst="rect">
            <a:avLst/>
          </a:prstGeom>
          <a:ln w="12700">
            <a:miter/>
          </a:ln>
        </p:spPr>
        <p:txBody>
          <a:bodyPr wrap="square" lIns="0" tIns="0" rIns="0" bIns="0">
            <a:spAutoFit/>
          </a:bodyPr>
          <a:lstStyle>
            <a:lvl1pPr marL="0" lvl="0" algn="l" defTabSz="457200">
              <a:lnSpc>
                <a:spcPct val="120000"/>
              </a:lnSpc>
              <a:defRPr sz="5999" b="0" kern="1200">
                <a:solidFill>
                  <a:schemeClr val="tx1"/>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r>
              <a:rPr lang="zh-CN" sz="3000" b="0" dirty="0">
                <a:solidFill>
                  <a:srgbClr val="000000"/>
                </a:solidFill>
                <a:latin typeface="TencentSans W3"/>
                <a:ea typeface="TencentSans W3"/>
              </a:rPr>
              <a:t>Tencent Cloud EdgeOne -- </a:t>
            </a:r>
            <a:r>
              <a:rPr lang="en-US" sz="3000" b="0" dirty="0">
                <a:solidFill>
                  <a:srgbClr val="000000"/>
                </a:solidFill>
                <a:latin typeface="TencentSans W3"/>
                <a:ea typeface="TencentSans W3"/>
              </a:rPr>
              <a:t>Data</a:t>
            </a:r>
            <a:r>
              <a:rPr lang="zh-CN" sz="3000" b="0" dirty="0">
                <a:solidFill>
                  <a:srgbClr val="000000"/>
                </a:solidFill>
                <a:latin typeface="TencentSans W3"/>
                <a:ea typeface="TencentSans W3"/>
              </a:rPr>
              <a:t> </a:t>
            </a:r>
            <a:r>
              <a:rPr lang="en-US" sz="3000" b="0" dirty="0">
                <a:solidFill>
                  <a:srgbClr val="000000"/>
                </a:solidFill>
                <a:latin typeface="TencentSans W3"/>
                <a:ea typeface="TencentSans W3"/>
              </a:rPr>
              <a:t>Intelligence</a:t>
            </a:r>
          </a:p>
        </p:txBody>
      </p:sp>
      <p:sp>
        <p:nvSpPr>
          <p:cNvPr id="6" name="灯片编号占位符 1"/>
          <p:cNvSpPr txBox="1">
            <a:spLocks noGrp="1"/>
          </p:cNvSpPr>
          <p:nvPr/>
        </p:nvSpPr>
        <p:spPr>
          <a:xfrm>
            <a:off x="11529137" y="6589764"/>
            <a:ext cx="88900" cy="247650"/>
          </a:xfrm>
          <a:prstGeom prst="rect">
            <a:avLst/>
          </a:prstGeom>
          <a:ln w="12700">
            <a:miter/>
          </a:ln>
        </p:spPr>
        <p:txBody>
          <a:bodyPr wrap="none" lIns="50793" tIns="50793" rIns="50793" bIns="50793">
            <a:spAutoFit/>
          </a:bodyPr>
          <a:lstStyle>
            <a:lvl1pPr lvl="0">
              <a:defRPr sz="800" b="0">
                <a:latin typeface="FZLanTingHei-R-GBK"/>
                <a:ea typeface="FZLanTingHei-R-GBK"/>
              </a:defRPr>
            </a:lvl1pPr>
          </a:lstStyle>
          <a:p>
            <a:fld id="{7633EA9F-8C8B-4288-BCAB-D86C15FE9D17}" type="slidenum">
              <a:rPr lang="en-US"/>
              <a:t>18</a:t>
            </a:fld>
            <a:endParaRPr lang="zh-CN"/>
          </a:p>
        </p:txBody>
      </p:sp>
      <p:sp>
        <p:nvSpPr>
          <p:cNvPr id="7" name="iṩḻïďe"/>
          <p:cNvSpPr/>
          <p:nvPr/>
        </p:nvSpPr>
        <p:spPr>
          <a:xfrm>
            <a:off x="8521896" y="5540570"/>
            <a:ext cx="2318056" cy="921741"/>
          </a:xfrm>
          <a:prstGeom prst="roundRect">
            <a:avLst>
              <a:gd name="adj" fmla="val 7053"/>
            </a:avLst>
          </a:prstGeom>
          <a:solidFill>
            <a:srgbClr val="FF9900"/>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400" b="0" i="0" strike="noStrike" spc="0">
                <a:solidFill>
                  <a:srgbClr val="FFFFFF"/>
                </a:solidFill>
                <a:latin typeface="TencentSans W3"/>
                <a:ea typeface="TencentSans W3"/>
              </a:rPr>
              <a:t>Real User Performance Monitoring </a:t>
            </a:r>
            <a:r>
              <a:rPr lang="zh-CN" sz="1100" b="0" i="0" strike="noStrike" spc="0">
                <a:solidFill>
                  <a:srgbClr val="FFFFFF"/>
                </a:solidFill>
                <a:latin typeface="TencentSans W3"/>
                <a:ea typeface="TencentSans W3"/>
              </a:rPr>
              <a:t>(coming soon)</a:t>
            </a:r>
          </a:p>
        </p:txBody>
      </p:sp>
      <p:grpSp>
        <p:nvGrpSpPr>
          <p:cNvPr id="8" name="组合 7"/>
          <p:cNvGrpSpPr/>
          <p:nvPr/>
        </p:nvGrpSpPr>
        <p:grpSpPr>
          <a:xfrm>
            <a:off x="1421798" y="2094288"/>
            <a:ext cx="9316774" cy="3107192"/>
            <a:chOff x="1244824" y="2115037"/>
            <a:chExt cx="9317988" cy="3107597"/>
          </a:xfrm>
        </p:grpSpPr>
        <p:grpSp>
          <p:nvGrpSpPr>
            <p:cNvPr id="9" name="î$liḋè"/>
            <p:cNvGrpSpPr/>
            <p:nvPr/>
          </p:nvGrpSpPr>
          <p:grpSpPr>
            <a:xfrm>
              <a:off x="1244824" y="2115037"/>
              <a:ext cx="4465954" cy="1398051"/>
              <a:chOff x="4366580" y="1256553"/>
              <a:chExt cx="4466271" cy="1397971"/>
            </a:xfrm>
          </p:grpSpPr>
          <p:sp>
            <p:nvSpPr>
              <p:cNvPr id="10" name="iṩḻïďe"/>
              <p:cNvSpPr/>
              <p:nvPr/>
            </p:nvSpPr>
            <p:spPr>
              <a:xfrm>
                <a:off x="4366580" y="1467434"/>
                <a:ext cx="4466271" cy="1187090"/>
              </a:xfrm>
              <a:prstGeom prst="roundRect">
                <a:avLst>
                  <a:gd name="adj" fmla="val 7053"/>
                </a:avLst>
              </a:prstGeom>
              <a:solidFill>
                <a:schemeClr val="tx1">
                  <a:alpha val="20000"/>
                  <a:lumMod val="25000"/>
                  <a:lumOff val="75000"/>
                </a:schemeClr>
              </a:solidFill>
              <a:ln>
                <a:noFill/>
              </a:ln>
            </p:spPr>
            <p:txBody>
              <a:bodyPr anchor="ctr"/>
              <a:lstStyle/>
              <a:p>
                <a:endParaRPr lang="zh-CN"/>
              </a:p>
            </p:txBody>
          </p:sp>
          <p:grpSp>
            <p:nvGrpSpPr>
              <p:cNvPr id="11" name="iş1íďè"/>
              <p:cNvGrpSpPr/>
              <p:nvPr/>
            </p:nvGrpSpPr>
            <p:grpSpPr>
              <a:xfrm>
                <a:off x="4453124" y="1256553"/>
                <a:ext cx="4293182" cy="1177001"/>
                <a:chOff x="7062281" y="2893741"/>
                <a:chExt cx="4293182" cy="1177001"/>
              </a:xfrm>
            </p:grpSpPr>
            <p:sp>
              <p:nvSpPr>
                <p:cNvPr id="12" name="ísļíḑê"/>
                <p:cNvSpPr/>
                <p:nvPr/>
              </p:nvSpPr>
              <p:spPr>
                <a:xfrm>
                  <a:off x="7172678" y="2893741"/>
                  <a:ext cx="2928543" cy="422253"/>
                </a:xfrm>
                <a:prstGeom prst="roundRect">
                  <a:avLst/>
                </a:prstGeom>
                <a:solidFill>
                  <a:schemeClr val="accent1"/>
                </a:solidFill>
                <a:ln>
                  <a:noFill/>
                </a:ln>
              </p:spPr>
              <p:txBody>
                <a:bodyPr wrap="square" lIns="107986" tIns="53993" rIns="107986" bIns="53993" anchor="ctr" anchorCtr="0">
                  <a:spAutoFit/>
                </a:bodyPr>
                <a:lstStyle/>
                <a:p>
                  <a:r>
                    <a:rPr lang="en-US" sz="1400" b="1">
                      <a:solidFill>
                        <a:srgbClr val="FFFFFF"/>
                      </a:solidFill>
                      <a:latin typeface="TencentSans W3"/>
                      <a:ea typeface="TencentSans W3"/>
                    </a:rPr>
                    <a:t>Security situational awareness</a:t>
                  </a:r>
                </a:p>
              </p:txBody>
            </p:sp>
            <p:sp>
              <p:nvSpPr>
                <p:cNvPr id="13" name="ís1iďé"/>
                <p:cNvSpPr/>
                <p:nvPr/>
              </p:nvSpPr>
              <p:spPr>
                <a:xfrm>
                  <a:off x="7062281" y="3378542"/>
                  <a:ext cx="4293182" cy="692200"/>
                </a:xfrm>
                <a:prstGeom prst="rect">
                  <a:avLst/>
                </a:prstGeom>
                <a:noFill/>
                <a:ln>
                  <a:noFill/>
                </a:ln>
              </p:spPr>
              <p:txBody>
                <a:bodyPr wrap="square" lIns="107986" tIns="107986" rIns="107986" bIns="107986" anchor="t" anchorCtr="0">
                  <a:spAutoFit/>
                </a:bodyPr>
                <a:lstStyle/>
                <a:p>
                  <a:pPr algn="l">
                    <a:lnSpc>
                      <a:spcPct val="130000"/>
                    </a:lnSpc>
                  </a:pPr>
                  <a:r>
                    <a:rPr lang="en-US" sz="1200" b="0" i="0" strike="noStrike" spc="0">
                      <a:solidFill>
                        <a:srgbClr val="000000"/>
                      </a:solidFill>
                      <a:latin typeface="Times New Roman"/>
                      <a:ea typeface="Times New Roman"/>
                    </a:rPr>
                    <a:t>Real-time protection report and analytics on security threat trends and events, include DDoS attacks and Web Protection attacks.</a:t>
                  </a:r>
                </a:p>
              </p:txBody>
            </p:sp>
          </p:grpSp>
        </p:grpSp>
        <p:grpSp>
          <p:nvGrpSpPr>
            <p:cNvPr id="14" name="î$liḋè"/>
            <p:cNvGrpSpPr/>
            <p:nvPr/>
          </p:nvGrpSpPr>
          <p:grpSpPr>
            <a:xfrm>
              <a:off x="6096858" y="2134098"/>
              <a:ext cx="4465954" cy="1481483"/>
              <a:chOff x="4366580" y="1275612"/>
              <a:chExt cx="4466271" cy="1481398"/>
            </a:xfrm>
          </p:grpSpPr>
          <p:sp>
            <p:nvSpPr>
              <p:cNvPr id="15" name="iṩḻïďe"/>
              <p:cNvSpPr/>
              <p:nvPr/>
            </p:nvSpPr>
            <p:spPr>
              <a:xfrm>
                <a:off x="4366580" y="1467434"/>
                <a:ext cx="4466271" cy="1187090"/>
              </a:xfrm>
              <a:prstGeom prst="roundRect">
                <a:avLst>
                  <a:gd name="adj" fmla="val 7053"/>
                </a:avLst>
              </a:prstGeom>
              <a:solidFill>
                <a:schemeClr val="tx1">
                  <a:alpha val="20000"/>
                  <a:lumMod val="25000"/>
                  <a:lumOff val="75000"/>
                </a:schemeClr>
              </a:solidFill>
              <a:ln>
                <a:noFill/>
              </a:ln>
            </p:spPr>
            <p:txBody>
              <a:bodyPr anchor="ctr"/>
              <a:lstStyle/>
              <a:p>
                <a:endParaRPr lang="zh-CN"/>
              </a:p>
            </p:txBody>
          </p:sp>
          <p:grpSp>
            <p:nvGrpSpPr>
              <p:cNvPr id="16" name="iş1íďè"/>
              <p:cNvGrpSpPr/>
              <p:nvPr/>
            </p:nvGrpSpPr>
            <p:grpSpPr>
              <a:xfrm>
                <a:off x="4475251" y="1275612"/>
                <a:ext cx="4293182" cy="1481398"/>
                <a:chOff x="7084408" y="2572940"/>
                <a:chExt cx="4293182" cy="1481398"/>
              </a:xfrm>
            </p:grpSpPr>
            <p:sp>
              <p:nvSpPr>
                <p:cNvPr id="17" name="ísļíḑê"/>
                <p:cNvSpPr/>
                <p:nvPr/>
              </p:nvSpPr>
              <p:spPr>
                <a:xfrm>
                  <a:off x="7139488" y="2572940"/>
                  <a:ext cx="2165160" cy="422253"/>
                </a:xfrm>
                <a:prstGeom prst="roundRect">
                  <a:avLst/>
                </a:prstGeom>
                <a:solidFill>
                  <a:schemeClr val="accent1"/>
                </a:solidFill>
                <a:ln>
                  <a:noFill/>
                </a:ln>
              </p:spPr>
              <p:txBody>
                <a:bodyPr wrap="square" lIns="107986" tIns="53993" rIns="107986" bIns="53993" anchor="ctr" anchorCtr="0">
                  <a:spAutoFit/>
                </a:bodyPr>
                <a:lstStyle/>
                <a:p>
                  <a:r>
                    <a:rPr lang="en-US" sz="1400" b="1">
                      <a:solidFill>
                        <a:srgbClr val="FFFFFF"/>
                      </a:solidFill>
                      <a:latin typeface="TencentSans W3"/>
                      <a:ea typeface="TencentSans W3"/>
                    </a:rPr>
                    <a:t>Performance monitor</a:t>
                  </a:r>
                </a:p>
              </p:txBody>
            </p:sp>
            <p:sp>
              <p:nvSpPr>
                <p:cNvPr id="18" name="ís1iďé"/>
                <p:cNvSpPr/>
                <p:nvPr/>
              </p:nvSpPr>
              <p:spPr>
                <a:xfrm>
                  <a:off x="7084408" y="2885853"/>
                  <a:ext cx="4293182" cy="1168485"/>
                </a:xfrm>
                <a:prstGeom prst="rect">
                  <a:avLst/>
                </a:prstGeom>
                <a:noFill/>
                <a:ln>
                  <a:noFill/>
                </a:ln>
              </p:spPr>
              <p:txBody>
                <a:bodyPr wrap="square" lIns="107986" tIns="107986" rIns="107986" bIns="107986" anchor="t" anchorCtr="0">
                  <a:spAutoFit/>
                </a:bodyPr>
                <a:lstStyle/>
                <a:p>
                  <a:pPr algn="l">
                    <a:lnSpc>
                      <a:spcPct val="130000"/>
                    </a:lnSpc>
                  </a:pPr>
                  <a:r>
                    <a:rPr lang="en-US" sz="1200" b="0" i="0" strike="noStrike" spc="0">
                      <a:solidFill>
                        <a:srgbClr val="000000"/>
                      </a:solidFill>
                      <a:latin typeface="Times New Roman"/>
                      <a:ea typeface="Times New Roman"/>
                    </a:rPr>
                    <a:t>Provide multiple performance metrics based on the realtime cloud-based automation test tools, then give customers optimization suggestions, to help the customer achieve continuous performance excel</a:t>
                  </a:r>
                </a:p>
              </p:txBody>
            </p:sp>
          </p:grpSp>
        </p:grpSp>
        <p:grpSp>
          <p:nvGrpSpPr>
            <p:cNvPr id="19" name="î$liḋè"/>
            <p:cNvGrpSpPr/>
            <p:nvPr/>
          </p:nvGrpSpPr>
          <p:grpSpPr>
            <a:xfrm>
              <a:off x="1244824" y="3817536"/>
              <a:ext cx="4465954" cy="1405098"/>
              <a:chOff x="4366580" y="1249507"/>
              <a:chExt cx="4466271" cy="1405017"/>
            </a:xfrm>
          </p:grpSpPr>
          <p:sp>
            <p:nvSpPr>
              <p:cNvPr id="20" name="iṩḻïďe"/>
              <p:cNvSpPr/>
              <p:nvPr/>
            </p:nvSpPr>
            <p:spPr>
              <a:xfrm>
                <a:off x="4366580" y="1467434"/>
                <a:ext cx="4466271" cy="1187090"/>
              </a:xfrm>
              <a:prstGeom prst="roundRect">
                <a:avLst>
                  <a:gd name="adj" fmla="val 7053"/>
                </a:avLst>
              </a:prstGeom>
              <a:solidFill>
                <a:schemeClr val="tx1">
                  <a:alpha val="20000"/>
                  <a:lumMod val="25000"/>
                  <a:lumOff val="75000"/>
                </a:schemeClr>
              </a:solidFill>
              <a:ln>
                <a:noFill/>
              </a:ln>
            </p:spPr>
            <p:txBody>
              <a:bodyPr anchor="ctr"/>
              <a:lstStyle/>
              <a:p>
                <a:endParaRPr lang="zh-CN"/>
              </a:p>
            </p:txBody>
          </p:sp>
          <p:grpSp>
            <p:nvGrpSpPr>
              <p:cNvPr id="21" name="iş1íďè"/>
              <p:cNvGrpSpPr/>
              <p:nvPr/>
            </p:nvGrpSpPr>
            <p:grpSpPr>
              <a:xfrm>
                <a:off x="4453124" y="1249507"/>
                <a:ext cx="4293182" cy="1345990"/>
                <a:chOff x="7062281" y="2694623"/>
                <a:chExt cx="4293182" cy="1345990"/>
              </a:xfrm>
            </p:grpSpPr>
            <p:sp>
              <p:nvSpPr>
                <p:cNvPr id="22" name="ísļíḑê"/>
                <p:cNvSpPr/>
                <p:nvPr/>
              </p:nvSpPr>
              <p:spPr>
                <a:xfrm>
                  <a:off x="7205868" y="2694623"/>
                  <a:ext cx="1921763" cy="422254"/>
                </a:xfrm>
                <a:prstGeom prst="roundRect">
                  <a:avLst/>
                </a:prstGeom>
                <a:solidFill>
                  <a:schemeClr val="accent1"/>
                </a:solidFill>
                <a:ln>
                  <a:noFill/>
                </a:ln>
              </p:spPr>
              <p:txBody>
                <a:bodyPr wrap="square" lIns="107986" tIns="53993" rIns="107986" bIns="53993" anchor="ctr" anchorCtr="0">
                  <a:spAutoFit/>
                </a:bodyPr>
                <a:lstStyle/>
                <a:p>
                  <a:r>
                    <a:rPr lang="en-US" sz="1400" b="1">
                      <a:solidFill>
                        <a:srgbClr val="FFFFFF"/>
                      </a:solidFill>
                      <a:latin typeface="TencentSans W3"/>
                      <a:ea typeface="TencentSans W3"/>
                    </a:rPr>
                    <a:t>Data Analytics</a:t>
                  </a:r>
                </a:p>
              </p:txBody>
            </p:sp>
            <p:sp>
              <p:nvSpPr>
                <p:cNvPr id="23" name="ís1iďé"/>
                <p:cNvSpPr/>
                <p:nvPr/>
              </p:nvSpPr>
              <p:spPr>
                <a:xfrm>
                  <a:off x="7062281" y="3107094"/>
                  <a:ext cx="4293182" cy="933518"/>
                </a:xfrm>
                <a:prstGeom prst="rect">
                  <a:avLst/>
                </a:prstGeom>
                <a:noFill/>
                <a:ln>
                  <a:noFill/>
                </a:ln>
              </p:spPr>
              <p:txBody>
                <a:bodyPr wrap="square" lIns="107986" tIns="107986" rIns="107986" bIns="107986" anchor="t" anchorCtr="0">
                  <a:spAutoFit/>
                </a:bodyPr>
                <a:lstStyle/>
                <a:p>
                  <a:pPr algn="l">
                    <a:lnSpc>
                      <a:spcPct val="130000"/>
                    </a:lnSpc>
                  </a:pPr>
                  <a:r>
                    <a:rPr lang="en-US" sz="1200" b="0">
                      <a:solidFill>
                        <a:srgbClr val="000000"/>
                      </a:solidFill>
                      <a:latin typeface="Times New Roman"/>
                      <a:ea typeface="Times New Roman"/>
                    </a:rPr>
                    <a:t>Empower the customer to have the insight of the multi-dimensional business metrics and performance metrics based on the realtime log analysis.</a:t>
                  </a:r>
                </a:p>
              </p:txBody>
            </p:sp>
          </p:grpSp>
        </p:grpSp>
        <p:grpSp>
          <p:nvGrpSpPr>
            <p:cNvPr id="24" name="î$liḋè"/>
            <p:cNvGrpSpPr/>
            <p:nvPr/>
          </p:nvGrpSpPr>
          <p:grpSpPr>
            <a:xfrm>
              <a:off x="6096858" y="3830791"/>
              <a:ext cx="4465954" cy="1362839"/>
              <a:chOff x="4366580" y="1291763"/>
              <a:chExt cx="4466271" cy="1362761"/>
            </a:xfrm>
          </p:grpSpPr>
          <p:sp>
            <p:nvSpPr>
              <p:cNvPr id="25" name="iṩḻïďe"/>
              <p:cNvSpPr/>
              <p:nvPr/>
            </p:nvSpPr>
            <p:spPr>
              <a:xfrm>
                <a:off x="4366580" y="1467434"/>
                <a:ext cx="4466271" cy="1187090"/>
              </a:xfrm>
              <a:prstGeom prst="roundRect">
                <a:avLst>
                  <a:gd name="adj" fmla="val 7053"/>
                </a:avLst>
              </a:prstGeom>
              <a:solidFill>
                <a:schemeClr val="tx1">
                  <a:alpha val="20000"/>
                  <a:lumMod val="25000"/>
                  <a:lumOff val="75000"/>
                </a:schemeClr>
              </a:solidFill>
              <a:ln>
                <a:noFill/>
              </a:ln>
            </p:spPr>
            <p:txBody>
              <a:bodyPr anchor="ctr"/>
              <a:lstStyle/>
              <a:p>
                <a:endParaRPr lang="zh-CN"/>
              </a:p>
            </p:txBody>
          </p:sp>
          <p:grpSp>
            <p:nvGrpSpPr>
              <p:cNvPr id="26" name="iş1íďè"/>
              <p:cNvGrpSpPr/>
              <p:nvPr/>
            </p:nvGrpSpPr>
            <p:grpSpPr>
              <a:xfrm>
                <a:off x="4488300" y="1291763"/>
                <a:ext cx="4293182" cy="1152534"/>
                <a:chOff x="7097458" y="2928951"/>
                <a:chExt cx="4293182" cy="1152534"/>
              </a:xfrm>
            </p:grpSpPr>
            <p:sp>
              <p:nvSpPr>
                <p:cNvPr id="27" name="ísļíḑê"/>
                <p:cNvSpPr/>
                <p:nvPr/>
              </p:nvSpPr>
              <p:spPr>
                <a:xfrm>
                  <a:off x="7172678" y="2928951"/>
                  <a:ext cx="1921763" cy="351832"/>
                </a:xfrm>
                <a:prstGeom prst="roundRect">
                  <a:avLst/>
                </a:prstGeom>
                <a:solidFill>
                  <a:schemeClr val="accent1"/>
                </a:solidFill>
                <a:ln>
                  <a:noFill/>
                </a:ln>
              </p:spPr>
              <p:txBody>
                <a:bodyPr wrap="square" lIns="107986" tIns="53993" rIns="107986" bIns="53993" anchor="ctr" anchorCtr="0">
                  <a:spAutoFit/>
                </a:bodyPr>
                <a:lstStyle/>
                <a:p>
                  <a:r>
                    <a:rPr lang="en-US" sz="1400" b="1" i="0" strike="noStrike" spc="0">
                      <a:solidFill>
                        <a:srgbClr val="FFFFFF"/>
                      </a:solidFill>
                      <a:latin typeface="TencentSans W3"/>
                      <a:ea typeface="TencentSans W3"/>
                    </a:rPr>
                    <a:t>Real-time Logs</a:t>
                  </a:r>
                </a:p>
              </p:txBody>
            </p:sp>
            <p:sp>
              <p:nvSpPr>
                <p:cNvPr id="28" name="ís1iďé"/>
                <p:cNvSpPr/>
                <p:nvPr/>
              </p:nvSpPr>
              <p:spPr>
                <a:xfrm>
                  <a:off x="7097458" y="3351182"/>
                  <a:ext cx="4293182" cy="730303"/>
                </a:xfrm>
                <a:prstGeom prst="rect">
                  <a:avLst/>
                </a:prstGeom>
                <a:noFill/>
                <a:ln>
                  <a:noFill/>
                </a:ln>
              </p:spPr>
              <p:txBody>
                <a:bodyPr wrap="square" lIns="107986" tIns="107986" rIns="107986" bIns="107986" anchor="t" anchorCtr="0">
                  <a:spAutoFit/>
                </a:bodyPr>
                <a:lstStyle/>
                <a:p>
                  <a:pPr algn="l">
                    <a:lnSpc>
                      <a:spcPct val="130000"/>
                    </a:lnSpc>
                  </a:pPr>
                  <a:r>
                    <a:rPr lang="en-US" sz="1200" b="0" i="0" strike="noStrike" spc="0">
                      <a:solidFill>
                        <a:srgbClr val="000000"/>
                      </a:solidFill>
                      <a:latin typeface="Times New Roman"/>
                      <a:ea typeface="Times New Roman"/>
                    </a:rPr>
                    <a:t>Realtime log collection  and delivery,  fast retrieval and analysis of log data. </a:t>
                  </a:r>
                </a:p>
              </p:txBody>
            </p:sp>
          </p:grpSp>
        </p:grpSp>
      </p:grpSp>
      <p:sp>
        <p:nvSpPr>
          <p:cNvPr id="29" name="矩形 28"/>
          <p:cNvSpPr/>
          <p:nvPr/>
        </p:nvSpPr>
        <p:spPr>
          <a:xfrm>
            <a:off x="626826" y="1228599"/>
            <a:ext cx="1026123" cy="439767"/>
          </a:xfrm>
          <a:prstGeom prst="rect">
            <a:avLst/>
          </a:prstGeom>
          <a:solidFill>
            <a:srgbClr val="0188FB"/>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800">
                <a:solidFill>
                  <a:srgbClr val="FFFFFF"/>
                </a:solidFill>
                <a:latin typeface="TencentSans W3"/>
                <a:ea typeface="TencentSans W3"/>
              </a:rPr>
              <a:t>Tip</a:t>
            </a:r>
          </a:p>
        </p:txBody>
      </p:sp>
      <p:sp>
        <p:nvSpPr>
          <p:cNvPr id="30" name="iṩḻïďe"/>
          <p:cNvSpPr/>
          <p:nvPr/>
        </p:nvSpPr>
        <p:spPr>
          <a:xfrm>
            <a:off x="6075572" y="5540570"/>
            <a:ext cx="1961232" cy="899619"/>
          </a:xfrm>
          <a:prstGeom prst="roundRect">
            <a:avLst>
              <a:gd name="adj" fmla="val 7053"/>
            </a:avLst>
          </a:prstGeom>
          <a:solidFill>
            <a:srgbClr val="31A758"/>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825500">
              <a:lnSpc>
                <a:spcPct val="100000"/>
              </a:lnSpc>
              <a:spcBef>
                <a:spcPts val="0"/>
              </a:spcBef>
              <a:spcAft>
                <a:spcPts val="0"/>
              </a:spcAft>
            </a:pPr>
            <a:r>
              <a:rPr lang="zh-CN" sz="1400" b="0" i="0" strike="noStrike" spc="0">
                <a:solidFill>
                  <a:srgbClr val="FFFFFF"/>
                </a:solidFill>
                <a:latin typeface="TencentSans W3"/>
                <a:ea typeface="TencentSans W3"/>
              </a:rPr>
              <a:t>Realtime Log Analysis</a:t>
            </a:r>
          </a:p>
        </p:txBody>
      </p:sp>
      <p:sp>
        <p:nvSpPr>
          <p:cNvPr id="31" name="iṩḻïďe"/>
          <p:cNvSpPr/>
          <p:nvPr/>
        </p:nvSpPr>
        <p:spPr>
          <a:xfrm>
            <a:off x="3601114" y="5540570"/>
            <a:ext cx="1961232" cy="899619"/>
          </a:xfrm>
          <a:prstGeom prst="roundRect">
            <a:avLst>
              <a:gd name="adj" fmla="val 7053"/>
            </a:avLst>
          </a:prstGeom>
          <a:solidFill>
            <a:srgbClr val="A419D3"/>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825500">
              <a:lnSpc>
                <a:spcPct val="100000"/>
              </a:lnSpc>
              <a:spcBef>
                <a:spcPts val="0"/>
              </a:spcBef>
              <a:spcAft>
                <a:spcPts val="0"/>
              </a:spcAft>
            </a:pPr>
            <a:r>
              <a:rPr lang="zh-CN" sz="1400" b="0" i="0" strike="noStrike" spc="0">
                <a:solidFill>
                  <a:srgbClr val="FFFFFF"/>
                </a:solidFill>
                <a:latin typeface="TencentSans W3"/>
                <a:ea typeface="TencentSans W3"/>
              </a:rPr>
              <a:t>Multi-dimensional Metrics</a:t>
            </a:r>
          </a:p>
        </p:txBody>
      </p:sp>
      <p:sp>
        <p:nvSpPr>
          <p:cNvPr id="32" name="iṩḻïďe"/>
          <p:cNvSpPr/>
          <p:nvPr/>
        </p:nvSpPr>
        <p:spPr>
          <a:xfrm>
            <a:off x="1166353" y="5540570"/>
            <a:ext cx="1961232" cy="899619"/>
          </a:xfrm>
          <a:prstGeom prst="roundRect">
            <a:avLst>
              <a:gd name="adj" fmla="val 7053"/>
            </a:avLst>
          </a:prstGeom>
          <a:solidFill>
            <a:srgbClr val="0060FF"/>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825500">
              <a:lnSpc>
                <a:spcPct val="100000"/>
              </a:lnSpc>
              <a:spcBef>
                <a:spcPts val="0"/>
              </a:spcBef>
              <a:spcAft>
                <a:spcPts val="0"/>
              </a:spcAft>
            </a:pPr>
            <a:r>
              <a:rPr lang="zh-CN" sz="1400" b="0" i="0" strike="noStrike" spc="0">
                <a:solidFill>
                  <a:srgbClr val="FFFFFF"/>
                </a:solidFill>
                <a:latin typeface="TencentSans W3"/>
                <a:ea typeface="TencentSans W3"/>
              </a:rPr>
              <a:t>Metric at a Granularity of One minute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0" name="正方形"/>
          <p:cNvSpPr/>
          <p:nvPr/>
        </p:nvSpPr>
        <p:spPr>
          <a:xfrm>
            <a:off x="1115908" y="2114998"/>
            <a:ext cx="1193646" cy="1193644"/>
          </a:xfrm>
          <a:prstGeom prst="rect">
            <a:avLst/>
          </a:prstGeom>
          <a:solidFill>
            <a:srgbClr val="FFFFFF">
              <a:alpha val="9876"/>
            </a:srgbClr>
          </a:solidFill>
          <a:ln w="12700">
            <a:miter/>
          </a:ln>
        </p:spPr>
        <p:txBody>
          <a:bodyPr lIns="25400" tIns="25400" rIns="25400" bIns="254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defRPr sz="3200" b="0">
                <a:solidFill>
                  <a:srgbClr val="FFFFFF"/>
                </a:solidFill>
                <a:latin typeface="Helvetica Neue Medium"/>
                <a:ea typeface="Helvetica Neue Medium"/>
              </a:defRPr>
            </a:pPr>
            <a:endParaRPr sz="1600"/>
          </a:p>
        </p:txBody>
      </p:sp>
      <p:sp>
        <p:nvSpPr>
          <p:cNvPr id="291" name="正方形"/>
          <p:cNvSpPr/>
          <p:nvPr/>
        </p:nvSpPr>
        <p:spPr>
          <a:xfrm>
            <a:off x="-7921" y="2435344"/>
            <a:ext cx="1987947" cy="1987947"/>
          </a:xfrm>
          <a:prstGeom prst="rect">
            <a:avLst/>
          </a:prstGeom>
          <a:solidFill>
            <a:schemeClr val="bg1">
              <a:alpha val="89983"/>
            </a:schemeClr>
          </a:solidFill>
          <a:ln w="12700">
            <a:miter/>
          </a:ln>
        </p:spPr>
        <p:txBody>
          <a:bodyPr lIns="25400" tIns="25400" rIns="25400" bIns="254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defRPr sz="3200" b="0">
                <a:solidFill>
                  <a:srgbClr val="FFFFFF"/>
                </a:solidFill>
                <a:latin typeface="Helvetica Neue Medium"/>
                <a:ea typeface="Helvetica Neue Medium"/>
              </a:defRPr>
            </a:pPr>
            <a:endParaRPr sz="1600"/>
          </a:p>
        </p:txBody>
      </p:sp>
      <p:sp>
        <p:nvSpPr>
          <p:cNvPr id="292" name="章节标题文本，100磅，标题字数超过12，折行处理"/>
          <p:cNvSpPr txBox="1"/>
          <p:nvPr/>
        </p:nvSpPr>
        <p:spPr>
          <a:xfrm>
            <a:off x="2639813" y="2899252"/>
            <a:ext cx="7560557" cy="990600"/>
          </a:xfrm>
          <a:prstGeom prst="rect">
            <a:avLst/>
          </a:prstGeom>
          <a:ln w="12700">
            <a:miter/>
          </a:ln>
        </p:spPr>
        <p:txBody>
          <a:bodyPr wrap="square" lIns="0" tIns="0" rIns="0" bIns="0" anchor="t">
            <a:spAutoFit/>
          </a:bodyPr>
          <a:lstStyle>
            <a:lvl1pPr marL="0" lvl="0" algn="l" defTabSz="457200">
              <a:lnSpc>
                <a:spcPct val="130000"/>
              </a:lnSpc>
              <a:defRPr sz="9999" b="0" kern="1200">
                <a:solidFill>
                  <a:srgbClr val="FFFFFF"/>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zh-CN" sz="4999">
                <a:solidFill>
                  <a:srgbClr val="FFFFFF"/>
                </a:solidFill>
                <a:latin typeface="TencentSans W3"/>
                <a:ea typeface="TencentSans W3"/>
              </a:rPr>
              <a:t> </a:t>
            </a:r>
            <a:r>
              <a:rPr lang="en-US" sz="4999" b="0">
                <a:solidFill>
                  <a:srgbClr val="FFFFFF"/>
                </a:solidFill>
                <a:latin typeface="TencentSans W3"/>
                <a:ea typeface="TencentSans W3"/>
              </a:rPr>
              <a:t>Key</a:t>
            </a:r>
            <a:r>
              <a:rPr lang="zh-CN" sz="4999" b="0">
                <a:solidFill>
                  <a:srgbClr val="FFFFFF"/>
                </a:solidFill>
                <a:latin typeface="TencentSans W3"/>
                <a:ea typeface="TencentSans W3"/>
              </a:rPr>
              <a:t> </a:t>
            </a:r>
            <a:r>
              <a:rPr lang="en-US" sz="4999" b="0">
                <a:solidFill>
                  <a:srgbClr val="FFFFFF"/>
                </a:solidFill>
                <a:latin typeface="TencentSans W3"/>
                <a:ea typeface="TencentSans W3"/>
              </a:rPr>
              <a:t>Advantages</a:t>
            </a:r>
          </a:p>
        </p:txBody>
      </p:sp>
      <p:sp>
        <p:nvSpPr>
          <p:cNvPr id="294" name="正方形"/>
          <p:cNvSpPr/>
          <p:nvPr/>
        </p:nvSpPr>
        <p:spPr>
          <a:xfrm>
            <a:off x="1782856" y="4198020"/>
            <a:ext cx="526759" cy="526759"/>
          </a:xfrm>
          <a:prstGeom prst="rect">
            <a:avLst/>
          </a:prstGeom>
          <a:solidFill>
            <a:srgbClr val="FFFFFF">
              <a:alpha val="49687"/>
            </a:srgbClr>
          </a:solidFill>
          <a:ln w="12700">
            <a:miter/>
          </a:ln>
        </p:spPr>
        <p:txBody>
          <a:bodyPr lIns="25400" tIns="25400" rIns="25400" bIns="254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defRPr sz="3200" b="0">
                <a:solidFill>
                  <a:srgbClr val="FFFFFF"/>
                </a:solidFill>
                <a:latin typeface="Helvetica Neue Medium"/>
                <a:ea typeface="Helvetica Neue Medium"/>
              </a:defRPr>
            </a:pPr>
            <a:endParaRPr sz="1600"/>
          </a:p>
        </p:txBody>
      </p:sp>
      <p:sp>
        <p:nvSpPr>
          <p:cNvPr id="7" name="01"/>
          <p:cNvSpPr txBox="1"/>
          <p:nvPr/>
        </p:nvSpPr>
        <p:spPr>
          <a:xfrm>
            <a:off x="141472" y="2877992"/>
            <a:ext cx="1832618" cy="1261720"/>
          </a:xfrm>
          <a:prstGeom prst="rect">
            <a:avLst/>
          </a:prstGeom>
          <a:ln w="12700">
            <a:miter/>
          </a:ln>
        </p:spPr>
        <p:txBody>
          <a:bodyPr wrap="square" lIns="0" tIns="0" rIns="0" bIns="0" anchor="ctr">
            <a:spAutoFit/>
          </a:bodyPr>
          <a:lstStyle>
            <a:lvl1pPr marL="0" lvl="0" algn="l" defTabSz="457200">
              <a:lnSpc>
                <a:spcPct val="80000"/>
              </a:lnSpc>
              <a:defRPr sz="19997" b="0" kern="1200">
                <a:solidFill>
                  <a:schemeClr val="accent1">
                    <a:lumOff val="-2940"/>
                  </a:schemeClr>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en-US" sz="9999">
                <a:solidFill>
                  <a:schemeClr val="tx2"/>
                </a:solidFill>
              </a:rPr>
              <a:t>03</a:t>
            </a:r>
            <a:endParaRPr sz="9999">
              <a:solidFill>
                <a:schemeClr val="tx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83" name="正方形"/>
          <p:cNvSpPr/>
          <p:nvPr/>
        </p:nvSpPr>
        <p:spPr>
          <a:xfrm>
            <a:off x="1115908" y="2114998"/>
            <a:ext cx="1193646" cy="1193644"/>
          </a:xfrm>
          <a:prstGeom prst="rect">
            <a:avLst/>
          </a:prstGeom>
          <a:solidFill>
            <a:srgbClr val="FFFFFF">
              <a:alpha val="9876"/>
            </a:srgbClr>
          </a:solidFill>
          <a:ln w="12700">
            <a:miter/>
          </a:ln>
        </p:spPr>
        <p:txBody>
          <a:bodyPr lIns="25400" tIns="25400" rIns="25400" bIns="25400" anchor="ctr"/>
          <a:lstStyle/>
          <a:p>
            <a:pPr marL="0" lvl="0" indent="0" algn="ctr" defTabSz="412750">
              <a:lnSpc>
                <a:spcPct val="100000"/>
              </a:lnSpc>
              <a:spcBef>
                <a:spcPts val="0"/>
              </a:spcBef>
              <a:spcAft>
                <a:spcPts val="0"/>
              </a:spcAft>
              <a:buClrTx/>
              <a:buSzTx/>
              <a:buFontTx/>
              <a:buNone/>
              <a:defRPr sz="3200" b="0">
                <a:solidFill>
                  <a:srgbClr val="FFFFFF"/>
                </a:solidFill>
                <a:latin typeface="Helvetica Neue Medium"/>
                <a:ea typeface="Helvetica Neue Medium"/>
              </a:defRPr>
            </a:pPr>
            <a:endParaRPr sz="1600" b="0" i="0" u="none" strike="noStrike" kern="0" spc="0" baseline="0">
              <a:ln>
                <a:noFill/>
              </a:ln>
              <a:solidFill>
                <a:srgbClr val="FFFFFF"/>
              </a:solidFill>
              <a:latin typeface="Helvetica Neue Medium"/>
              <a:ea typeface="Helvetica Neue Medium"/>
            </a:endParaRPr>
          </a:p>
        </p:txBody>
      </p:sp>
      <p:sp>
        <p:nvSpPr>
          <p:cNvPr id="284" name="正方形"/>
          <p:cNvSpPr/>
          <p:nvPr/>
        </p:nvSpPr>
        <p:spPr>
          <a:xfrm>
            <a:off x="-7921" y="2435344"/>
            <a:ext cx="1987947" cy="1987947"/>
          </a:xfrm>
          <a:prstGeom prst="rect">
            <a:avLst/>
          </a:prstGeom>
          <a:solidFill>
            <a:schemeClr val="bg1">
              <a:alpha val="89983"/>
            </a:schemeClr>
          </a:solidFill>
          <a:ln w="12700">
            <a:miter/>
          </a:ln>
        </p:spPr>
        <p:txBody>
          <a:bodyPr lIns="25400" tIns="25400" rIns="25400" bIns="25400" anchor="ctr"/>
          <a:lstStyle/>
          <a:p>
            <a:pPr marL="0" lvl="0" indent="0" algn="ctr" defTabSz="412750">
              <a:lnSpc>
                <a:spcPct val="100000"/>
              </a:lnSpc>
              <a:spcBef>
                <a:spcPts val="0"/>
              </a:spcBef>
              <a:spcAft>
                <a:spcPts val="0"/>
              </a:spcAft>
              <a:buClrTx/>
              <a:buSzTx/>
              <a:buFontTx/>
              <a:buNone/>
              <a:defRPr sz="3200" b="0">
                <a:solidFill>
                  <a:srgbClr val="FFFFFF"/>
                </a:solidFill>
                <a:latin typeface="Helvetica Neue Medium"/>
                <a:ea typeface="Helvetica Neue Medium"/>
              </a:defRPr>
            </a:pPr>
            <a:endParaRPr sz="1600" b="0" i="0" u="none" strike="noStrike" kern="0" spc="0" baseline="0">
              <a:ln>
                <a:noFill/>
              </a:ln>
              <a:solidFill>
                <a:srgbClr val="FFFFFF"/>
              </a:solidFill>
              <a:latin typeface="Helvetica Neue Medium"/>
              <a:ea typeface="Helvetica Neue Medium"/>
            </a:endParaRPr>
          </a:p>
        </p:txBody>
      </p:sp>
      <p:sp>
        <p:nvSpPr>
          <p:cNvPr id="285" name="章节标题文本，100磅"/>
          <p:cNvSpPr txBox="1"/>
          <p:nvPr/>
        </p:nvSpPr>
        <p:spPr>
          <a:xfrm>
            <a:off x="3158666" y="1876973"/>
            <a:ext cx="7417340" cy="2927350"/>
          </a:xfrm>
          <a:prstGeom prst="rect">
            <a:avLst/>
          </a:prstGeom>
          <a:ln w="12700">
            <a:miter/>
          </a:ln>
        </p:spPr>
        <p:txBody>
          <a:bodyPr wrap="square" lIns="0" tIns="0" rIns="0" bIns="0" anchor="ctr">
            <a:spAutoFit/>
          </a:bodyPr>
          <a:lstStyle>
            <a:lvl1pPr lvl="0" algn="l" defTabSz="457200">
              <a:defRPr sz="9999" b="0">
                <a:solidFill>
                  <a:srgbClr val="FFFFFF"/>
                </a:solidFill>
                <a:latin typeface="腾讯体 W7"/>
                <a:ea typeface="腾讯体 W7"/>
              </a:defRPr>
            </a:lvl1pPr>
          </a:lstStyle>
          <a:p>
            <a:pPr marL="466283" indent="-466283" algn="l" defTabSz="457200">
              <a:lnSpc>
                <a:spcPct val="200000"/>
              </a:lnSpc>
              <a:spcBef>
                <a:spcPts val="0"/>
              </a:spcBef>
              <a:spcAft>
                <a:spcPts val="0"/>
              </a:spcAft>
              <a:buFont typeface="Wingdings" charset="0"/>
              <a:buChar char="l"/>
            </a:pPr>
            <a:r>
              <a:rPr lang="zh-CN" sz="2400" b="1" i="0" strike="noStrike" spc="0">
                <a:solidFill>
                  <a:srgbClr val="FFFFFF"/>
                </a:solidFill>
                <a:latin typeface="TencentSans W3"/>
                <a:ea typeface="TencentSans W3"/>
              </a:rPr>
              <a:t>Introduction</a:t>
            </a:r>
          </a:p>
          <a:p>
            <a:pPr marL="466283" indent="-466283">
              <a:lnSpc>
                <a:spcPct val="200000"/>
              </a:lnSpc>
              <a:buFont typeface="Wingdings" charset="0"/>
              <a:buChar char="l"/>
            </a:pPr>
            <a:r>
              <a:rPr lang="en-US" sz="2400" b="1">
                <a:latin typeface="TencentSans W3"/>
                <a:ea typeface="TencentSans W3"/>
              </a:rPr>
              <a:t>C</a:t>
            </a:r>
            <a:r>
              <a:rPr lang="zh-CN" sz="2400" b="1">
                <a:latin typeface="TencentSans W3"/>
                <a:ea typeface="TencentSans W3"/>
              </a:rPr>
              <a:t>apabilit</a:t>
            </a:r>
            <a:r>
              <a:rPr lang="en-US" sz="2400" b="1">
                <a:latin typeface="TencentSans W3"/>
                <a:ea typeface="TencentSans W3"/>
              </a:rPr>
              <a:t>ies</a:t>
            </a:r>
          </a:p>
          <a:p>
            <a:pPr marL="466283" indent="-466283">
              <a:lnSpc>
                <a:spcPct val="200000"/>
              </a:lnSpc>
              <a:buFont typeface="Wingdings" charset="0"/>
              <a:buChar char="l"/>
            </a:pPr>
            <a:r>
              <a:rPr lang="en-US" sz="2400" b="1" i="0" strike="noStrike" spc="0">
                <a:solidFill>
                  <a:srgbClr val="FFFFFF"/>
                </a:solidFill>
                <a:latin typeface="TencentSans W3"/>
                <a:ea typeface="TencentSans W3"/>
              </a:rPr>
              <a:t>Key Advantages</a:t>
            </a:r>
          </a:p>
          <a:p>
            <a:pPr marL="466283" indent="-466283">
              <a:lnSpc>
                <a:spcPct val="200000"/>
              </a:lnSpc>
              <a:buFont typeface="Wingdings" charset="0"/>
              <a:buChar char="l"/>
            </a:pPr>
            <a:r>
              <a:rPr lang="en-US" sz="2400" b="1">
                <a:latin typeface="TencentSans W3"/>
                <a:ea typeface="TencentSans W3"/>
              </a:rPr>
              <a:t>Case</a:t>
            </a:r>
            <a:r>
              <a:rPr lang="zh-CN" sz="2400" b="1">
                <a:latin typeface="TencentSans W3"/>
                <a:ea typeface="TencentSans W3"/>
              </a:rPr>
              <a:t> </a:t>
            </a:r>
            <a:r>
              <a:rPr lang="en-US" sz="2400" b="1">
                <a:latin typeface="TencentSans W3"/>
                <a:ea typeface="TencentSans W3"/>
              </a:rPr>
              <a:t>Sharing</a:t>
            </a:r>
          </a:p>
        </p:txBody>
      </p:sp>
      <p:sp>
        <p:nvSpPr>
          <p:cNvPr id="286" name="01"/>
          <p:cNvSpPr txBox="1"/>
          <p:nvPr/>
        </p:nvSpPr>
        <p:spPr>
          <a:xfrm>
            <a:off x="141472" y="3289858"/>
            <a:ext cx="2472454" cy="438093"/>
          </a:xfrm>
          <a:prstGeom prst="rect">
            <a:avLst/>
          </a:prstGeom>
          <a:ln w="12700">
            <a:miter/>
          </a:ln>
        </p:spPr>
        <p:txBody>
          <a:bodyPr wrap="square" lIns="0" tIns="0" rIns="0" bIns="0" anchor="ctr">
            <a:spAutoFit/>
          </a:bodyPr>
          <a:lstStyle>
            <a:lvl1pPr lvl="0" algn="l" defTabSz="457200">
              <a:lnSpc>
                <a:spcPct val="80000"/>
              </a:lnSpc>
              <a:defRPr sz="19997" b="0">
                <a:solidFill>
                  <a:schemeClr val="accent1">
                    <a:lumOff val="-2947"/>
                  </a:schemeClr>
                </a:solidFill>
                <a:latin typeface="腾讯体 W7"/>
                <a:ea typeface="腾讯体 W7"/>
              </a:defRPr>
            </a:lvl1pPr>
          </a:lstStyle>
          <a:p>
            <a:pPr marL="0" indent="0" algn="l" defTabSz="457200">
              <a:lnSpc>
                <a:spcPct val="80000"/>
              </a:lnSpc>
              <a:spcBef>
                <a:spcPts val="0"/>
              </a:spcBef>
              <a:spcAft>
                <a:spcPts val="0"/>
              </a:spcAft>
              <a:buClrTx/>
              <a:buSzTx/>
              <a:buFontTx/>
              <a:buNone/>
            </a:pPr>
            <a:r>
              <a:rPr lang="zh-CN" sz="3600" b="0" i="0" strike="noStrike" spc="0">
                <a:solidFill>
                  <a:srgbClr val="0060FF"/>
                </a:solidFill>
                <a:latin typeface="腾讯体 W7"/>
                <a:ea typeface="腾讯体 W7"/>
              </a:rPr>
              <a:t>Agenda</a:t>
            </a:r>
          </a:p>
        </p:txBody>
      </p:sp>
      <p:sp>
        <p:nvSpPr>
          <p:cNvPr id="287" name="正方形"/>
          <p:cNvSpPr/>
          <p:nvPr/>
        </p:nvSpPr>
        <p:spPr>
          <a:xfrm>
            <a:off x="1782856" y="4198020"/>
            <a:ext cx="526759" cy="526759"/>
          </a:xfrm>
          <a:prstGeom prst="rect">
            <a:avLst/>
          </a:prstGeom>
          <a:solidFill>
            <a:srgbClr val="FFFFFF">
              <a:alpha val="49687"/>
            </a:srgbClr>
          </a:solidFill>
          <a:ln w="12700">
            <a:miter/>
          </a:ln>
        </p:spPr>
        <p:txBody>
          <a:bodyPr lIns="25400" tIns="25400" rIns="25400" bIns="25400" anchor="ctr"/>
          <a:lstStyle/>
          <a:p>
            <a:pPr marL="0" lvl="0" indent="0" algn="ctr" defTabSz="412750">
              <a:lnSpc>
                <a:spcPct val="100000"/>
              </a:lnSpc>
              <a:spcBef>
                <a:spcPts val="0"/>
              </a:spcBef>
              <a:spcAft>
                <a:spcPts val="0"/>
              </a:spcAft>
              <a:buClrTx/>
              <a:buSzTx/>
              <a:buFontTx/>
              <a:buNone/>
              <a:defRPr sz="3200" b="0">
                <a:solidFill>
                  <a:srgbClr val="FFFFFF"/>
                </a:solidFill>
                <a:latin typeface="Helvetica Neue Medium"/>
                <a:ea typeface="Helvetica Neue Medium"/>
              </a:defRPr>
            </a:pPr>
            <a:endParaRPr sz="1600" b="0" i="0" u="none" strike="noStrike" kern="0" spc="0" baseline="0">
              <a:ln>
                <a:noFill/>
              </a:ln>
              <a:solidFill>
                <a:srgbClr val="FFFFFF"/>
              </a:solidFill>
              <a:latin typeface="Helvetica Neue Medium"/>
              <a:ea typeface="Helvetica Neue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矩形: 圆角 456"/>
          <p:cNvSpPr/>
          <p:nvPr/>
        </p:nvSpPr>
        <p:spPr>
          <a:xfrm>
            <a:off x="7155405" y="1674822"/>
            <a:ext cx="2053635" cy="2753924"/>
          </a:xfrm>
          <a:prstGeom prst="roundRect">
            <a:avLst>
              <a:gd name="adj" fmla="val 28716"/>
            </a:avLst>
          </a:prstGeom>
          <a:solidFill>
            <a:srgbClr val="E9F3FD">
              <a:alpha val="41961"/>
            </a:srgbClr>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32" name="标题文本"/>
          <p:cNvSpPr txBox="1"/>
          <p:nvPr/>
        </p:nvSpPr>
        <p:spPr>
          <a:xfrm>
            <a:off x="499836" y="736929"/>
            <a:ext cx="10001495" cy="493213"/>
          </a:xfrm>
          <a:prstGeom prst="rect">
            <a:avLst/>
          </a:prstGeom>
          <a:ln w="12700">
            <a:miter/>
          </a:ln>
        </p:spPr>
        <p:txBody>
          <a:bodyPr wrap="square" lIns="0" tIns="0" rIns="0" bIns="0">
            <a:spAutoFit/>
          </a:bodyPr>
          <a:lstStyle>
            <a:lvl1pPr lvl="0" algn="l" defTabSz="457200">
              <a:lnSpc>
                <a:spcPct val="120000"/>
              </a:lnSpc>
              <a:defRPr sz="6000" b="0">
                <a:latin typeface="腾讯体 W7"/>
                <a:ea typeface="腾讯体 W7"/>
              </a:defRPr>
            </a:lvl1pPr>
          </a:lstStyle>
          <a:p>
            <a:pPr defTabSz="457108">
              <a:defRPr/>
            </a:pPr>
            <a:r>
              <a:rPr lang="en-US" sz="1400" kern="0" dirty="0">
                <a:solidFill>
                  <a:srgbClr val="0060F0"/>
                </a:solidFill>
                <a:latin typeface="Arial" panose="020B0604020202020204" pitchFamily="34" charset="0"/>
                <a:ea typeface="Times New Roman"/>
                <a:cs typeface="Arial" panose="020B0604020202020204" pitchFamily="34" charset="0"/>
              </a:rPr>
              <a:t>By leveraging the strengths of Anycast architecture, </a:t>
            </a:r>
            <a:r>
              <a:rPr lang="en-US" sz="1400" kern="0" dirty="0" err="1">
                <a:solidFill>
                  <a:srgbClr val="0060F0"/>
                </a:solidFill>
                <a:latin typeface="Arial" panose="020B0604020202020204" pitchFamily="34" charset="0"/>
                <a:ea typeface="Times New Roman"/>
                <a:cs typeface="Arial" panose="020B0604020202020204" pitchFamily="34" charset="0"/>
              </a:rPr>
              <a:t>EdgeOne</a:t>
            </a:r>
            <a:r>
              <a:rPr lang="en-US" sz="1400" kern="0" dirty="0">
                <a:solidFill>
                  <a:srgbClr val="0060F0"/>
                </a:solidFill>
                <a:latin typeface="Arial" panose="020B0604020202020204" pitchFamily="34" charset="0"/>
                <a:ea typeface="Times New Roman"/>
                <a:cs typeface="Arial" panose="020B0604020202020204" pitchFamily="34" charset="0"/>
              </a:rPr>
              <a:t> offers a global protection capability of 10 </a:t>
            </a:r>
            <a:r>
              <a:rPr lang="en-US" sz="1400" kern="0" dirty="0" err="1">
                <a:solidFill>
                  <a:srgbClr val="0060F0"/>
                </a:solidFill>
                <a:latin typeface="Arial" panose="020B0604020202020204" pitchFamily="34" charset="0"/>
                <a:ea typeface="Times New Roman"/>
                <a:cs typeface="Arial" panose="020B0604020202020204" pitchFamily="34" charset="0"/>
              </a:rPr>
              <a:t>Tbps</a:t>
            </a:r>
            <a:r>
              <a:rPr lang="en-US" sz="1400" kern="0" dirty="0">
                <a:solidFill>
                  <a:srgbClr val="0060F0"/>
                </a:solidFill>
                <a:latin typeface="Arial" panose="020B0604020202020204" pitchFamily="34" charset="0"/>
                <a:ea typeface="Times New Roman"/>
                <a:cs typeface="Arial" panose="020B0604020202020204" pitchFamily="34" charset="0"/>
              </a:rPr>
              <a:t> (5+Tbps currently).</a:t>
            </a:r>
            <a:endParaRPr lang="en-US" sz="1400" kern="0" dirty="0">
              <a:solidFill>
                <a:srgbClr val="0060F0"/>
              </a:solidFill>
              <a:latin typeface="Arial" panose="020B0604020202020204" pitchFamily="34" charset="0"/>
              <a:cs typeface="Arial" panose="020B0604020202020204" pitchFamily="34" charset="0"/>
            </a:endParaRPr>
          </a:p>
        </p:txBody>
      </p:sp>
      <p:sp>
        <p:nvSpPr>
          <p:cNvPr id="10" name="矩形 9"/>
          <p:cNvSpPr/>
          <p:nvPr/>
        </p:nvSpPr>
        <p:spPr>
          <a:xfrm>
            <a:off x="6390881" y="1337773"/>
            <a:ext cx="4582379" cy="419646"/>
          </a:xfrm>
          <a:prstGeom prst="rect">
            <a:avLst/>
          </a:prstGeom>
          <a:solidFill>
            <a:srgbClr val="0060FF"/>
          </a:solidFill>
          <a:ln w="12700">
            <a:miter/>
          </a:ln>
        </p:spPr>
        <p:txBody>
          <a:bodyPr lIns="50786" tIns="50786" rIns="50786" bIns="50786" anchor="ctr"/>
          <a:lstStyle/>
          <a:p>
            <a:pPr algn="ctr" defTabSz="412668">
              <a:lnSpc>
                <a:spcPct val="100000"/>
              </a:lnSpc>
              <a:defRPr/>
            </a:pPr>
            <a:endParaRPr lang="zh-CN" altLang="en-US" sz="2800" b="1" kern="0">
              <a:solidFill>
                <a:srgbClr val="FFFFFF"/>
              </a:solidFill>
              <a:latin typeface="Arial" panose="020B0604020202020204" pitchFamily="34" charset="0"/>
              <a:ea typeface="Helvetica Neue Medium"/>
              <a:cs typeface="Arial" panose="020B0604020202020204" pitchFamily="34" charset="0"/>
            </a:endParaRPr>
          </a:p>
        </p:txBody>
      </p:sp>
      <p:sp>
        <p:nvSpPr>
          <p:cNvPr id="207" name="标题文本"/>
          <p:cNvSpPr txBox="1"/>
          <p:nvPr/>
        </p:nvSpPr>
        <p:spPr>
          <a:xfrm>
            <a:off x="6474863" y="1401119"/>
            <a:ext cx="2110880" cy="249779"/>
          </a:xfrm>
          <a:prstGeom prst="rect">
            <a:avLst/>
          </a:prstGeom>
          <a:noFill/>
          <a:ln>
            <a:noFill/>
          </a:ln>
        </p:spPr>
        <p:txBody>
          <a:bodyPr wrap="none" lIns="0" tIns="0" rIns="0" bIns="0" numCol="1" anchor="ctr">
            <a:spAutoFit/>
          </a:bodyPr>
          <a:lstStyle/>
          <a:p>
            <a:pPr marL="0" lvl="1" indent="114289" algn="ctr" defTabSz="228554">
              <a:lnSpc>
                <a:spcPct val="110000"/>
              </a:lnSpc>
              <a:defRPr/>
            </a:pPr>
            <a:r>
              <a:rPr lang="en-US" sz="1600" kern="0">
                <a:solidFill>
                  <a:srgbClr val="FFFFFF"/>
                </a:solidFill>
                <a:latin typeface="Arial" panose="020B0604020202020204" pitchFamily="34" charset="0"/>
                <a:ea typeface="Times New Roman"/>
                <a:cs typeface="Arial" panose="020B0604020202020204" pitchFamily="34" charset="0"/>
              </a:rPr>
              <a:t>EdgeOne architecture</a:t>
            </a:r>
          </a:p>
        </p:txBody>
      </p:sp>
      <p:sp>
        <p:nvSpPr>
          <p:cNvPr id="403" name="矩形 402"/>
          <p:cNvSpPr/>
          <p:nvPr/>
        </p:nvSpPr>
        <p:spPr>
          <a:xfrm>
            <a:off x="827463" y="1349745"/>
            <a:ext cx="4582379" cy="419646"/>
          </a:xfrm>
          <a:prstGeom prst="rect">
            <a:avLst/>
          </a:prstGeom>
          <a:solidFill>
            <a:srgbClr val="CBE0F8"/>
          </a:solidFill>
          <a:ln w="12700">
            <a:miter/>
          </a:ln>
        </p:spPr>
        <p:txBody>
          <a:bodyPr lIns="50786" tIns="50786" rIns="50786" bIns="50786" anchor="ctr"/>
          <a:lstStyle/>
          <a:p>
            <a:pPr algn="ctr" defTabSz="412668">
              <a:lnSpc>
                <a:spcPct val="100000"/>
              </a:lnSpc>
              <a:defRPr/>
            </a:pPr>
            <a:endParaRPr lang="zh-CN" altLang="en-US" sz="2800" b="1" kern="0">
              <a:solidFill>
                <a:srgbClr val="FFFFFF"/>
              </a:solidFill>
              <a:latin typeface="Arial" panose="020B0604020202020204" pitchFamily="34" charset="0"/>
              <a:ea typeface="Helvetica Neue Medium"/>
              <a:cs typeface="Arial" panose="020B0604020202020204" pitchFamily="34" charset="0"/>
            </a:endParaRPr>
          </a:p>
        </p:txBody>
      </p:sp>
      <p:sp>
        <p:nvSpPr>
          <p:cNvPr id="404" name="标题文本"/>
          <p:cNvSpPr txBox="1"/>
          <p:nvPr/>
        </p:nvSpPr>
        <p:spPr>
          <a:xfrm>
            <a:off x="936201" y="1427147"/>
            <a:ext cx="3146285" cy="249779"/>
          </a:xfrm>
          <a:prstGeom prst="rect">
            <a:avLst/>
          </a:prstGeom>
          <a:noFill/>
          <a:ln>
            <a:noFill/>
          </a:ln>
        </p:spPr>
        <p:txBody>
          <a:bodyPr wrap="none" lIns="0" tIns="0" rIns="0" bIns="0" numCol="1" anchor="ctr">
            <a:spAutoFit/>
          </a:bodyPr>
          <a:lstStyle/>
          <a:p>
            <a:pPr marL="0" lvl="1" indent="114289" algn="ctr" defTabSz="228554">
              <a:lnSpc>
                <a:spcPct val="110000"/>
              </a:lnSpc>
              <a:defRPr/>
            </a:pPr>
            <a:r>
              <a:rPr lang="en-US" sz="1600" kern="0" dirty="0">
                <a:solidFill>
                  <a:srgbClr val="000000"/>
                </a:solidFill>
                <a:latin typeface="Arial" panose="020B0604020202020204" pitchFamily="34" charset="0"/>
                <a:ea typeface="Times New Roman"/>
                <a:cs typeface="Arial" panose="020B0604020202020204" pitchFamily="34" charset="0"/>
              </a:rPr>
              <a:t>Traditional scrubbing architecture</a:t>
            </a:r>
          </a:p>
        </p:txBody>
      </p:sp>
      <p:sp>
        <p:nvSpPr>
          <p:cNvPr id="85" name="文本占位符 1"/>
          <p:cNvSpPr txBox="1"/>
          <p:nvPr/>
        </p:nvSpPr>
        <p:spPr>
          <a:xfrm>
            <a:off x="9168369" y="2436806"/>
            <a:ext cx="1814198" cy="1439258"/>
          </a:xfrm>
          <a:prstGeom prst="rect">
            <a:avLst/>
          </a:prstGeom>
        </p:spPr>
        <p:txBody>
          <a:bodyPr anchor="t">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defRPr/>
            </a:pPr>
            <a:r>
              <a:rPr lang="en-US" sz="1600" b="0" kern="0" dirty="0">
                <a:solidFill>
                  <a:srgbClr val="0060FF"/>
                </a:solidFill>
                <a:latin typeface="Arial" panose="020B0604020202020204" pitchFamily="34" charset="0"/>
                <a:ea typeface="Times New Roman"/>
                <a:cs typeface="Arial" panose="020B0604020202020204" pitchFamily="34" charset="0"/>
              </a:rPr>
              <a:t>Global protection</a:t>
            </a:r>
            <a:endParaRPr lang="en-US" sz="1600" b="0" kern="100" dirty="0">
              <a:solidFill>
                <a:srgbClr val="0060FF"/>
              </a:solidFill>
              <a:latin typeface="Arial" panose="020B0604020202020204" pitchFamily="34" charset="0"/>
              <a:cs typeface="Arial" panose="020B0604020202020204" pitchFamily="34" charset="0"/>
            </a:endParaRPr>
          </a:p>
          <a:p>
            <a:pPr defTabSz="228566">
              <a:defRPr/>
            </a:pPr>
            <a:r>
              <a:rPr lang="en-US" sz="1600" b="0" kern="0" dirty="0">
                <a:solidFill>
                  <a:srgbClr val="0060FF"/>
                </a:solidFill>
                <a:latin typeface="Arial" panose="020B0604020202020204" pitchFamily="34" charset="0"/>
                <a:ea typeface="Times New Roman"/>
                <a:cs typeface="Arial" panose="020B0604020202020204" pitchFamily="34" charset="0"/>
              </a:rPr>
              <a:t>Up to 10 </a:t>
            </a:r>
            <a:r>
              <a:rPr lang="en-US" sz="1600" b="0" kern="0" dirty="0" err="1">
                <a:solidFill>
                  <a:srgbClr val="0060FF"/>
                </a:solidFill>
                <a:latin typeface="Arial" panose="020B0604020202020204" pitchFamily="34" charset="0"/>
                <a:ea typeface="Times New Roman"/>
                <a:cs typeface="Arial" panose="020B0604020202020204" pitchFamily="34" charset="0"/>
              </a:rPr>
              <a:t>Tbps</a:t>
            </a:r>
            <a:endParaRPr lang="en-US" sz="1600" b="0" kern="0" dirty="0">
              <a:solidFill>
                <a:srgbClr val="0060FF"/>
              </a:solidFill>
              <a:latin typeface="Arial" panose="020B0604020202020204" pitchFamily="34" charset="0"/>
              <a:ea typeface="Times New Roman"/>
              <a:cs typeface="Arial" panose="020B0604020202020204" pitchFamily="34" charset="0"/>
            </a:endParaRPr>
          </a:p>
        </p:txBody>
      </p:sp>
      <p:pic>
        <p:nvPicPr>
          <p:cNvPr id="405" name="图形 404"/>
          <p:cNvPicPr>
            <a:picLocks noChangeAspect="1"/>
          </p:cNvPicPr>
          <p:nvPr/>
        </p:nvPicPr>
        <p:blipFill>
          <a:blip r:embed="rId3"/>
          <a:stretch>
            <a:fillRect/>
          </a:stretch>
        </p:blipFill>
        <p:spPr>
          <a:xfrm>
            <a:off x="3265250" y="1811559"/>
            <a:ext cx="361253" cy="361253"/>
          </a:xfrm>
          <a:prstGeom prst="rect">
            <a:avLst/>
          </a:prstGeom>
        </p:spPr>
      </p:pic>
      <p:pic>
        <p:nvPicPr>
          <p:cNvPr id="406" name="图形 405"/>
          <p:cNvPicPr>
            <a:picLocks noChangeAspect="1"/>
          </p:cNvPicPr>
          <p:nvPr/>
        </p:nvPicPr>
        <p:blipFill>
          <a:blip r:embed="rId4"/>
          <a:stretch>
            <a:fillRect/>
          </a:stretch>
        </p:blipFill>
        <p:spPr>
          <a:xfrm>
            <a:off x="4618793" y="3248374"/>
            <a:ext cx="361253" cy="361253"/>
          </a:xfrm>
          <a:prstGeom prst="rect">
            <a:avLst/>
          </a:prstGeom>
        </p:spPr>
      </p:pic>
      <p:pic>
        <p:nvPicPr>
          <p:cNvPr id="407" name="图形 406"/>
          <p:cNvPicPr>
            <a:picLocks noChangeAspect="1"/>
          </p:cNvPicPr>
          <p:nvPr/>
        </p:nvPicPr>
        <p:blipFill>
          <a:blip r:embed="rId3"/>
          <a:stretch>
            <a:fillRect/>
          </a:stretch>
        </p:blipFill>
        <p:spPr>
          <a:xfrm>
            <a:off x="1913423" y="3641712"/>
            <a:ext cx="361253" cy="361253"/>
          </a:xfrm>
          <a:prstGeom prst="rect">
            <a:avLst/>
          </a:prstGeom>
        </p:spPr>
      </p:pic>
      <p:pic>
        <p:nvPicPr>
          <p:cNvPr id="408" name="图形 407"/>
          <p:cNvPicPr>
            <a:picLocks noChangeAspect="1"/>
          </p:cNvPicPr>
          <p:nvPr/>
        </p:nvPicPr>
        <p:blipFill>
          <a:blip r:embed="rId4"/>
          <a:stretch>
            <a:fillRect/>
          </a:stretch>
        </p:blipFill>
        <p:spPr>
          <a:xfrm>
            <a:off x="2943513" y="2669082"/>
            <a:ext cx="361253" cy="361253"/>
          </a:xfrm>
          <a:prstGeom prst="rect">
            <a:avLst/>
          </a:prstGeom>
        </p:spPr>
      </p:pic>
      <p:pic>
        <p:nvPicPr>
          <p:cNvPr id="410" name="图形 409"/>
          <p:cNvPicPr>
            <a:picLocks noChangeAspect="1"/>
          </p:cNvPicPr>
          <p:nvPr/>
        </p:nvPicPr>
        <p:blipFill>
          <a:blip r:embed="rId3"/>
          <a:stretch>
            <a:fillRect/>
          </a:stretch>
        </p:blipFill>
        <p:spPr>
          <a:xfrm>
            <a:off x="3018625" y="3847297"/>
            <a:ext cx="361253" cy="361253"/>
          </a:xfrm>
          <a:prstGeom prst="rect">
            <a:avLst/>
          </a:prstGeom>
        </p:spPr>
      </p:pic>
      <p:cxnSp>
        <p:nvCxnSpPr>
          <p:cNvPr id="12" name="直接箭头连接符 11"/>
          <p:cNvCxnSpPr>
            <a:stCxn id="4" idx="3"/>
            <a:endCxn id="408" idx="1"/>
          </p:cNvCxnSpPr>
          <p:nvPr/>
        </p:nvCxnSpPr>
        <p:spPr>
          <a:xfrm flipV="1">
            <a:off x="1707137" y="2849710"/>
            <a:ext cx="1236378" cy="22490"/>
          </a:xfrm>
          <a:prstGeom prst="straightConnector1">
            <a:avLst/>
          </a:prstGeom>
          <a:noFill/>
          <a:ln w="25400" cap="flat">
            <a:solidFill>
              <a:srgbClr val="000000"/>
            </a:solidFill>
            <a:prstDash val="solid"/>
            <a:miter/>
            <a:tailEnd type="triangle"/>
          </a:ln>
        </p:spPr>
      </p:cxnSp>
      <p:pic>
        <p:nvPicPr>
          <p:cNvPr id="435" name="图形 434"/>
          <p:cNvPicPr>
            <a:picLocks noChangeAspect="1"/>
          </p:cNvPicPr>
          <p:nvPr/>
        </p:nvPicPr>
        <p:blipFill>
          <a:blip r:embed="rId3"/>
          <a:stretch>
            <a:fillRect/>
          </a:stretch>
        </p:blipFill>
        <p:spPr>
          <a:xfrm>
            <a:off x="4866005" y="2215809"/>
            <a:ext cx="361253" cy="361253"/>
          </a:xfrm>
          <a:prstGeom prst="rect">
            <a:avLst/>
          </a:prstGeom>
        </p:spPr>
      </p:pic>
      <p:pic>
        <p:nvPicPr>
          <p:cNvPr id="436" name="图形 435"/>
          <p:cNvPicPr>
            <a:picLocks noChangeAspect="1"/>
          </p:cNvPicPr>
          <p:nvPr/>
        </p:nvPicPr>
        <p:blipFill>
          <a:blip r:embed="rId4"/>
          <a:stretch>
            <a:fillRect/>
          </a:stretch>
        </p:blipFill>
        <p:spPr>
          <a:xfrm>
            <a:off x="4036797" y="3832304"/>
            <a:ext cx="361253" cy="361253"/>
          </a:xfrm>
          <a:prstGeom prst="rect">
            <a:avLst/>
          </a:prstGeom>
        </p:spPr>
      </p:pic>
      <p:pic>
        <p:nvPicPr>
          <p:cNvPr id="437" name="图形 436"/>
          <p:cNvPicPr>
            <a:picLocks noChangeAspect="1"/>
          </p:cNvPicPr>
          <p:nvPr/>
        </p:nvPicPr>
        <p:blipFill>
          <a:blip r:embed="rId3"/>
          <a:stretch>
            <a:fillRect/>
          </a:stretch>
        </p:blipFill>
        <p:spPr>
          <a:xfrm>
            <a:off x="2148090" y="2011773"/>
            <a:ext cx="361253" cy="361253"/>
          </a:xfrm>
          <a:prstGeom prst="rect">
            <a:avLst/>
          </a:prstGeom>
        </p:spPr>
      </p:pic>
      <p:pic>
        <p:nvPicPr>
          <p:cNvPr id="4" name="图片 3"/>
          <p:cNvPicPr>
            <a:picLocks noChangeAspect="1"/>
          </p:cNvPicPr>
          <p:nvPr/>
        </p:nvPicPr>
        <p:blipFill>
          <a:blip r:embed="rId5"/>
          <a:stretch>
            <a:fillRect/>
          </a:stretch>
        </p:blipFill>
        <p:spPr>
          <a:xfrm>
            <a:off x="1049924" y="2532993"/>
            <a:ext cx="657213" cy="678415"/>
          </a:xfrm>
          <a:prstGeom prst="rect">
            <a:avLst/>
          </a:prstGeom>
        </p:spPr>
      </p:pic>
      <p:sp>
        <p:nvSpPr>
          <p:cNvPr id="6" name="爆炸形: 8 pt  5"/>
          <p:cNvSpPr/>
          <p:nvPr/>
        </p:nvSpPr>
        <p:spPr>
          <a:xfrm>
            <a:off x="3053314" y="2377502"/>
            <a:ext cx="527730" cy="527730"/>
          </a:xfrm>
          <a:prstGeom prst="irregularSeal1">
            <a:avLst/>
          </a:prstGeom>
          <a:solidFill>
            <a:srgbClr val="FF0000"/>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83" name="文本占位符 1"/>
          <p:cNvSpPr txBox="1"/>
          <p:nvPr/>
        </p:nvSpPr>
        <p:spPr>
          <a:xfrm>
            <a:off x="2692630" y="3103765"/>
            <a:ext cx="852045" cy="555138"/>
          </a:xfrm>
          <a:prstGeom prst="rect">
            <a:avLst/>
          </a:prstGeom>
        </p:spPr>
        <p:txBody>
          <a:bodyPr anchor="t">
            <a:normAutofit fontScale="75000" lnSpcReduction="20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ctr" defTabSz="228566">
              <a:lnSpc>
                <a:spcPct val="100000"/>
              </a:lnSpc>
              <a:defRPr/>
            </a:pPr>
            <a:r>
              <a:rPr lang="en-US" sz="1200" b="0" kern="0">
                <a:solidFill>
                  <a:srgbClr val="000000"/>
                </a:solidFill>
                <a:latin typeface="Arial" panose="020B0604020202020204" pitchFamily="34" charset="0"/>
                <a:ea typeface="Times New Roman"/>
                <a:cs typeface="Arial" panose="020B0604020202020204" pitchFamily="34" charset="0"/>
              </a:rPr>
              <a:t>One single node can't resist attacks</a:t>
            </a:r>
            <a:endParaRPr lang="en-US" sz="1200" b="0" kern="100">
              <a:solidFill>
                <a:srgbClr val="000000"/>
              </a:solidFill>
              <a:latin typeface="Arial" panose="020B0604020202020204" pitchFamily="34" charset="0"/>
              <a:cs typeface="Arial" panose="020B0604020202020204" pitchFamily="34" charset="0"/>
            </a:endParaRPr>
          </a:p>
          <a:p>
            <a:pPr algn="ctr" defTabSz="228566">
              <a:lnSpc>
                <a:spcPct val="100000"/>
              </a:lnSpc>
              <a:defRPr/>
            </a:pPr>
            <a:r>
              <a:rPr lang="en-US" sz="1200" b="0" kern="0">
                <a:solidFill>
                  <a:srgbClr val="000000"/>
                </a:solidFill>
                <a:latin typeface="Arial" panose="020B0604020202020204" pitchFamily="34" charset="0"/>
                <a:ea typeface="Times New Roman"/>
                <a:cs typeface="Arial" panose="020B0604020202020204" pitchFamily="34" charset="0"/>
              </a:rPr>
              <a:t> </a:t>
            </a:r>
            <a:endParaRPr lang="en-US" sz="1200" b="0" kern="100">
              <a:solidFill>
                <a:srgbClr val="000000"/>
              </a:solidFill>
              <a:latin typeface="Arial" panose="020B0604020202020204" pitchFamily="34" charset="0"/>
              <a:cs typeface="Arial" panose="020B0604020202020204" pitchFamily="34" charset="0"/>
            </a:endParaRPr>
          </a:p>
        </p:txBody>
      </p:sp>
      <p:sp>
        <p:nvSpPr>
          <p:cNvPr id="112" name="文本占位符 1"/>
          <p:cNvSpPr txBox="1"/>
          <p:nvPr/>
        </p:nvSpPr>
        <p:spPr>
          <a:xfrm>
            <a:off x="1059277" y="3133118"/>
            <a:ext cx="638501" cy="345468"/>
          </a:xfrm>
          <a:prstGeom prst="rect">
            <a:avLst/>
          </a:prstGeom>
        </p:spPr>
        <p:txBody>
          <a:bodyPr anchor="t">
            <a:normAutofit fontScale="80000" lnSpcReduction="10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ctr" defTabSz="228566">
              <a:lnSpc>
                <a:spcPct val="100000"/>
              </a:lnSpc>
              <a:defRPr/>
            </a:pPr>
            <a:r>
              <a:rPr lang="en-US" sz="1200" b="0" kern="0">
                <a:solidFill>
                  <a:srgbClr val="000000"/>
                </a:solidFill>
                <a:latin typeface="Arial" panose="020B0604020202020204" pitchFamily="34" charset="0"/>
                <a:ea typeface="Times New Roman"/>
                <a:cs typeface="Arial" panose="020B0604020202020204" pitchFamily="34" charset="0"/>
              </a:rPr>
              <a:t>Attacks</a:t>
            </a:r>
            <a:endParaRPr lang="en-US" sz="1200" b="0" kern="100">
              <a:solidFill>
                <a:srgbClr val="000000"/>
              </a:solidFill>
              <a:latin typeface="Arial" panose="020B0604020202020204" pitchFamily="34" charset="0"/>
              <a:cs typeface="Arial" panose="020B0604020202020204" pitchFamily="34" charset="0"/>
            </a:endParaRPr>
          </a:p>
        </p:txBody>
      </p:sp>
      <p:sp>
        <p:nvSpPr>
          <p:cNvPr id="99" name="标题文本一"/>
          <p:cNvSpPr txBox="1"/>
          <p:nvPr/>
        </p:nvSpPr>
        <p:spPr>
          <a:xfrm>
            <a:off x="377802" y="4745352"/>
            <a:ext cx="5240029" cy="1627606"/>
          </a:xfrm>
          <a:prstGeom prst="rect">
            <a:avLst/>
          </a:prstGeom>
          <a:ln w="12700">
            <a:miter/>
          </a:ln>
        </p:spPr>
        <p:txBody>
          <a:bodyPr wrap="square" lIns="0" tIns="0" rIns="0" bIns="0" anchor="t">
            <a:spAutoFit/>
          </a:bodyPr>
          <a:lstStyle/>
          <a:p>
            <a:pPr marL="285692" lvl="1" indent="-285692" defTabSz="228543">
              <a:lnSpc>
                <a:spcPct val="150000"/>
              </a:lnSpc>
              <a:buFont typeface="Arial"/>
              <a:buChar char="•"/>
              <a:defRPr b="0">
                <a:solidFill>
                  <a:srgbClr val="00A2FF">
                    <a:lumOff val="-2947"/>
                  </a:srgbClr>
                </a:solidFill>
                <a:latin typeface="腾讯体 W7"/>
                <a:ea typeface="腾讯体 W7"/>
              </a:defRPr>
            </a:pPr>
            <a:r>
              <a:rPr lang="en-US" sz="1200" kern="0" dirty="0">
                <a:solidFill>
                  <a:srgbClr val="005AF0"/>
                </a:solidFill>
                <a:latin typeface="Arial" panose="020B0604020202020204" pitchFamily="34" charset="0"/>
                <a:ea typeface="Times New Roman"/>
                <a:cs typeface="Arial" panose="020B0604020202020204" pitchFamily="34" charset="0"/>
              </a:rPr>
              <a:t>Attack protection relies on the protection capabilities of individual nodes. </a:t>
            </a:r>
            <a:r>
              <a:rPr lang="en-US" sz="1200" kern="0" dirty="0">
                <a:solidFill>
                  <a:srgbClr val="0D0D0D"/>
                </a:solidFill>
                <a:latin typeface="Arial" panose="020B0604020202020204" pitchFamily="34" charset="0"/>
                <a:ea typeface="Times New Roman"/>
                <a:cs typeface="Arial" panose="020B0604020202020204" pitchFamily="34" charset="0"/>
              </a:rPr>
              <a:t>General nodes and large central nodes offer 10–100 and 200–800 Gbps protection respectively.</a:t>
            </a:r>
            <a:endParaRPr lang="en-US" sz="1200" kern="0" dirty="0">
              <a:solidFill>
                <a:srgbClr val="000000">
                  <a:lumMod val="95000"/>
                  <a:lumOff val="5000"/>
                </a:srgbClr>
              </a:solidFill>
              <a:latin typeface="Arial" panose="020B0604020202020204" pitchFamily="34" charset="0"/>
              <a:ea typeface="腾讯体 W7"/>
              <a:cs typeface="Arial" panose="020B0604020202020204" pitchFamily="34" charset="0"/>
            </a:endParaRPr>
          </a:p>
          <a:p>
            <a:pPr marL="285692" lvl="1" indent="-285692" defTabSz="228543">
              <a:lnSpc>
                <a:spcPct val="150000"/>
              </a:lnSpc>
              <a:buFont typeface="Arial"/>
              <a:buChar char="•"/>
              <a:defRPr b="0">
                <a:solidFill>
                  <a:srgbClr val="00A2FF">
                    <a:lumOff val="-2947"/>
                  </a:srgbClr>
                </a:solidFill>
                <a:latin typeface="腾讯体 W7"/>
                <a:ea typeface="腾讯体 W7"/>
              </a:defRPr>
            </a:pPr>
            <a:r>
              <a:rPr lang="en-US" sz="1200" kern="0" dirty="0">
                <a:solidFill>
                  <a:srgbClr val="0D0D0D"/>
                </a:solidFill>
                <a:latin typeface="Arial" panose="020B0604020202020204" pitchFamily="34" charset="0"/>
                <a:ea typeface="Times New Roman"/>
                <a:cs typeface="Arial" panose="020B0604020202020204" pitchFamily="34" charset="0"/>
              </a:rPr>
              <a:t>Large-scale attacks can easily </a:t>
            </a:r>
            <a:r>
              <a:rPr lang="en-US" sz="1200" kern="0" dirty="0">
                <a:solidFill>
                  <a:srgbClr val="005AF0"/>
                </a:solidFill>
                <a:latin typeface="Arial" panose="020B0604020202020204" pitchFamily="34" charset="0"/>
                <a:ea typeface="Times New Roman"/>
                <a:cs typeface="Arial" panose="020B0604020202020204" pitchFamily="34" charset="0"/>
              </a:rPr>
              <a:t>damage the business</a:t>
            </a:r>
            <a:r>
              <a:rPr lang="en-US" sz="1200" kern="0" dirty="0">
                <a:solidFill>
                  <a:srgbClr val="0D0D0D"/>
                </a:solidFill>
                <a:latin typeface="Arial" panose="020B0604020202020204" pitchFamily="34" charset="0"/>
                <a:ea typeface="Times New Roman"/>
                <a:cs typeface="Arial" panose="020B0604020202020204" pitchFamily="34" charset="0"/>
              </a:rPr>
              <a:t>. As the protection capacity of individual nodes is low, when they are attacked, there will be the risk of continuous scheduling, which will greatly increase the latency.</a:t>
            </a:r>
          </a:p>
        </p:txBody>
      </p:sp>
      <p:sp>
        <p:nvSpPr>
          <p:cNvPr id="100" name="标题文本一"/>
          <p:cNvSpPr txBox="1"/>
          <p:nvPr/>
        </p:nvSpPr>
        <p:spPr>
          <a:xfrm>
            <a:off x="6165729" y="4745351"/>
            <a:ext cx="5131777" cy="1667997"/>
          </a:xfrm>
          <a:prstGeom prst="rect">
            <a:avLst/>
          </a:prstGeom>
          <a:ln w="12700">
            <a:miter/>
          </a:ln>
        </p:spPr>
        <p:txBody>
          <a:bodyPr wrap="square" lIns="0" tIns="0" rIns="0" bIns="0" anchor="t">
            <a:spAutoFit/>
          </a:bodyPr>
          <a:lstStyle/>
          <a:p>
            <a:pPr marL="285692" lvl="1" indent="-285692" defTabSz="215856">
              <a:lnSpc>
                <a:spcPct val="150000"/>
              </a:lnSpc>
              <a:buFont typeface="Arial"/>
              <a:buChar char="•"/>
              <a:defRPr/>
            </a:pPr>
            <a:r>
              <a:rPr lang="en-US" sz="1200" kern="0" dirty="0" err="1">
                <a:solidFill>
                  <a:srgbClr val="0D0D0D"/>
                </a:solidFill>
                <a:latin typeface="Arial" panose="020B0604020202020204" pitchFamily="34" charset="0"/>
                <a:ea typeface="Times New Roman"/>
                <a:cs typeface="Arial" panose="020B0604020202020204" pitchFamily="34" charset="0"/>
              </a:rPr>
              <a:t>EdgeOne</a:t>
            </a:r>
            <a:r>
              <a:rPr lang="en-US" sz="1200" kern="0" dirty="0">
                <a:solidFill>
                  <a:srgbClr val="0D0D0D"/>
                </a:solidFill>
                <a:latin typeface="Arial" panose="020B0604020202020204" pitchFamily="34" charset="0"/>
                <a:ea typeface="Times New Roman"/>
                <a:cs typeface="Arial" panose="020B0604020202020204" pitchFamily="34" charset="0"/>
              </a:rPr>
              <a:t> adopts the Anycast architecture to perform near-origin scrubbing when under attack. The aggregate protection capability can reach </a:t>
            </a:r>
            <a:r>
              <a:rPr lang="en-US" sz="1200" b="1" kern="0" dirty="0">
                <a:solidFill>
                  <a:srgbClr val="0060FF"/>
                </a:solidFill>
                <a:latin typeface="Arial" panose="020B0604020202020204" pitchFamily="34" charset="0"/>
                <a:ea typeface="Times New Roman"/>
                <a:cs typeface="Arial" panose="020B0604020202020204" pitchFamily="34" charset="0"/>
              </a:rPr>
              <a:t>10 </a:t>
            </a:r>
            <a:r>
              <a:rPr lang="en-US" sz="1200" b="1" kern="0" dirty="0" err="1">
                <a:solidFill>
                  <a:srgbClr val="0060FF"/>
                </a:solidFill>
                <a:latin typeface="Arial" panose="020B0604020202020204" pitchFamily="34" charset="0"/>
                <a:ea typeface="Times New Roman"/>
                <a:cs typeface="Arial" panose="020B0604020202020204" pitchFamily="34" charset="0"/>
              </a:rPr>
              <a:t>Tbps</a:t>
            </a:r>
            <a:r>
              <a:rPr lang="en-US" sz="1200" kern="0" dirty="0">
                <a:solidFill>
                  <a:srgbClr val="0D0D0D"/>
                </a:solidFill>
                <a:latin typeface="Arial" panose="020B0604020202020204" pitchFamily="34" charset="0"/>
                <a:ea typeface="Times New Roman"/>
                <a:cs typeface="Arial" panose="020B0604020202020204" pitchFamily="34" charset="0"/>
              </a:rPr>
              <a:t>, </a:t>
            </a:r>
            <a:r>
              <a:rPr lang="en-US" sz="1200" b="1" kern="0" dirty="0">
                <a:solidFill>
                  <a:srgbClr val="0060FF"/>
                </a:solidFill>
                <a:latin typeface="Arial" panose="020B0604020202020204" pitchFamily="34" charset="0"/>
                <a:ea typeface="Times New Roman"/>
                <a:cs typeface="Arial" panose="020B0604020202020204" pitchFamily="34" charset="0"/>
              </a:rPr>
              <a:t>far exceeding the largest DDoS attack ever recorded</a:t>
            </a:r>
            <a:r>
              <a:rPr lang="en-US" sz="1200" kern="0" dirty="0">
                <a:solidFill>
                  <a:srgbClr val="0D0D0D"/>
                </a:solidFill>
                <a:latin typeface="Arial" panose="020B0604020202020204" pitchFamily="34" charset="0"/>
                <a:ea typeface="Times New Roman"/>
                <a:cs typeface="Arial" panose="020B0604020202020204" pitchFamily="34" charset="0"/>
              </a:rPr>
              <a:t> </a:t>
            </a:r>
            <a:r>
              <a:rPr lang="en-US" sz="1200" kern="0" dirty="0">
                <a:solidFill>
                  <a:srgbClr val="0060F0"/>
                </a:solidFill>
                <a:latin typeface="Arial" panose="020B0604020202020204" pitchFamily="34" charset="0"/>
                <a:ea typeface="Times New Roman"/>
                <a:cs typeface="Arial" panose="020B0604020202020204" pitchFamily="34" charset="0"/>
              </a:rPr>
              <a:t>(3.45 </a:t>
            </a:r>
            <a:r>
              <a:rPr lang="en-US" sz="1200" kern="0" dirty="0" err="1">
                <a:solidFill>
                  <a:srgbClr val="0060F0"/>
                </a:solidFill>
                <a:latin typeface="Arial" panose="020B0604020202020204" pitchFamily="34" charset="0"/>
                <a:ea typeface="Times New Roman"/>
                <a:cs typeface="Arial" panose="020B0604020202020204" pitchFamily="34" charset="0"/>
              </a:rPr>
              <a:t>Tbps</a:t>
            </a:r>
            <a:r>
              <a:rPr lang="en-US" sz="1200" kern="0" dirty="0">
                <a:solidFill>
                  <a:srgbClr val="0060F0"/>
                </a:solidFill>
                <a:latin typeface="Arial" panose="020B0604020202020204" pitchFamily="34" charset="0"/>
                <a:ea typeface="Times New Roman"/>
                <a:cs typeface="Arial" panose="020B0604020202020204" pitchFamily="34" charset="0"/>
              </a:rPr>
              <a:t>).</a:t>
            </a:r>
            <a:endParaRPr lang="en-US" sz="1200" b="1" kern="0" dirty="0">
              <a:solidFill>
                <a:srgbClr val="0060F0"/>
              </a:solidFill>
              <a:latin typeface="Arial" panose="020B0604020202020204" pitchFamily="34" charset="0"/>
              <a:cs typeface="Arial" panose="020B0604020202020204" pitchFamily="34" charset="0"/>
            </a:endParaRPr>
          </a:p>
          <a:p>
            <a:pPr marL="285692" lvl="1" indent="-285692" defTabSz="215856">
              <a:lnSpc>
                <a:spcPct val="150000"/>
              </a:lnSpc>
              <a:buFont typeface="Arial"/>
              <a:buChar char="•"/>
              <a:defRPr/>
            </a:pPr>
            <a:r>
              <a:rPr lang="en-US" sz="1200" kern="0" dirty="0" err="1">
                <a:solidFill>
                  <a:srgbClr val="0D0D0D"/>
                </a:solidFill>
                <a:latin typeface="Arial" panose="020B0604020202020204" pitchFamily="34" charset="0"/>
                <a:ea typeface="Times New Roman"/>
                <a:cs typeface="Arial" panose="020B0604020202020204" pitchFamily="34" charset="0"/>
              </a:rPr>
              <a:t>EdgeOne</a:t>
            </a:r>
            <a:r>
              <a:rPr lang="en-US" sz="1200" kern="0" dirty="0">
                <a:solidFill>
                  <a:srgbClr val="0D0D0D"/>
                </a:solidFill>
                <a:latin typeface="Arial" panose="020B0604020202020204" pitchFamily="34" charset="0"/>
                <a:ea typeface="Times New Roman"/>
                <a:cs typeface="Arial" panose="020B0604020202020204" pitchFamily="34" charset="0"/>
              </a:rPr>
              <a:t> can identify and mitigate most DDoS attacks within </a:t>
            </a:r>
            <a:r>
              <a:rPr lang="en-US" sz="1200" b="1" kern="0" dirty="0">
                <a:solidFill>
                  <a:srgbClr val="0060FF"/>
                </a:solidFill>
                <a:latin typeface="Arial" panose="020B0604020202020204" pitchFamily="34" charset="0"/>
                <a:cs typeface="Arial" panose="020B0604020202020204" pitchFamily="34" charset="0"/>
              </a:rPr>
              <a:t>few </a:t>
            </a:r>
            <a:r>
              <a:rPr lang="en-US" sz="1200" b="1" kern="0" dirty="0">
                <a:solidFill>
                  <a:srgbClr val="0060FF"/>
                </a:solidFill>
                <a:latin typeface="Arial" panose="020B0604020202020204" pitchFamily="34" charset="0"/>
                <a:ea typeface="Times New Roman"/>
                <a:cs typeface="Arial" panose="020B0604020202020204" pitchFamily="34" charset="0"/>
              </a:rPr>
              <a:t>seconds</a:t>
            </a:r>
            <a:r>
              <a:rPr lang="en-US" sz="1200" kern="0" dirty="0">
                <a:solidFill>
                  <a:srgbClr val="0D0D0D"/>
                </a:solidFill>
                <a:latin typeface="Arial" panose="020B0604020202020204" pitchFamily="34" charset="0"/>
                <a:ea typeface="Times New Roman"/>
                <a:cs typeface="Arial" panose="020B0604020202020204" pitchFamily="34" charset="0"/>
              </a:rPr>
              <a:t>, with a 99.9% attack mitigation </a:t>
            </a:r>
            <a:r>
              <a:rPr lang="en-US" sz="1400" kern="0" dirty="0">
                <a:solidFill>
                  <a:srgbClr val="0D0D0D"/>
                </a:solidFill>
                <a:latin typeface="Arial" panose="020B0604020202020204" pitchFamily="34" charset="0"/>
                <a:ea typeface="Times New Roman"/>
                <a:cs typeface="Arial" panose="020B0604020202020204" pitchFamily="34" charset="0"/>
              </a:rPr>
              <a:t>efficiency.</a:t>
            </a:r>
          </a:p>
        </p:txBody>
      </p:sp>
      <p:sp>
        <p:nvSpPr>
          <p:cNvPr id="105" name="爆炸形: 8 pt  104"/>
          <p:cNvSpPr/>
          <p:nvPr/>
        </p:nvSpPr>
        <p:spPr>
          <a:xfrm>
            <a:off x="4804908" y="3041987"/>
            <a:ext cx="527730" cy="527730"/>
          </a:xfrm>
          <a:prstGeom prst="irregularSeal1">
            <a:avLst/>
          </a:prstGeom>
          <a:solidFill>
            <a:srgbClr val="FF0000"/>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109" name="爆炸形: 8 pt  108"/>
          <p:cNvSpPr/>
          <p:nvPr/>
        </p:nvSpPr>
        <p:spPr>
          <a:xfrm>
            <a:off x="3722154" y="3962730"/>
            <a:ext cx="527730" cy="527730"/>
          </a:xfrm>
          <a:prstGeom prst="irregularSeal1">
            <a:avLst/>
          </a:prstGeom>
          <a:solidFill>
            <a:srgbClr val="FF0000"/>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cxnSp>
        <p:nvCxnSpPr>
          <p:cNvPr id="116" name="直接箭头连接符 115"/>
          <p:cNvCxnSpPr>
            <a:stCxn id="408" idx="3"/>
            <a:endCxn id="406" idx="1"/>
          </p:cNvCxnSpPr>
          <p:nvPr/>
        </p:nvCxnSpPr>
        <p:spPr>
          <a:xfrm>
            <a:off x="3304766" y="2849710"/>
            <a:ext cx="1314027" cy="579292"/>
          </a:xfrm>
          <a:prstGeom prst="straightConnector1">
            <a:avLst/>
          </a:prstGeom>
          <a:noFill/>
          <a:ln w="25400" cap="flat">
            <a:solidFill>
              <a:srgbClr val="000000"/>
            </a:solidFill>
            <a:prstDash val="solid"/>
            <a:miter/>
            <a:tailEnd type="triangle"/>
          </a:ln>
        </p:spPr>
      </p:cxnSp>
      <p:cxnSp>
        <p:nvCxnSpPr>
          <p:cNvPr id="117" name="直接箭头连接符 116"/>
          <p:cNvCxnSpPr>
            <a:endCxn id="436" idx="3"/>
          </p:cNvCxnSpPr>
          <p:nvPr/>
        </p:nvCxnSpPr>
        <p:spPr>
          <a:xfrm flipH="1">
            <a:off x="4398050" y="3609628"/>
            <a:ext cx="220743" cy="403304"/>
          </a:xfrm>
          <a:prstGeom prst="straightConnector1">
            <a:avLst/>
          </a:prstGeom>
          <a:noFill/>
          <a:ln w="25400" cap="flat">
            <a:solidFill>
              <a:srgbClr val="000000"/>
            </a:solidFill>
            <a:prstDash val="solid"/>
            <a:miter/>
            <a:tailEnd type="triangle"/>
          </a:ln>
        </p:spPr>
      </p:cxnSp>
      <p:sp>
        <p:nvSpPr>
          <p:cNvPr id="118" name="文本占位符 1"/>
          <p:cNvSpPr txBox="1"/>
          <p:nvPr/>
        </p:nvSpPr>
        <p:spPr>
          <a:xfrm>
            <a:off x="3878274" y="2699209"/>
            <a:ext cx="852045" cy="555138"/>
          </a:xfrm>
          <a:prstGeom prst="rect">
            <a:avLst/>
          </a:prstGeom>
        </p:spPr>
        <p:txBody>
          <a:bodyPr anchor="t">
            <a:normAutofit fontScale="77500" lnSpcReduction="20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ctr" defTabSz="228566">
              <a:lnSpc>
                <a:spcPct val="100000"/>
              </a:lnSpc>
              <a:defRPr/>
            </a:pPr>
            <a:r>
              <a:rPr lang="en-US" sz="1200" b="0" kern="0">
                <a:solidFill>
                  <a:srgbClr val="000000"/>
                </a:solidFill>
                <a:latin typeface="Arial" panose="020B0604020202020204" pitchFamily="34" charset="0"/>
                <a:ea typeface="Times New Roman"/>
                <a:cs typeface="Arial" panose="020B0604020202020204" pitchFamily="34" charset="0"/>
              </a:rPr>
              <a:t>The next node will be scheduled</a:t>
            </a:r>
            <a:endParaRPr lang="en-US" sz="1200" b="0" kern="100">
              <a:solidFill>
                <a:srgbClr val="000000"/>
              </a:solidFill>
              <a:latin typeface="Arial" panose="020B0604020202020204" pitchFamily="34" charset="0"/>
              <a:cs typeface="Arial" panose="020B0604020202020204" pitchFamily="34" charset="0"/>
            </a:endParaRPr>
          </a:p>
          <a:p>
            <a:pPr algn="ctr" defTabSz="228566">
              <a:lnSpc>
                <a:spcPct val="100000"/>
              </a:lnSpc>
              <a:defRPr/>
            </a:pPr>
            <a:r>
              <a:rPr lang="en-US" sz="1200" b="0" kern="0">
                <a:solidFill>
                  <a:srgbClr val="000000"/>
                </a:solidFill>
                <a:latin typeface="Arial" panose="020B0604020202020204" pitchFamily="34" charset="0"/>
                <a:ea typeface="Times New Roman"/>
                <a:cs typeface="Arial" panose="020B0604020202020204" pitchFamily="34" charset="0"/>
              </a:rPr>
              <a:t> </a:t>
            </a:r>
            <a:endParaRPr lang="en-US" sz="1200" b="0" kern="100">
              <a:solidFill>
                <a:srgbClr val="000000"/>
              </a:solidFill>
              <a:latin typeface="Arial" panose="020B0604020202020204" pitchFamily="34" charset="0"/>
              <a:cs typeface="Arial" panose="020B0604020202020204" pitchFamily="34" charset="0"/>
            </a:endParaRPr>
          </a:p>
        </p:txBody>
      </p:sp>
      <p:sp>
        <p:nvSpPr>
          <p:cNvPr id="119" name="文本占位符 1"/>
          <p:cNvSpPr txBox="1"/>
          <p:nvPr/>
        </p:nvSpPr>
        <p:spPr>
          <a:xfrm>
            <a:off x="4537642" y="3735362"/>
            <a:ext cx="852045" cy="555138"/>
          </a:xfrm>
          <a:prstGeom prst="rect">
            <a:avLst/>
          </a:prstGeom>
        </p:spPr>
        <p:txBody>
          <a:bodyPr anchor="t">
            <a:normAutofit fontScale="85000" lnSpcReduction="10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ctr" defTabSz="228566">
              <a:lnSpc>
                <a:spcPct val="100000"/>
              </a:lnSpc>
              <a:defRPr/>
            </a:pPr>
            <a:r>
              <a:rPr lang="en-US" sz="1200" b="0" kern="0">
                <a:solidFill>
                  <a:srgbClr val="000000"/>
                </a:solidFill>
                <a:latin typeface="Arial" panose="020B0604020202020204" pitchFamily="34" charset="0"/>
                <a:ea typeface="Times New Roman"/>
                <a:cs typeface="Arial" panose="020B0604020202020204" pitchFamily="34" charset="0"/>
              </a:rPr>
              <a:t>Nodes are intruded one by one</a:t>
            </a:r>
            <a:endParaRPr lang="en-US" sz="1200" b="0" kern="100">
              <a:solidFill>
                <a:srgbClr val="000000"/>
              </a:solidFill>
              <a:latin typeface="Arial" panose="020B0604020202020204" pitchFamily="34" charset="0"/>
              <a:cs typeface="Arial" panose="020B0604020202020204" pitchFamily="34" charset="0"/>
            </a:endParaRPr>
          </a:p>
        </p:txBody>
      </p:sp>
      <p:pic>
        <p:nvPicPr>
          <p:cNvPr id="120" name="图形 119"/>
          <p:cNvPicPr>
            <a:picLocks noChangeAspect="1"/>
          </p:cNvPicPr>
          <p:nvPr/>
        </p:nvPicPr>
        <p:blipFill>
          <a:blip r:embed="rId6"/>
          <a:stretch>
            <a:fillRect/>
          </a:stretch>
        </p:blipFill>
        <p:spPr>
          <a:xfrm>
            <a:off x="8588145" y="1811559"/>
            <a:ext cx="361253" cy="361253"/>
          </a:xfrm>
          <a:prstGeom prst="rect">
            <a:avLst/>
          </a:prstGeom>
        </p:spPr>
      </p:pic>
      <p:pic>
        <p:nvPicPr>
          <p:cNvPr id="121" name="图形 120"/>
          <p:cNvPicPr>
            <a:picLocks noChangeAspect="1"/>
          </p:cNvPicPr>
          <p:nvPr/>
        </p:nvPicPr>
        <p:blipFill>
          <a:blip r:embed="rId3"/>
          <a:stretch>
            <a:fillRect/>
          </a:stretch>
        </p:blipFill>
        <p:spPr>
          <a:xfrm>
            <a:off x="9941691" y="3248376"/>
            <a:ext cx="312428" cy="312428"/>
          </a:xfrm>
          <a:prstGeom prst="rect">
            <a:avLst/>
          </a:prstGeom>
        </p:spPr>
      </p:pic>
      <p:pic>
        <p:nvPicPr>
          <p:cNvPr id="122" name="图形 121"/>
          <p:cNvPicPr>
            <a:picLocks noChangeAspect="1"/>
          </p:cNvPicPr>
          <p:nvPr/>
        </p:nvPicPr>
        <p:blipFill>
          <a:blip r:embed="rId6"/>
          <a:stretch>
            <a:fillRect/>
          </a:stretch>
        </p:blipFill>
        <p:spPr>
          <a:xfrm>
            <a:off x="7325635" y="3641712"/>
            <a:ext cx="228074" cy="228074"/>
          </a:xfrm>
          <a:prstGeom prst="rect">
            <a:avLst/>
          </a:prstGeom>
        </p:spPr>
      </p:pic>
      <p:pic>
        <p:nvPicPr>
          <p:cNvPr id="123" name="图形 122"/>
          <p:cNvPicPr>
            <a:picLocks noChangeAspect="1"/>
          </p:cNvPicPr>
          <p:nvPr/>
        </p:nvPicPr>
        <p:blipFill>
          <a:blip r:embed="rId6"/>
          <a:stretch>
            <a:fillRect/>
          </a:stretch>
        </p:blipFill>
        <p:spPr>
          <a:xfrm>
            <a:off x="8405632" y="2717192"/>
            <a:ext cx="559258" cy="559258"/>
          </a:xfrm>
          <a:prstGeom prst="rect">
            <a:avLst/>
          </a:prstGeom>
        </p:spPr>
      </p:pic>
      <p:pic>
        <p:nvPicPr>
          <p:cNvPr id="124" name="图形 123"/>
          <p:cNvPicPr>
            <a:picLocks noChangeAspect="1"/>
          </p:cNvPicPr>
          <p:nvPr/>
        </p:nvPicPr>
        <p:blipFill>
          <a:blip r:embed="rId6"/>
          <a:stretch>
            <a:fillRect/>
          </a:stretch>
        </p:blipFill>
        <p:spPr>
          <a:xfrm>
            <a:off x="8341521" y="3847297"/>
            <a:ext cx="361253" cy="361253"/>
          </a:xfrm>
          <a:prstGeom prst="rect">
            <a:avLst/>
          </a:prstGeom>
        </p:spPr>
      </p:pic>
      <p:pic>
        <p:nvPicPr>
          <p:cNvPr id="126" name="图形 125"/>
          <p:cNvPicPr>
            <a:picLocks noChangeAspect="1"/>
          </p:cNvPicPr>
          <p:nvPr/>
        </p:nvPicPr>
        <p:blipFill>
          <a:blip r:embed="rId3"/>
          <a:stretch>
            <a:fillRect/>
          </a:stretch>
        </p:blipFill>
        <p:spPr>
          <a:xfrm>
            <a:off x="10188903" y="2215812"/>
            <a:ext cx="312428" cy="312428"/>
          </a:xfrm>
          <a:prstGeom prst="rect">
            <a:avLst/>
          </a:prstGeom>
        </p:spPr>
      </p:pic>
      <p:pic>
        <p:nvPicPr>
          <p:cNvPr id="127" name="图形 126"/>
          <p:cNvPicPr>
            <a:picLocks noChangeAspect="1"/>
          </p:cNvPicPr>
          <p:nvPr/>
        </p:nvPicPr>
        <p:blipFill>
          <a:blip r:embed="rId3"/>
          <a:stretch>
            <a:fillRect/>
          </a:stretch>
        </p:blipFill>
        <p:spPr>
          <a:xfrm>
            <a:off x="9359695" y="3832307"/>
            <a:ext cx="312428" cy="312428"/>
          </a:xfrm>
          <a:prstGeom prst="rect">
            <a:avLst/>
          </a:prstGeom>
        </p:spPr>
      </p:pic>
      <p:pic>
        <p:nvPicPr>
          <p:cNvPr id="128" name="图形 127"/>
          <p:cNvPicPr>
            <a:picLocks noChangeAspect="1"/>
          </p:cNvPicPr>
          <p:nvPr/>
        </p:nvPicPr>
        <p:blipFill>
          <a:blip r:embed="rId6"/>
          <a:stretch>
            <a:fillRect/>
          </a:stretch>
        </p:blipFill>
        <p:spPr>
          <a:xfrm>
            <a:off x="7539410" y="2080198"/>
            <a:ext cx="292829" cy="292829"/>
          </a:xfrm>
          <a:prstGeom prst="rect">
            <a:avLst/>
          </a:prstGeom>
        </p:spPr>
      </p:pic>
      <p:pic>
        <p:nvPicPr>
          <p:cNvPr id="129" name="图片 128"/>
          <p:cNvPicPr>
            <a:picLocks noChangeAspect="1"/>
          </p:cNvPicPr>
          <p:nvPr/>
        </p:nvPicPr>
        <p:blipFill>
          <a:blip r:embed="rId5"/>
          <a:stretch>
            <a:fillRect/>
          </a:stretch>
        </p:blipFill>
        <p:spPr>
          <a:xfrm>
            <a:off x="6372820" y="2532993"/>
            <a:ext cx="657213" cy="678415"/>
          </a:xfrm>
          <a:prstGeom prst="rect">
            <a:avLst/>
          </a:prstGeom>
        </p:spPr>
      </p:pic>
      <p:sp>
        <p:nvSpPr>
          <p:cNvPr id="132" name="文本占位符 1"/>
          <p:cNvSpPr txBox="1"/>
          <p:nvPr/>
        </p:nvSpPr>
        <p:spPr>
          <a:xfrm>
            <a:off x="6382173" y="3133118"/>
            <a:ext cx="638501" cy="345468"/>
          </a:xfrm>
          <a:prstGeom prst="rect">
            <a:avLst/>
          </a:prstGeom>
        </p:spPr>
        <p:txBody>
          <a:bodyPr anchor="t">
            <a:normAutofit fontScale="80000" lnSpcReduction="10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ctr" defTabSz="228566">
              <a:lnSpc>
                <a:spcPct val="100000"/>
              </a:lnSpc>
              <a:defRPr/>
            </a:pPr>
            <a:r>
              <a:rPr lang="en-US" sz="1200" b="0" kern="0">
                <a:solidFill>
                  <a:srgbClr val="000000"/>
                </a:solidFill>
                <a:latin typeface="Arial" panose="020B0604020202020204" pitchFamily="34" charset="0"/>
                <a:ea typeface="Times New Roman"/>
                <a:cs typeface="Arial" panose="020B0604020202020204" pitchFamily="34" charset="0"/>
              </a:rPr>
              <a:t>Attacks</a:t>
            </a:r>
            <a:endParaRPr lang="en-US" sz="1200" b="0" kern="100">
              <a:solidFill>
                <a:srgbClr val="000000"/>
              </a:solidFill>
              <a:latin typeface="Arial" panose="020B0604020202020204" pitchFamily="34" charset="0"/>
              <a:cs typeface="Arial" panose="020B0604020202020204" pitchFamily="34" charset="0"/>
            </a:endParaRPr>
          </a:p>
        </p:txBody>
      </p:sp>
      <p:cxnSp>
        <p:nvCxnSpPr>
          <p:cNvPr id="139" name="连接符: 曲线 138"/>
          <p:cNvCxnSpPr>
            <a:stCxn id="129" idx="3"/>
            <a:endCxn id="128" idx="2"/>
          </p:cNvCxnSpPr>
          <p:nvPr/>
        </p:nvCxnSpPr>
        <p:spPr>
          <a:xfrm flipV="1">
            <a:off x="7030032" y="2373027"/>
            <a:ext cx="655794" cy="499174"/>
          </a:xfrm>
          <a:prstGeom prst="curvedConnector2">
            <a:avLst/>
          </a:prstGeom>
          <a:noFill/>
          <a:ln w="25400" cap="flat">
            <a:solidFill>
              <a:srgbClr val="0060FF"/>
            </a:solidFill>
            <a:prstDash val="solid"/>
            <a:miter/>
            <a:tailEnd type="triangle"/>
          </a:ln>
        </p:spPr>
      </p:cxnSp>
      <p:cxnSp>
        <p:nvCxnSpPr>
          <p:cNvPr id="140" name="连接符: 曲线 139"/>
          <p:cNvCxnSpPr>
            <a:stCxn id="129" idx="3"/>
            <a:endCxn id="120" idx="2"/>
          </p:cNvCxnSpPr>
          <p:nvPr/>
        </p:nvCxnSpPr>
        <p:spPr>
          <a:xfrm flipV="1">
            <a:off x="7030030" y="2172813"/>
            <a:ext cx="1738742" cy="699388"/>
          </a:xfrm>
          <a:prstGeom prst="curvedConnector2">
            <a:avLst/>
          </a:prstGeom>
          <a:noFill/>
          <a:ln w="25400" cap="flat">
            <a:solidFill>
              <a:srgbClr val="0060FF"/>
            </a:solidFill>
            <a:prstDash val="solid"/>
            <a:miter/>
            <a:tailEnd type="triangle"/>
          </a:ln>
        </p:spPr>
      </p:cxnSp>
      <p:cxnSp>
        <p:nvCxnSpPr>
          <p:cNvPr id="142" name="连接符: 曲线 141"/>
          <p:cNvCxnSpPr>
            <a:stCxn id="129" idx="3"/>
            <a:endCxn id="124" idx="0"/>
          </p:cNvCxnSpPr>
          <p:nvPr/>
        </p:nvCxnSpPr>
        <p:spPr>
          <a:xfrm>
            <a:off x="7030033" y="2872200"/>
            <a:ext cx="1492117" cy="975097"/>
          </a:xfrm>
          <a:prstGeom prst="curvedConnector2">
            <a:avLst/>
          </a:prstGeom>
          <a:noFill/>
          <a:ln w="25400" cap="flat">
            <a:solidFill>
              <a:srgbClr val="0060FF"/>
            </a:solidFill>
            <a:prstDash val="solid"/>
            <a:miter/>
            <a:tailEnd type="triangle"/>
          </a:ln>
        </p:spPr>
      </p:cxnSp>
      <p:cxnSp>
        <p:nvCxnSpPr>
          <p:cNvPr id="145" name="连接符: 曲线 144"/>
          <p:cNvCxnSpPr>
            <a:stCxn id="129" idx="3"/>
            <a:endCxn id="122" idx="0"/>
          </p:cNvCxnSpPr>
          <p:nvPr/>
        </p:nvCxnSpPr>
        <p:spPr>
          <a:xfrm>
            <a:off x="7030032" y="2872198"/>
            <a:ext cx="409642" cy="769514"/>
          </a:xfrm>
          <a:prstGeom prst="curvedConnector2">
            <a:avLst/>
          </a:prstGeom>
          <a:noFill/>
          <a:ln w="25400" cap="flat">
            <a:solidFill>
              <a:srgbClr val="0060FF"/>
            </a:solidFill>
            <a:prstDash val="solid"/>
            <a:miter/>
            <a:tailEnd type="triangle"/>
          </a:ln>
        </p:spPr>
      </p:cxnSp>
      <p:cxnSp>
        <p:nvCxnSpPr>
          <p:cNvPr id="149" name="直接箭头连接符 148"/>
          <p:cNvCxnSpPr>
            <a:stCxn id="129" idx="3"/>
            <a:endCxn id="123" idx="1"/>
          </p:cNvCxnSpPr>
          <p:nvPr/>
        </p:nvCxnSpPr>
        <p:spPr>
          <a:xfrm>
            <a:off x="7030032" y="2872201"/>
            <a:ext cx="1375600" cy="124621"/>
          </a:xfrm>
          <a:prstGeom prst="straightConnector1">
            <a:avLst/>
          </a:prstGeom>
          <a:noFill/>
          <a:ln w="25400" cap="flat">
            <a:solidFill>
              <a:srgbClr val="0060FF"/>
            </a:solidFill>
            <a:prstDash val="solid"/>
            <a:miter/>
            <a:tailEnd type="triangle"/>
          </a:ln>
        </p:spPr>
      </p:cxnSp>
      <p:sp>
        <p:nvSpPr>
          <p:cNvPr id="45" name="标题文本">
            <a:extLst>
              <a:ext uri="{FF2B5EF4-FFF2-40B4-BE49-F238E27FC236}">
                <a16:creationId xmlns:a16="http://schemas.microsoft.com/office/drawing/2014/main" id="{88DDDCDD-914D-4394-99B5-8CD2B494C319}"/>
              </a:ext>
            </a:extLst>
          </p:cNvPr>
          <p:cNvSpPr txBox="1"/>
          <p:nvPr/>
        </p:nvSpPr>
        <p:spPr>
          <a:xfrm>
            <a:off x="322869" y="122848"/>
            <a:ext cx="6607267" cy="517065"/>
          </a:xfrm>
          <a:prstGeom prst="rect">
            <a:avLst/>
          </a:prstGeom>
          <a:ln w="12700">
            <a:miter/>
          </a:ln>
        </p:spPr>
        <p:txBody>
          <a:bodyPr lIns="0" tIns="0" rIns="0" bIns="0">
            <a:spAutoFit/>
          </a:bodyPr>
          <a:lstStyle>
            <a:lvl1pPr lvl="0" algn="l" defTabSz="457200">
              <a:lnSpc>
                <a:spcPct val="120000"/>
              </a:lnSpc>
              <a:defRPr sz="6000" b="0">
                <a:latin typeface="腾讯体 W7"/>
                <a:ea typeface="腾讯体 W7"/>
              </a:defRPr>
            </a:lvl1pPr>
          </a:lstStyle>
          <a:p>
            <a:pPr defTabSz="228554">
              <a:defRPr/>
            </a:pPr>
            <a:r>
              <a:rPr lang="en-SG" altLang="zh-CN" sz="2800" kern="0" dirty="0">
                <a:solidFill>
                  <a:srgbClr val="000000"/>
                </a:solidFill>
              </a:rPr>
              <a:t> </a:t>
            </a:r>
            <a:r>
              <a:rPr lang="en-SG" altLang="zh-CN" sz="3000" dirty="0">
                <a:solidFill>
                  <a:srgbClr val="000000"/>
                </a:solidFill>
                <a:latin typeface="TencentSans W3"/>
              </a:rPr>
              <a:t>Anycast based Security Protection</a:t>
            </a:r>
            <a:endParaRPr lang="zh-CN" altLang="en-US" sz="3000" dirty="0">
              <a:solidFill>
                <a:srgbClr val="000000"/>
              </a:solidFill>
              <a:latin typeface="TencentSans W3"/>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文本"/>
          <p:cNvSpPr txBox="1"/>
          <p:nvPr/>
        </p:nvSpPr>
        <p:spPr>
          <a:xfrm>
            <a:off x="477285" y="771572"/>
            <a:ext cx="9127858" cy="234713"/>
          </a:xfrm>
          <a:prstGeom prst="rect">
            <a:avLst/>
          </a:prstGeom>
          <a:ln w="12700">
            <a:miter/>
          </a:ln>
        </p:spPr>
        <p:txBody>
          <a:bodyPr lIns="0" tIns="0" rIns="0" bIns="0">
            <a:spAutoFit/>
          </a:bodyPr>
          <a:lstStyle>
            <a:lvl1pPr lvl="0" algn="l" defTabSz="457200">
              <a:lnSpc>
                <a:spcPct val="120000"/>
              </a:lnSpc>
              <a:defRPr sz="6000" b="0">
                <a:latin typeface="腾讯体 W7"/>
                <a:ea typeface="腾讯体 W7"/>
              </a:defRPr>
            </a:lvl1pPr>
          </a:lstStyle>
          <a:p>
            <a:pPr defTabSz="457108">
              <a:defRPr/>
            </a:pPr>
            <a:r>
              <a:rPr lang="en-US" sz="1400" kern="0" dirty="0">
                <a:solidFill>
                  <a:srgbClr val="0060F0"/>
                </a:solidFill>
                <a:latin typeface="Arial" panose="020B0604020202020204" pitchFamily="34" charset="0"/>
                <a:cs typeface="Arial" panose="020B0604020202020204" pitchFamily="34" charset="0"/>
              </a:rPr>
              <a:t>The innovative architecture design ensures business security while greatly improving the performance</a:t>
            </a:r>
          </a:p>
        </p:txBody>
      </p:sp>
      <p:sp>
        <p:nvSpPr>
          <p:cNvPr id="10" name="矩形 9"/>
          <p:cNvSpPr/>
          <p:nvPr/>
        </p:nvSpPr>
        <p:spPr>
          <a:xfrm>
            <a:off x="6336273" y="1161821"/>
            <a:ext cx="4582379" cy="419646"/>
          </a:xfrm>
          <a:prstGeom prst="rect">
            <a:avLst/>
          </a:prstGeom>
          <a:solidFill>
            <a:srgbClr val="0060FF"/>
          </a:solidFill>
          <a:ln w="12700">
            <a:miter/>
          </a:ln>
        </p:spPr>
        <p:txBody>
          <a:bodyPr lIns="50786" tIns="50786" rIns="50786" bIns="50786" anchor="ctr"/>
          <a:lstStyle/>
          <a:p>
            <a:pPr algn="ctr" defTabSz="412668">
              <a:lnSpc>
                <a:spcPct val="100000"/>
              </a:lnSpc>
              <a:defRPr/>
            </a:pPr>
            <a:endParaRPr lang="zh-CN" altLang="en-US" sz="2800" b="1" kern="0">
              <a:solidFill>
                <a:srgbClr val="FFFFFF"/>
              </a:solidFill>
              <a:latin typeface="Arial" panose="020B0604020202020204" pitchFamily="34" charset="0"/>
              <a:ea typeface="Helvetica Neue Medium"/>
              <a:cs typeface="Arial" panose="020B0604020202020204" pitchFamily="34" charset="0"/>
            </a:endParaRPr>
          </a:p>
        </p:txBody>
      </p:sp>
      <p:sp>
        <p:nvSpPr>
          <p:cNvPr id="207" name="标题文本"/>
          <p:cNvSpPr txBox="1"/>
          <p:nvPr/>
        </p:nvSpPr>
        <p:spPr>
          <a:xfrm>
            <a:off x="6420255" y="1225167"/>
            <a:ext cx="2110880" cy="249779"/>
          </a:xfrm>
          <a:prstGeom prst="rect">
            <a:avLst/>
          </a:prstGeom>
          <a:noFill/>
          <a:ln>
            <a:noFill/>
          </a:ln>
        </p:spPr>
        <p:txBody>
          <a:bodyPr wrap="none" lIns="0" tIns="0" rIns="0" bIns="0" numCol="1" anchor="ctr">
            <a:spAutoFit/>
          </a:bodyPr>
          <a:lstStyle/>
          <a:p>
            <a:pPr marL="0" lvl="1" indent="114289" algn="ctr" defTabSz="228554">
              <a:lnSpc>
                <a:spcPct val="110000"/>
              </a:lnSpc>
              <a:defRPr/>
            </a:pPr>
            <a:r>
              <a:rPr lang="en-US" sz="1600" kern="0">
                <a:solidFill>
                  <a:srgbClr val="FFFFFF"/>
                </a:solidFill>
                <a:latin typeface="Arial" panose="020B0604020202020204" pitchFamily="34" charset="0"/>
                <a:ea typeface="Times New Roman"/>
                <a:cs typeface="Arial" panose="020B0604020202020204" pitchFamily="34" charset="0"/>
              </a:rPr>
              <a:t>EdgeOne architecture</a:t>
            </a:r>
          </a:p>
        </p:txBody>
      </p:sp>
      <p:sp>
        <p:nvSpPr>
          <p:cNvPr id="403" name="矩形 402"/>
          <p:cNvSpPr/>
          <p:nvPr/>
        </p:nvSpPr>
        <p:spPr>
          <a:xfrm>
            <a:off x="655948" y="1174592"/>
            <a:ext cx="4582379" cy="419646"/>
          </a:xfrm>
          <a:prstGeom prst="rect">
            <a:avLst/>
          </a:prstGeom>
          <a:solidFill>
            <a:srgbClr val="CBE0F8"/>
          </a:solidFill>
          <a:ln w="12700">
            <a:miter/>
          </a:ln>
        </p:spPr>
        <p:txBody>
          <a:bodyPr lIns="50786" tIns="50786" rIns="50786" bIns="50786" anchor="ctr"/>
          <a:lstStyle/>
          <a:p>
            <a:pPr algn="ctr" defTabSz="412668">
              <a:lnSpc>
                <a:spcPct val="100000"/>
              </a:lnSpc>
              <a:defRPr/>
            </a:pPr>
            <a:endParaRPr lang="zh-CN" altLang="en-US" sz="2800" b="1" kern="0">
              <a:solidFill>
                <a:srgbClr val="FFFFFF"/>
              </a:solidFill>
              <a:latin typeface="Arial" panose="020B0604020202020204" pitchFamily="34" charset="0"/>
              <a:ea typeface="Helvetica Neue Medium"/>
              <a:cs typeface="Arial" panose="020B0604020202020204" pitchFamily="34" charset="0"/>
            </a:endParaRPr>
          </a:p>
        </p:txBody>
      </p:sp>
      <p:sp>
        <p:nvSpPr>
          <p:cNvPr id="404" name="标题文本"/>
          <p:cNvSpPr txBox="1"/>
          <p:nvPr/>
        </p:nvSpPr>
        <p:spPr>
          <a:xfrm>
            <a:off x="680374" y="1270244"/>
            <a:ext cx="2668653" cy="249779"/>
          </a:xfrm>
          <a:prstGeom prst="rect">
            <a:avLst/>
          </a:prstGeom>
          <a:noFill/>
          <a:ln>
            <a:noFill/>
          </a:ln>
        </p:spPr>
        <p:txBody>
          <a:bodyPr wrap="none" lIns="0" tIns="0" rIns="0" bIns="0" numCol="1" anchor="ctr">
            <a:spAutoFit/>
          </a:bodyPr>
          <a:lstStyle/>
          <a:p>
            <a:pPr marL="0" lvl="1" indent="114289" algn="ctr" defTabSz="228554">
              <a:lnSpc>
                <a:spcPct val="110000"/>
              </a:lnSpc>
              <a:defRPr/>
            </a:pPr>
            <a:r>
              <a:rPr lang="en-US" sz="1600" kern="0" dirty="0">
                <a:solidFill>
                  <a:srgbClr val="000000"/>
                </a:solidFill>
                <a:latin typeface="Arial" panose="020B0604020202020204" pitchFamily="34" charset="0"/>
                <a:ea typeface="Times New Roman"/>
                <a:cs typeface="Arial" panose="020B0604020202020204" pitchFamily="34" charset="0"/>
              </a:rPr>
              <a:t>Global </a:t>
            </a:r>
            <a:r>
              <a:rPr lang="en-US" sz="1600" kern="0" dirty="0" err="1">
                <a:solidFill>
                  <a:srgbClr val="000000"/>
                </a:solidFill>
                <a:latin typeface="Arial" panose="020B0604020202020204" pitchFamily="34" charset="0"/>
                <a:ea typeface="Times New Roman"/>
                <a:cs typeface="Arial" panose="020B0604020202020204" pitchFamily="34" charset="0"/>
              </a:rPr>
              <a:t>AnyCast</a:t>
            </a:r>
            <a:r>
              <a:rPr lang="en-US" sz="1600" kern="0" dirty="0">
                <a:solidFill>
                  <a:srgbClr val="000000"/>
                </a:solidFill>
                <a:latin typeface="Arial" panose="020B0604020202020204" pitchFamily="34" charset="0"/>
                <a:ea typeface="Times New Roman"/>
                <a:cs typeface="Arial" panose="020B0604020202020204" pitchFamily="34" charset="0"/>
              </a:rPr>
              <a:t> architecture</a:t>
            </a:r>
          </a:p>
        </p:txBody>
      </p:sp>
      <p:sp>
        <p:nvSpPr>
          <p:cNvPr id="99" name="标题文本一"/>
          <p:cNvSpPr txBox="1"/>
          <p:nvPr/>
        </p:nvSpPr>
        <p:spPr>
          <a:xfrm>
            <a:off x="392145" y="4933547"/>
            <a:ext cx="5109986" cy="1627606"/>
          </a:xfrm>
          <a:prstGeom prst="rect">
            <a:avLst/>
          </a:prstGeom>
          <a:ln w="12700">
            <a:miter/>
          </a:ln>
        </p:spPr>
        <p:txBody>
          <a:bodyPr wrap="square" lIns="0" tIns="0" rIns="0" bIns="0" anchor="t">
            <a:spAutoFit/>
          </a:bodyPr>
          <a:lstStyle/>
          <a:p>
            <a:pPr marL="543960" lvl="1" indent="-271980" defTabSz="215856">
              <a:lnSpc>
                <a:spcPct val="150000"/>
              </a:lnSpc>
              <a:buFont typeface="Wingdings" charset="0"/>
              <a:buChar char="l"/>
              <a:defRPr/>
            </a:pPr>
            <a:r>
              <a:rPr lang="en-US" sz="1200" kern="0" dirty="0">
                <a:solidFill>
                  <a:srgbClr val="000000"/>
                </a:solidFill>
                <a:latin typeface="Arial" panose="020B0604020202020204" pitchFamily="34" charset="0"/>
                <a:ea typeface="Times New Roman"/>
                <a:cs typeface="Arial" panose="020B0604020202020204" pitchFamily="34" charset="0"/>
              </a:rPr>
              <a:t>If the traffic surges or the load of a data center runs into a bottleneck, Anycast cannot eliminate and schedule the data center in time, which leads to </a:t>
            </a:r>
            <a:r>
              <a:rPr lang="en-US" sz="1200" b="1" kern="0" dirty="0">
                <a:solidFill>
                  <a:srgbClr val="0060FF"/>
                </a:solidFill>
                <a:latin typeface="Arial" panose="020B0604020202020204" pitchFamily="34" charset="0"/>
                <a:ea typeface="Times New Roman"/>
                <a:cs typeface="Arial" panose="020B0604020202020204" pitchFamily="34" charset="0"/>
              </a:rPr>
              <a:t>detours for some users and thus a poor experience</a:t>
            </a:r>
            <a:r>
              <a:rPr lang="en-US" sz="1200" kern="0" dirty="0">
                <a:solidFill>
                  <a:srgbClr val="000000"/>
                </a:solidFill>
                <a:latin typeface="Arial" panose="020B0604020202020204" pitchFamily="34" charset="0"/>
                <a:ea typeface="Times New Roman"/>
                <a:cs typeface="Arial" panose="020B0604020202020204" pitchFamily="34" charset="0"/>
              </a:rPr>
              <a:t>.</a:t>
            </a:r>
          </a:p>
          <a:p>
            <a:pPr marL="543960" lvl="1" indent="-271980" defTabSz="215856">
              <a:lnSpc>
                <a:spcPct val="150000"/>
              </a:lnSpc>
              <a:buFont typeface="Wingdings" charset="0"/>
              <a:buChar char="l"/>
              <a:defRPr/>
            </a:pPr>
            <a:r>
              <a:rPr lang="en-US" sz="1200" kern="0" dirty="0">
                <a:solidFill>
                  <a:srgbClr val="000000"/>
                </a:solidFill>
                <a:latin typeface="Arial" panose="020B0604020202020204" pitchFamily="34" charset="0"/>
                <a:ea typeface="Times New Roman"/>
                <a:cs typeface="Arial" panose="020B0604020202020204" pitchFamily="34" charset="0"/>
              </a:rPr>
              <a:t>Relying on ISP coverage, it is difficult to optimize for regional nodes, and </a:t>
            </a:r>
            <a:r>
              <a:rPr lang="en-US" sz="1200" b="1" kern="0" dirty="0">
                <a:solidFill>
                  <a:srgbClr val="0060FF"/>
                </a:solidFill>
                <a:latin typeface="Arial" panose="020B0604020202020204" pitchFamily="34" charset="0"/>
                <a:ea typeface="Times New Roman"/>
                <a:cs typeface="Arial" panose="020B0604020202020204" pitchFamily="34" charset="0"/>
              </a:rPr>
              <a:t>the performance is compromised</a:t>
            </a:r>
            <a:r>
              <a:rPr lang="en-US" sz="1200" kern="0" dirty="0">
                <a:solidFill>
                  <a:srgbClr val="000000"/>
                </a:solidFill>
                <a:latin typeface="Arial" panose="020B0604020202020204" pitchFamily="34" charset="0"/>
                <a:ea typeface="Times New Roman"/>
                <a:cs typeface="Arial" panose="020B0604020202020204" pitchFamily="34" charset="0"/>
              </a:rPr>
              <a:t>.</a:t>
            </a:r>
          </a:p>
        </p:txBody>
      </p:sp>
      <p:sp>
        <p:nvSpPr>
          <p:cNvPr id="100" name="标题文本一"/>
          <p:cNvSpPr txBox="1"/>
          <p:nvPr/>
        </p:nvSpPr>
        <p:spPr>
          <a:xfrm>
            <a:off x="5815128" y="4909235"/>
            <a:ext cx="5998826" cy="1350643"/>
          </a:xfrm>
          <a:prstGeom prst="rect">
            <a:avLst/>
          </a:prstGeom>
          <a:ln w="12700">
            <a:miter/>
          </a:ln>
        </p:spPr>
        <p:txBody>
          <a:bodyPr wrap="square" lIns="0" tIns="0" rIns="0" bIns="0" anchor="t">
            <a:spAutoFit/>
          </a:bodyPr>
          <a:lstStyle/>
          <a:p>
            <a:pPr marL="543960" indent="-271980" defTabSz="101580">
              <a:lnSpc>
                <a:spcPct val="150000"/>
              </a:lnSpc>
              <a:buFont typeface="Wingdings" charset="0"/>
              <a:buChar char="l"/>
              <a:defRPr/>
            </a:pPr>
            <a:r>
              <a:rPr lang="en-US" sz="1200" kern="0" dirty="0" err="1">
                <a:solidFill>
                  <a:srgbClr val="000000"/>
                </a:solidFill>
                <a:latin typeface="Arial" panose="020B0604020202020204" pitchFamily="34" charset="0"/>
                <a:ea typeface="Times New Roman"/>
                <a:cs typeface="Arial" panose="020B0604020202020204" pitchFamily="34" charset="0"/>
              </a:rPr>
              <a:t>EdgeOne</a:t>
            </a:r>
            <a:r>
              <a:rPr lang="en-US" sz="1200" kern="0" dirty="0">
                <a:solidFill>
                  <a:srgbClr val="000000"/>
                </a:solidFill>
                <a:latin typeface="Arial" panose="020B0604020202020204" pitchFamily="34" charset="0"/>
                <a:ea typeface="Times New Roman"/>
                <a:cs typeface="Arial" panose="020B0604020202020204" pitchFamily="34" charset="0"/>
              </a:rPr>
              <a:t> uses DNS+BGP hybrid smart DNS to precisely schedule and direct large traffic surges to Unicast edge servers, </a:t>
            </a:r>
            <a:r>
              <a:rPr lang="en-US" sz="1200" b="1" kern="0" dirty="0">
                <a:solidFill>
                  <a:srgbClr val="0060FF"/>
                </a:solidFill>
                <a:latin typeface="Arial" panose="020B0604020202020204" pitchFamily="34" charset="0"/>
                <a:ea typeface="Times New Roman"/>
                <a:cs typeface="Arial" panose="020B0604020202020204" pitchFamily="34" charset="0"/>
              </a:rPr>
              <a:t>greatly improving the performance during steady access</a:t>
            </a:r>
            <a:r>
              <a:rPr lang="en-US" sz="1200" kern="0" dirty="0">
                <a:solidFill>
                  <a:srgbClr val="000000"/>
                </a:solidFill>
                <a:latin typeface="Arial" panose="020B0604020202020204" pitchFamily="34" charset="0"/>
                <a:ea typeface="Times New Roman"/>
                <a:cs typeface="Arial" panose="020B0604020202020204" pitchFamily="34" charset="0"/>
              </a:rPr>
              <a:t>.</a:t>
            </a:r>
          </a:p>
          <a:p>
            <a:pPr marL="543960" indent="-271980" defTabSz="101580">
              <a:lnSpc>
                <a:spcPct val="150000"/>
              </a:lnSpc>
              <a:buFont typeface="Wingdings" charset="0"/>
              <a:buChar char="l"/>
              <a:defRPr/>
            </a:pPr>
            <a:r>
              <a:rPr lang="en-US" sz="1200" kern="0" dirty="0">
                <a:solidFill>
                  <a:srgbClr val="000000"/>
                </a:solidFill>
                <a:latin typeface="Arial" panose="020B0604020202020204" pitchFamily="34" charset="0"/>
                <a:ea typeface="Times New Roman"/>
                <a:cs typeface="Arial" panose="020B0604020202020204" pitchFamily="34" charset="0"/>
              </a:rPr>
              <a:t>As shown above, the performance of the </a:t>
            </a:r>
            <a:r>
              <a:rPr lang="en-US" sz="1200" kern="0" dirty="0" err="1">
                <a:solidFill>
                  <a:srgbClr val="000000"/>
                </a:solidFill>
                <a:latin typeface="Arial" panose="020B0604020202020204" pitchFamily="34" charset="0"/>
                <a:ea typeface="Times New Roman"/>
                <a:cs typeface="Arial" panose="020B0604020202020204" pitchFamily="34" charset="0"/>
              </a:rPr>
              <a:t>EdgeOne</a:t>
            </a:r>
            <a:r>
              <a:rPr lang="en-US" sz="1200" kern="0" dirty="0">
                <a:solidFill>
                  <a:srgbClr val="000000"/>
                </a:solidFill>
                <a:latin typeface="Arial" panose="020B0604020202020204" pitchFamily="34" charset="0"/>
                <a:ea typeface="Times New Roman"/>
                <a:cs typeface="Arial" panose="020B0604020202020204" pitchFamily="34" charset="0"/>
              </a:rPr>
              <a:t> architecture is increased significantly based on Anycast in the non-attack state.</a:t>
            </a:r>
          </a:p>
        </p:txBody>
      </p:sp>
      <p:sp>
        <p:nvSpPr>
          <p:cNvPr id="464" name="文本框 463"/>
          <p:cNvSpPr txBox="1"/>
          <p:nvPr/>
        </p:nvSpPr>
        <p:spPr>
          <a:xfrm>
            <a:off x="9993280" y="6680175"/>
            <a:ext cx="1779315" cy="646247"/>
          </a:xfrm>
          <a:prstGeom prst="rect">
            <a:avLst/>
          </a:prstGeom>
          <a:ln w="12700">
            <a:prstDash val="solid"/>
          </a:ln>
        </p:spPr>
        <p:txBody>
          <a:bodyPr>
            <a:spAutoFit/>
          </a:bodyPr>
          <a:lstStyle/>
          <a:p>
            <a:pPr defTabSz="412668">
              <a:lnSpc>
                <a:spcPct val="100000"/>
              </a:lnSpc>
              <a:defRPr/>
            </a:pPr>
            <a:r>
              <a:rPr lang="en-US" sz="1200" b="1" kern="0" dirty="0">
                <a:solidFill>
                  <a:srgbClr val="7B7B7B"/>
                </a:solidFill>
                <a:latin typeface="Arial" panose="020B0604020202020204" pitchFamily="34" charset="0"/>
                <a:ea typeface="Times New Roman"/>
                <a:cs typeface="Arial" panose="020B0604020202020204" pitchFamily="34" charset="0"/>
              </a:rPr>
              <a:t>*Source: Automated testing data from Catchpoint</a:t>
            </a:r>
          </a:p>
        </p:txBody>
      </p:sp>
      <p:sp>
        <p:nvSpPr>
          <p:cNvPr id="230" name="矩形 229"/>
          <p:cNvSpPr/>
          <p:nvPr/>
        </p:nvSpPr>
        <p:spPr>
          <a:xfrm>
            <a:off x="8325666" y="2170379"/>
            <a:ext cx="530151" cy="1670583"/>
          </a:xfrm>
          <a:prstGeom prst="rect">
            <a:avLst/>
          </a:prstGeom>
          <a:solidFill>
            <a:schemeClr val="bg1"/>
          </a:solidFill>
          <a:ln w="57150">
            <a:solidFill>
              <a:srgbClr val="0060FF"/>
            </a:solidFill>
            <a:prstDash val="sysDash"/>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260" name="文本框 259"/>
          <p:cNvSpPr txBox="1"/>
          <p:nvPr/>
        </p:nvSpPr>
        <p:spPr>
          <a:xfrm>
            <a:off x="8416350" y="2252385"/>
            <a:ext cx="348785" cy="1569610"/>
          </a:xfrm>
          <a:prstGeom prst="rect">
            <a:avLst/>
          </a:prstGeom>
          <a:noFill/>
          <a:ln>
            <a:noFill/>
          </a:ln>
        </p:spPr>
        <p:txBody>
          <a:bodyPr vert="eaVert" wrap="square" lIns="50786" tIns="50786" rIns="50786" bIns="50786" numCol="1" spcCol="38100" anchor="ctr">
            <a:spAutoFit/>
          </a:bodyPr>
          <a:lstStyle/>
          <a:p>
            <a:pPr algn="ctr" defTabSz="825334">
              <a:lnSpc>
                <a:spcPct val="100000"/>
              </a:lnSpc>
              <a:defRPr/>
            </a:pPr>
            <a:r>
              <a:rPr lang="en-US" sz="1600" kern="0" dirty="0">
                <a:solidFill>
                  <a:srgbClr val="0060FF"/>
                </a:solidFill>
                <a:latin typeface="Arial" panose="020B0604020202020204" pitchFamily="34" charset="0"/>
                <a:ea typeface="Times New Roman"/>
                <a:cs typeface="Arial" panose="020B0604020202020204" pitchFamily="34" charset="0"/>
              </a:rPr>
              <a:t>Intelligent DNS</a:t>
            </a:r>
          </a:p>
        </p:txBody>
      </p:sp>
      <p:sp>
        <p:nvSpPr>
          <p:cNvPr id="266" name="矩形 265"/>
          <p:cNvSpPr/>
          <p:nvPr/>
        </p:nvSpPr>
        <p:spPr>
          <a:xfrm>
            <a:off x="9168081" y="1791417"/>
            <a:ext cx="1580514" cy="2427189"/>
          </a:xfrm>
          <a:prstGeom prst="rect">
            <a:avLst/>
          </a:prstGeom>
          <a:solidFill>
            <a:schemeClr val="bg1"/>
          </a:solidFill>
          <a:ln w="57150">
            <a:solidFill>
              <a:srgbClr val="0060FF"/>
            </a:solidFill>
            <a:prstDash val="sysDash"/>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268" name="文本占位符 1"/>
          <p:cNvSpPr txBox="1"/>
          <p:nvPr/>
        </p:nvSpPr>
        <p:spPr>
          <a:xfrm>
            <a:off x="9207467" y="3668839"/>
            <a:ext cx="1049554" cy="500631"/>
          </a:xfrm>
          <a:prstGeom prst="rect">
            <a:avLst/>
          </a:prstGeom>
        </p:spPr>
        <p:txBody>
          <a:bodyPr anchor="b">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1400" b="0" kern="0">
                <a:solidFill>
                  <a:srgbClr val="0060FF"/>
                </a:solidFill>
                <a:latin typeface="Arial" panose="020B0604020202020204" pitchFamily="34" charset="0"/>
                <a:ea typeface="Times New Roman"/>
                <a:cs typeface="Arial" panose="020B0604020202020204" pitchFamily="34" charset="0"/>
              </a:rPr>
              <a:t>EdgeOne</a:t>
            </a:r>
          </a:p>
        </p:txBody>
      </p:sp>
      <p:sp>
        <p:nvSpPr>
          <p:cNvPr id="270" name="矩形: 圆角 269"/>
          <p:cNvSpPr/>
          <p:nvPr/>
        </p:nvSpPr>
        <p:spPr>
          <a:xfrm>
            <a:off x="9369708" y="3044875"/>
            <a:ext cx="1185365" cy="788673"/>
          </a:xfrm>
          <a:prstGeom prst="roundRect">
            <a:avLst>
              <a:gd name="adj" fmla="val 0"/>
            </a:avLst>
          </a:prstGeom>
          <a:solidFill>
            <a:srgbClr val="E9F3FD">
              <a:alpha val="74902"/>
            </a:srgbClr>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277" name="矩形: 圆角 276"/>
          <p:cNvSpPr/>
          <p:nvPr/>
        </p:nvSpPr>
        <p:spPr>
          <a:xfrm>
            <a:off x="9369708" y="2039831"/>
            <a:ext cx="1185365" cy="788673"/>
          </a:xfrm>
          <a:prstGeom prst="roundRect">
            <a:avLst>
              <a:gd name="adj" fmla="val 0"/>
            </a:avLst>
          </a:prstGeom>
          <a:solidFill>
            <a:srgbClr val="E9F3FD">
              <a:alpha val="74902"/>
            </a:srgbClr>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278" name="文本占位符 1"/>
          <p:cNvSpPr txBox="1"/>
          <p:nvPr/>
        </p:nvSpPr>
        <p:spPr>
          <a:xfrm>
            <a:off x="10061105" y="3056694"/>
            <a:ext cx="567460" cy="222598"/>
          </a:xfrm>
          <a:prstGeom prst="rect">
            <a:avLst/>
          </a:prstGeom>
        </p:spPr>
        <p:txBody>
          <a:bodyPr anchor="t">
            <a:normAutofit fontScale="85000" lnSpcReduction="10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r" defTabSz="228566">
              <a:lnSpc>
                <a:spcPct val="100000"/>
              </a:lnSpc>
              <a:defRPr/>
            </a:pPr>
            <a:r>
              <a:rPr lang="en-US" sz="1100" b="0" kern="0" dirty="0">
                <a:solidFill>
                  <a:srgbClr val="0060FF"/>
                </a:solidFill>
                <a:latin typeface="Arial" panose="020B0604020202020204" pitchFamily="34" charset="0"/>
                <a:ea typeface="Times New Roman"/>
                <a:cs typeface="Arial" panose="020B0604020202020204" pitchFamily="34" charset="0"/>
              </a:rPr>
              <a:t>U</a:t>
            </a:r>
            <a:r>
              <a:rPr lang="en-US" altLang="zh-CN" sz="1100" b="0" kern="0" dirty="0">
                <a:solidFill>
                  <a:srgbClr val="0060FF"/>
                </a:solidFill>
                <a:latin typeface="Arial" panose="020B0604020202020204" pitchFamily="34" charset="0"/>
                <a:ea typeface="Times New Roman"/>
                <a:cs typeface="Arial" panose="020B0604020202020204" pitchFamily="34" charset="0"/>
              </a:rPr>
              <a:t>nicast</a:t>
            </a:r>
            <a:endParaRPr lang="en-US" sz="1100" b="0" kern="0" dirty="0">
              <a:solidFill>
                <a:srgbClr val="0060FF"/>
              </a:solidFill>
              <a:latin typeface="Arial" panose="020B0604020202020204" pitchFamily="34" charset="0"/>
              <a:ea typeface="Times New Roman"/>
              <a:cs typeface="Arial" panose="020B0604020202020204" pitchFamily="34" charset="0"/>
            </a:endParaRPr>
          </a:p>
        </p:txBody>
      </p:sp>
      <p:sp>
        <p:nvSpPr>
          <p:cNvPr id="279" name="文本占位符 1"/>
          <p:cNvSpPr txBox="1"/>
          <p:nvPr/>
        </p:nvSpPr>
        <p:spPr>
          <a:xfrm>
            <a:off x="9828796" y="2059079"/>
            <a:ext cx="732834" cy="288291"/>
          </a:xfrm>
          <a:prstGeom prst="rect">
            <a:avLst/>
          </a:prstGeom>
        </p:spPr>
        <p:txBody>
          <a:bodyPr anchor="t">
            <a:normAutofit fontScale="95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r" defTabSz="228566">
              <a:lnSpc>
                <a:spcPct val="100000"/>
              </a:lnSpc>
              <a:defRPr/>
            </a:pPr>
            <a:r>
              <a:rPr lang="en-US" sz="1100" b="0" kern="0">
                <a:solidFill>
                  <a:srgbClr val="0060FF"/>
                </a:solidFill>
                <a:latin typeface="Arial" panose="020B0604020202020204" pitchFamily="34" charset="0"/>
                <a:ea typeface="Times New Roman"/>
                <a:cs typeface="Arial" panose="020B0604020202020204" pitchFamily="34" charset="0"/>
              </a:rPr>
              <a:t>Anycast</a:t>
            </a:r>
          </a:p>
        </p:txBody>
      </p:sp>
      <p:pic>
        <p:nvPicPr>
          <p:cNvPr id="280" name="图形 279"/>
          <p:cNvPicPr>
            <a:picLocks noChangeAspect="1"/>
          </p:cNvPicPr>
          <p:nvPr/>
        </p:nvPicPr>
        <p:blipFill>
          <a:blip r:embed="rId3"/>
          <a:stretch>
            <a:fillRect/>
          </a:stretch>
        </p:blipFill>
        <p:spPr>
          <a:xfrm>
            <a:off x="9463564" y="2265751"/>
            <a:ext cx="280384" cy="280384"/>
          </a:xfrm>
          <a:prstGeom prst="rect">
            <a:avLst/>
          </a:prstGeom>
        </p:spPr>
      </p:pic>
      <p:pic>
        <p:nvPicPr>
          <p:cNvPr id="290" name="图形 289"/>
          <p:cNvPicPr>
            <a:picLocks noChangeAspect="1"/>
          </p:cNvPicPr>
          <p:nvPr/>
        </p:nvPicPr>
        <p:blipFill>
          <a:blip r:embed="rId3"/>
          <a:stretch>
            <a:fillRect/>
          </a:stretch>
        </p:blipFill>
        <p:spPr>
          <a:xfrm>
            <a:off x="10209679" y="2310350"/>
            <a:ext cx="280384" cy="280384"/>
          </a:xfrm>
          <a:prstGeom prst="rect">
            <a:avLst/>
          </a:prstGeom>
        </p:spPr>
      </p:pic>
      <p:pic>
        <p:nvPicPr>
          <p:cNvPr id="291" name="图形 290"/>
          <p:cNvPicPr>
            <a:picLocks noChangeAspect="1"/>
          </p:cNvPicPr>
          <p:nvPr/>
        </p:nvPicPr>
        <p:blipFill>
          <a:blip r:embed="rId3"/>
          <a:stretch>
            <a:fillRect/>
          </a:stretch>
        </p:blipFill>
        <p:spPr>
          <a:xfrm>
            <a:off x="9805352" y="2508247"/>
            <a:ext cx="280384" cy="280384"/>
          </a:xfrm>
          <a:prstGeom prst="rect">
            <a:avLst/>
          </a:prstGeom>
        </p:spPr>
      </p:pic>
      <p:pic>
        <p:nvPicPr>
          <p:cNvPr id="292" name="图形 291"/>
          <p:cNvPicPr>
            <a:picLocks noChangeAspect="1"/>
          </p:cNvPicPr>
          <p:nvPr/>
        </p:nvPicPr>
        <p:blipFill>
          <a:blip r:embed="rId3"/>
          <a:stretch>
            <a:fillRect/>
          </a:stretch>
        </p:blipFill>
        <p:spPr>
          <a:xfrm>
            <a:off x="9514433" y="3163840"/>
            <a:ext cx="280384" cy="280384"/>
          </a:xfrm>
          <a:prstGeom prst="rect">
            <a:avLst/>
          </a:prstGeom>
        </p:spPr>
      </p:pic>
      <p:pic>
        <p:nvPicPr>
          <p:cNvPr id="293" name="图形 292"/>
          <p:cNvPicPr>
            <a:picLocks noChangeAspect="1"/>
          </p:cNvPicPr>
          <p:nvPr/>
        </p:nvPicPr>
        <p:blipFill>
          <a:blip r:embed="rId3"/>
          <a:stretch>
            <a:fillRect/>
          </a:stretch>
        </p:blipFill>
        <p:spPr>
          <a:xfrm>
            <a:off x="9900778" y="3163840"/>
            <a:ext cx="280384" cy="280384"/>
          </a:xfrm>
          <a:prstGeom prst="rect">
            <a:avLst/>
          </a:prstGeom>
        </p:spPr>
      </p:pic>
      <p:pic>
        <p:nvPicPr>
          <p:cNvPr id="294" name="图形 293"/>
          <p:cNvPicPr>
            <a:picLocks noChangeAspect="1"/>
          </p:cNvPicPr>
          <p:nvPr/>
        </p:nvPicPr>
        <p:blipFill>
          <a:blip r:embed="rId3"/>
          <a:stretch>
            <a:fillRect/>
          </a:stretch>
        </p:blipFill>
        <p:spPr>
          <a:xfrm>
            <a:off x="9514433" y="3500838"/>
            <a:ext cx="280384" cy="280384"/>
          </a:xfrm>
          <a:prstGeom prst="rect">
            <a:avLst/>
          </a:prstGeom>
        </p:spPr>
      </p:pic>
      <p:pic>
        <p:nvPicPr>
          <p:cNvPr id="295" name="图形 294"/>
          <p:cNvPicPr>
            <a:picLocks noChangeAspect="1"/>
          </p:cNvPicPr>
          <p:nvPr/>
        </p:nvPicPr>
        <p:blipFill>
          <a:blip r:embed="rId3"/>
          <a:stretch>
            <a:fillRect/>
          </a:stretch>
        </p:blipFill>
        <p:spPr>
          <a:xfrm>
            <a:off x="9900778" y="3500838"/>
            <a:ext cx="280384" cy="280384"/>
          </a:xfrm>
          <a:prstGeom prst="rect">
            <a:avLst/>
          </a:prstGeom>
        </p:spPr>
      </p:pic>
      <p:cxnSp>
        <p:nvCxnSpPr>
          <p:cNvPr id="297" name="直接箭头连接符 296"/>
          <p:cNvCxnSpPr/>
          <p:nvPr/>
        </p:nvCxnSpPr>
        <p:spPr>
          <a:xfrm>
            <a:off x="7432555" y="2290421"/>
            <a:ext cx="707748" cy="0"/>
          </a:xfrm>
          <a:prstGeom prst="straightConnector1">
            <a:avLst/>
          </a:prstGeom>
          <a:noFill/>
          <a:ln w="12700" cap="flat">
            <a:solidFill>
              <a:srgbClr val="EB8707"/>
            </a:solidFill>
            <a:prstDash val="solid"/>
            <a:miter/>
            <a:tailEnd type="triangle"/>
          </a:ln>
        </p:spPr>
      </p:cxnSp>
      <p:cxnSp>
        <p:nvCxnSpPr>
          <p:cNvPr id="298" name="直接箭头连接符 297"/>
          <p:cNvCxnSpPr/>
          <p:nvPr/>
        </p:nvCxnSpPr>
        <p:spPr>
          <a:xfrm>
            <a:off x="7417416" y="3528506"/>
            <a:ext cx="714726" cy="0"/>
          </a:xfrm>
          <a:prstGeom prst="straightConnector1">
            <a:avLst/>
          </a:prstGeom>
          <a:noFill/>
          <a:ln w="12700" cap="flat">
            <a:solidFill>
              <a:srgbClr val="A736FF"/>
            </a:solidFill>
            <a:prstDash val="solid"/>
            <a:miter/>
            <a:tailEnd type="triangle"/>
          </a:ln>
        </p:spPr>
      </p:cxnSp>
      <p:cxnSp>
        <p:nvCxnSpPr>
          <p:cNvPr id="299" name="直接箭头连接符 298"/>
          <p:cNvCxnSpPr/>
          <p:nvPr/>
        </p:nvCxnSpPr>
        <p:spPr>
          <a:xfrm>
            <a:off x="7432555" y="3833693"/>
            <a:ext cx="692472" cy="6609"/>
          </a:xfrm>
          <a:prstGeom prst="straightConnector1">
            <a:avLst/>
          </a:prstGeom>
          <a:noFill/>
          <a:ln w="12700" cap="flat">
            <a:solidFill>
              <a:srgbClr val="4B5971"/>
            </a:solidFill>
            <a:prstDash val="solid"/>
            <a:miter/>
            <a:tailEnd type="triangle"/>
          </a:ln>
        </p:spPr>
      </p:cxnSp>
      <p:cxnSp>
        <p:nvCxnSpPr>
          <p:cNvPr id="300" name="直接箭头连接符 299"/>
          <p:cNvCxnSpPr/>
          <p:nvPr/>
        </p:nvCxnSpPr>
        <p:spPr>
          <a:xfrm>
            <a:off x="8901793" y="2295859"/>
            <a:ext cx="467915" cy="0"/>
          </a:xfrm>
          <a:prstGeom prst="straightConnector1">
            <a:avLst/>
          </a:prstGeom>
          <a:noFill/>
          <a:ln w="12700" cap="flat">
            <a:solidFill>
              <a:srgbClr val="EB8707"/>
            </a:solidFill>
            <a:prstDash val="solid"/>
            <a:miter/>
            <a:tailEnd type="triangle"/>
          </a:ln>
        </p:spPr>
      </p:cxnSp>
      <p:cxnSp>
        <p:nvCxnSpPr>
          <p:cNvPr id="301" name="直接箭头连接符 300"/>
          <p:cNvCxnSpPr>
            <a:stCxn id="230" idx="3"/>
          </p:cNvCxnSpPr>
          <p:nvPr/>
        </p:nvCxnSpPr>
        <p:spPr>
          <a:xfrm>
            <a:off x="8855817" y="3005671"/>
            <a:ext cx="487822" cy="211513"/>
          </a:xfrm>
          <a:prstGeom prst="straightConnector1">
            <a:avLst/>
          </a:prstGeom>
          <a:noFill/>
          <a:ln w="57150" cap="flat">
            <a:solidFill>
              <a:srgbClr val="0060FF"/>
            </a:solidFill>
            <a:prstDash val="solid"/>
            <a:miter/>
            <a:tailEnd type="triangle"/>
          </a:ln>
        </p:spPr>
      </p:cxnSp>
      <p:cxnSp>
        <p:nvCxnSpPr>
          <p:cNvPr id="302" name="直接箭头连接符 301"/>
          <p:cNvCxnSpPr/>
          <p:nvPr/>
        </p:nvCxnSpPr>
        <p:spPr>
          <a:xfrm>
            <a:off x="8862147" y="3535857"/>
            <a:ext cx="507560" cy="2634"/>
          </a:xfrm>
          <a:prstGeom prst="straightConnector1">
            <a:avLst/>
          </a:prstGeom>
          <a:noFill/>
          <a:ln w="12700" cap="flat">
            <a:solidFill>
              <a:srgbClr val="A736FF"/>
            </a:solidFill>
            <a:prstDash val="solid"/>
            <a:miter/>
            <a:tailEnd type="triangle"/>
          </a:ln>
        </p:spPr>
      </p:cxnSp>
      <p:cxnSp>
        <p:nvCxnSpPr>
          <p:cNvPr id="303" name="直接箭头连接符 302"/>
          <p:cNvCxnSpPr/>
          <p:nvPr/>
        </p:nvCxnSpPr>
        <p:spPr>
          <a:xfrm>
            <a:off x="8862147" y="3830315"/>
            <a:ext cx="533431" cy="0"/>
          </a:xfrm>
          <a:prstGeom prst="straightConnector1">
            <a:avLst/>
          </a:prstGeom>
          <a:noFill/>
          <a:ln w="12700" cap="flat">
            <a:solidFill>
              <a:srgbClr val="4B5971"/>
            </a:solidFill>
            <a:prstDash val="solid"/>
            <a:miter/>
            <a:tailEnd type="triangle"/>
          </a:ln>
        </p:spPr>
      </p:cxnSp>
      <p:cxnSp>
        <p:nvCxnSpPr>
          <p:cNvPr id="304" name="直接箭头连接符 303"/>
          <p:cNvCxnSpPr>
            <a:stCxn id="277" idx="3"/>
          </p:cNvCxnSpPr>
          <p:nvPr/>
        </p:nvCxnSpPr>
        <p:spPr>
          <a:xfrm>
            <a:off x="10555073" y="2434168"/>
            <a:ext cx="411675" cy="455428"/>
          </a:xfrm>
          <a:prstGeom prst="straightConnector1">
            <a:avLst/>
          </a:prstGeom>
          <a:noFill/>
          <a:ln w="57150" cap="flat">
            <a:solidFill>
              <a:schemeClr val="tx1"/>
            </a:solidFill>
            <a:prstDash val="solid"/>
            <a:miter/>
            <a:tailEnd type="triangle"/>
          </a:ln>
        </p:spPr>
      </p:cxnSp>
      <p:cxnSp>
        <p:nvCxnSpPr>
          <p:cNvPr id="305" name="直接箭头连接符 304"/>
          <p:cNvCxnSpPr>
            <a:stCxn id="270" idx="3"/>
          </p:cNvCxnSpPr>
          <p:nvPr/>
        </p:nvCxnSpPr>
        <p:spPr>
          <a:xfrm flipV="1">
            <a:off x="10555073" y="2963688"/>
            <a:ext cx="459813" cy="475524"/>
          </a:xfrm>
          <a:prstGeom prst="straightConnector1">
            <a:avLst/>
          </a:prstGeom>
          <a:noFill/>
          <a:ln w="57150" cap="flat">
            <a:solidFill>
              <a:schemeClr val="tx1"/>
            </a:solidFill>
            <a:prstDash val="solid"/>
            <a:miter/>
            <a:tailEnd type="triangle"/>
          </a:ln>
        </p:spPr>
      </p:cxnSp>
      <p:pic>
        <p:nvPicPr>
          <p:cNvPr id="327" name="图形 326"/>
          <p:cNvPicPr>
            <a:picLocks noChangeAspect="1"/>
          </p:cNvPicPr>
          <p:nvPr/>
        </p:nvPicPr>
        <p:blipFill>
          <a:blip r:embed="rId4"/>
          <a:stretch>
            <a:fillRect/>
          </a:stretch>
        </p:blipFill>
        <p:spPr>
          <a:xfrm>
            <a:off x="11111651" y="2663725"/>
            <a:ext cx="392902" cy="392902"/>
          </a:xfrm>
          <a:prstGeom prst="rect">
            <a:avLst/>
          </a:prstGeom>
        </p:spPr>
      </p:pic>
      <p:sp>
        <p:nvSpPr>
          <p:cNvPr id="343" name="文本占位符 1"/>
          <p:cNvSpPr txBox="1"/>
          <p:nvPr/>
        </p:nvSpPr>
        <p:spPr>
          <a:xfrm>
            <a:off x="10780634" y="2856729"/>
            <a:ext cx="1049554" cy="500631"/>
          </a:xfrm>
          <a:prstGeom prst="rect">
            <a:avLst/>
          </a:prstGeom>
        </p:spPr>
        <p:txBody>
          <a:bodyPr anchor="b">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ctr" defTabSz="228566">
              <a:lnSpc>
                <a:spcPct val="100000"/>
              </a:lnSpc>
              <a:defRPr/>
            </a:pPr>
            <a:r>
              <a:rPr lang="en-US" sz="1400" b="0" kern="0">
                <a:solidFill>
                  <a:srgbClr val="000000"/>
                </a:solidFill>
                <a:latin typeface="Arial" panose="020B0604020202020204" pitchFamily="34" charset="0"/>
                <a:ea typeface="Times New Roman"/>
                <a:cs typeface="Arial" panose="020B0604020202020204" pitchFamily="34" charset="0"/>
              </a:rPr>
              <a:t>Origin</a:t>
            </a:r>
            <a:endParaRPr lang="en-US" sz="1400" b="0" kern="100">
              <a:solidFill>
                <a:srgbClr val="000000"/>
              </a:solidFill>
              <a:latin typeface="Arial" panose="020B0604020202020204" pitchFamily="34" charset="0"/>
              <a:cs typeface="Arial" panose="020B0604020202020204" pitchFamily="34" charset="0"/>
            </a:endParaRPr>
          </a:p>
        </p:txBody>
      </p:sp>
      <p:sp>
        <p:nvSpPr>
          <p:cNvPr id="344" name="矩形: 圆角 343"/>
          <p:cNvSpPr/>
          <p:nvPr/>
        </p:nvSpPr>
        <p:spPr>
          <a:xfrm>
            <a:off x="2972771" y="1785283"/>
            <a:ext cx="1778611" cy="2567187"/>
          </a:xfrm>
          <a:prstGeom prst="roundRect">
            <a:avLst>
              <a:gd name="adj" fmla="val 14262"/>
            </a:avLst>
          </a:prstGeom>
          <a:solidFill>
            <a:srgbClr val="E9F3FD">
              <a:alpha val="74902"/>
            </a:srgbClr>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345" name="椭圆 344"/>
          <p:cNvSpPr/>
          <p:nvPr/>
        </p:nvSpPr>
        <p:spPr>
          <a:xfrm>
            <a:off x="4332988" y="3745336"/>
            <a:ext cx="252664" cy="249297"/>
          </a:xfrm>
          <a:prstGeom prst="ellipse">
            <a:avLst/>
          </a:prstGeom>
          <a:solidFill>
            <a:srgbClr val="EFF6FD"/>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346" name="iconfont-1018-792377"/>
          <p:cNvSpPr/>
          <p:nvPr/>
        </p:nvSpPr>
        <p:spPr>
          <a:xfrm>
            <a:off x="1855147" y="2182684"/>
            <a:ext cx="230912" cy="230912"/>
          </a:xfrm>
          <a:custGeom>
            <a:avLst/>
            <a:gdLst/>
            <a:ahLst/>
            <a:cxnLst/>
            <a:rect l="0" t="0" r="r" b="b"/>
            <a:pathLst>
              <a:path w="230972" h="230972">
                <a:moveTo>
                  <a:pt x="196759" y="197301"/>
                </a:moveTo>
                <a:cubicBezTo>
                  <a:pt x="174294" y="219748"/>
                  <a:pt x="147191" y="230972"/>
                  <a:pt x="115486" y="230972"/>
                </a:cubicBezTo>
                <a:cubicBezTo>
                  <a:pt x="83781" y="230972"/>
                  <a:pt x="56588" y="219676"/>
                  <a:pt x="33960" y="197012"/>
                </a:cubicBezTo>
                <a:cubicBezTo>
                  <a:pt x="11314" y="174384"/>
                  <a:pt x="0" y="147227"/>
                  <a:pt x="0" y="115486"/>
                </a:cubicBezTo>
                <a:cubicBezTo>
                  <a:pt x="0" y="83781"/>
                  <a:pt x="11314" y="56588"/>
                  <a:pt x="33960" y="33960"/>
                </a:cubicBezTo>
                <a:cubicBezTo>
                  <a:pt x="56588" y="11314"/>
                  <a:pt x="83781" y="0"/>
                  <a:pt x="115486" y="0"/>
                </a:cubicBezTo>
                <a:cubicBezTo>
                  <a:pt x="147191" y="0"/>
                  <a:pt x="174384" y="11314"/>
                  <a:pt x="197012" y="33960"/>
                </a:cubicBezTo>
                <a:cubicBezTo>
                  <a:pt x="219658" y="56588"/>
                  <a:pt x="230972" y="83781"/>
                  <a:pt x="230972" y="115486"/>
                </a:cubicBezTo>
                <a:cubicBezTo>
                  <a:pt x="230972" y="147227"/>
                  <a:pt x="219568" y="174492"/>
                  <a:pt x="196759" y="197301"/>
                </a:cubicBezTo>
                <a:close/>
                <a:moveTo>
                  <a:pt x="190877" y="40095"/>
                </a:moveTo>
                <a:cubicBezTo>
                  <a:pt x="169837" y="19073"/>
                  <a:pt x="144700" y="8553"/>
                  <a:pt x="115486" y="8553"/>
                </a:cubicBezTo>
                <a:cubicBezTo>
                  <a:pt x="86272" y="8553"/>
                  <a:pt x="61135" y="19055"/>
                  <a:pt x="40095" y="40095"/>
                </a:cubicBezTo>
                <a:cubicBezTo>
                  <a:pt x="19073" y="61135"/>
                  <a:pt x="8553" y="86272"/>
                  <a:pt x="8553" y="115486"/>
                </a:cubicBezTo>
                <a:cubicBezTo>
                  <a:pt x="8553" y="144700"/>
                  <a:pt x="19055" y="169837"/>
                  <a:pt x="40095" y="190877"/>
                </a:cubicBezTo>
                <a:cubicBezTo>
                  <a:pt x="61135" y="211917"/>
                  <a:pt x="86272" y="222419"/>
                  <a:pt x="115486" y="222419"/>
                </a:cubicBezTo>
                <a:cubicBezTo>
                  <a:pt x="144700" y="222419"/>
                  <a:pt x="169837" y="211917"/>
                  <a:pt x="190877" y="190877"/>
                </a:cubicBezTo>
                <a:cubicBezTo>
                  <a:pt x="211899" y="169837"/>
                  <a:pt x="222419" y="144700"/>
                  <a:pt x="222419" y="115486"/>
                </a:cubicBezTo>
                <a:cubicBezTo>
                  <a:pt x="222419" y="86272"/>
                  <a:pt x="211899" y="61135"/>
                  <a:pt x="190877" y="40095"/>
                </a:cubicBezTo>
                <a:close/>
                <a:moveTo>
                  <a:pt x="89285" y="97838"/>
                </a:moveTo>
                <a:cubicBezTo>
                  <a:pt x="86091" y="101050"/>
                  <a:pt x="81977" y="102638"/>
                  <a:pt x="76979" y="102638"/>
                </a:cubicBezTo>
                <a:cubicBezTo>
                  <a:pt x="71998" y="102638"/>
                  <a:pt x="67902" y="101050"/>
                  <a:pt x="64690" y="97838"/>
                </a:cubicBezTo>
                <a:cubicBezTo>
                  <a:pt x="61478" y="94626"/>
                  <a:pt x="59890" y="90548"/>
                  <a:pt x="59890" y="85550"/>
                </a:cubicBezTo>
                <a:cubicBezTo>
                  <a:pt x="59890" y="80570"/>
                  <a:pt x="61478" y="76473"/>
                  <a:pt x="64690" y="73261"/>
                </a:cubicBezTo>
                <a:cubicBezTo>
                  <a:pt x="67902" y="70031"/>
                  <a:pt x="71998" y="68443"/>
                  <a:pt x="76979" y="68443"/>
                </a:cubicBezTo>
                <a:cubicBezTo>
                  <a:pt x="81977" y="68443"/>
                  <a:pt x="86055" y="70049"/>
                  <a:pt x="89267" y="73243"/>
                </a:cubicBezTo>
                <a:cubicBezTo>
                  <a:pt x="92497" y="76455"/>
                  <a:pt x="94103" y="80570"/>
                  <a:pt x="94103" y="85550"/>
                </a:cubicBezTo>
                <a:cubicBezTo>
                  <a:pt x="94103" y="90548"/>
                  <a:pt x="92497" y="94626"/>
                  <a:pt x="89285" y="97838"/>
                </a:cubicBezTo>
                <a:close/>
                <a:moveTo>
                  <a:pt x="66838" y="188188"/>
                </a:moveTo>
                <a:lnTo>
                  <a:pt x="65755" y="188188"/>
                </a:lnTo>
                <a:cubicBezTo>
                  <a:pt x="62922" y="186781"/>
                  <a:pt x="62020" y="184832"/>
                  <a:pt x="63084" y="182324"/>
                </a:cubicBezTo>
                <a:cubicBezTo>
                  <a:pt x="67000" y="171280"/>
                  <a:pt x="73767" y="162366"/>
                  <a:pt x="83403" y="155599"/>
                </a:cubicBezTo>
                <a:cubicBezTo>
                  <a:pt x="93038" y="148815"/>
                  <a:pt x="103721" y="145422"/>
                  <a:pt x="115486" y="145422"/>
                </a:cubicBezTo>
                <a:cubicBezTo>
                  <a:pt x="127251" y="145422"/>
                  <a:pt x="137934" y="148815"/>
                  <a:pt x="147569" y="155581"/>
                </a:cubicBezTo>
                <a:cubicBezTo>
                  <a:pt x="157205" y="162348"/>
                  <a:pt x="163972" y="171262"/>
                  <a:pt x="167888" y="182305"/>
                </a:cubicBezTo>
                <a:cubicBezTo>
                  <a:pt x="169295" y="185175"/>
                  <a:pt x="168429" y="186943"/>
                  <a:pt x="165217" y="187665"/>
                </a:cubicBezTo>
                <a:cubicBezTo>
                  <a:pt x="162348" y="189090"/>
                  <a:pt x="160580" y="188387"/>
                  <a:pt x="159858" y="185517"/>
                </a:cubicBezTo>
                <a:cubicBezTo>
                  <a:pt x="156646" y="176261"/>
                  <a:pt x="150962" y="168682"/>
                  <a:pt x="142770" y="162817"/>
                </a:cubicBezTo>
                <a:cubicBezTo>
                  <a:pt x="134559" y="156917"/>
                  <a:pt x="125465" y="153993"/>
                  <a:pt x="115486" y="153993"/>
                </a:cubicBezTo>
                <a:cubicBezTo>
                  <a:pt x="105507" y="153993"/>
                  <a:pt x="96413" y="156917"/>
                  <a:pt x="88202" y="162817"/>
                </a:cubicBezTo>
                <a:cubicBezTo>
                  <a:pt x="80010" y="168682"/>
                  <a:pt x="74326" y="176261"/>
                  <a:pt x="71114" y="185517"/>
                </a:cubicBezTo>
                <a:cubicBezTo>
                  <a:pt x="70392" y="187322"/>
                  <a:pt x="68967" y="188188"/>
                  <a:pt x="66838" y="188188"/>
                </a:cubicBezTo>
                <a:close/>
                <a:moveTo>
                  <a:pt x="85550" y="85550"/>
                </a:moveTo>
                <a:cubicBezTo>
                  <a:pt x="85550" y="79866"/>
                  <a:pt x="82717" y="77015"/>
                  <a:pt x="77015" y="77015"/>
                </a:cubicBezTo>
                <a:cubicBezTo>
                  <a:pt x="71295" y="77015"/>
                  <a:pt x="68462" y="79866"/>
                  <a:pt x="68462" y="85550"/>
                </a:cubicBezTo>
                <a:cubicBezTo>
                  <a:pt x="68462" y="91252"/>
                  <a:pt x="71295" y="94103"/>
                  <a:pt x="77015" y="94103"/>
                </a:cubicBezTo>
                <a:cubicBezTo>
                  <a:pt x="82717" y="94103"/>
                  <a:pt x="85550" y="91252"/>
                  <a:pt x="85550" y="85550"/>
                </a:cubicBezTo>
                <a:close/>
                <a:moveTo>
                  <a:pt x="166282" y="97838"/>
                </a:moveTo>
                <a:cubicBezTo>
                  <a:pt x="163070" y="101050"/>
                  <a:pt x="158974" y="102638"/>
                  <a:pt x="153993" y="102638"/>
                </a:cubicBezTo>
                <a:cubicBezTo>
                  <a:pt x="148995" y="102638"/>
                  <a:pt x="144917" y="101050"/>
                  <a:pt x="141705" y="97838"/>
                </a:cubicBezTo>
                <a:cubicBezTo>
                  <a:pt x="138475" y="94626"/>
                  <a:pt x="136869" y="90548"/>
                  <a:pt x="136869" y="85550"/>
                </a:cubicBezTo>
                <a:cubicBezTo>
                  <a:pt x="136869" y="80570"/>
                  <a:pt x="138475" y="76473"/>
                  <a:pt x="141687" y="73261"/>
                </a:cubicBezTo>
                <a:cubicBezTo>
                  <a:pt x="144881" y="70049"/>
                  <a:pt x="148977" y="68462"/>
                  <a:pt x="153957" y="68462"/>
                </a:cubicBezTo>
                <a:cubicBezTo>
                  <a:pt x="158956" y="68462"/>
                  <a:pt x="163052" y="70086"/>
                  <a:pt x="166246" y="73261"/>
                </a:cubicBezTo>
                <a:cubicBezTo>
                  <a:pt x="169494" y="76455"/>
                  <a:pt x="171082" y="80570"/>
                  <a:pt x="171082" y="85550"/>
                </a:cubicBezTo>
                <a:cubicBezTo>
                  <a:pt x="171082" y="90548"/>
                  <a:pt x="169494" y="94626"/>
                  <a:pt x="166282" y="97838"/>
                </a:cubicBezTo>
                <a:close/>
                <a:moveTo>
                  <a:pt x="162529" y="85550"/>
                </a:moveTo>
                <a:cubicBezTo>
                  <a:pt x="162529" y="79866"/>
                  <a:pt x="159695" y="77015"/>
                  <a:pt x="153993" y="77015"/>
                </a:cubicBezTo>
                <a:cubicBezTo>
                  <a:pt x="148291" y="77015"/>
                  <a:pt x="145440" y="79866"/>
                  <a:pt x="145440" y="85550"/>
                </a:cubicBezTo>
                <a:cubicBezTo>
                  <a:pt x="145440" y="91252"/>
                  <a:pt x="148291" y="94103"/>
                  <a:pt x="153993" y="94103"/>
                </a:cubicBezTo>
                <a:cubicBezTo>
                  <a:pt x="159695" y="94103"/>
                  <a:pt x="162529" y="91252"/>
                  <a:pt x="162529" y="85550"/>
                </a:cubicBezTo>
                <a:close/>
              </a:path>
            </a:pathLst>
          </a:custGeom>
          <a:solidFill>
            <a:srgbClr val="EB8707"/>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347" name="iconfont-1018-792377"/>
          <p:cNvSpPr/>
          <p:nvPr/>
        </p:nvSpPr>
        <p:spPr>
          <a:xfrm>
            <a:off x="1699213" y="3422162"/>
            <a:ext cx="230912" cy="230912"/>
          </a:xfrm>
          <a:custGeom>
            <a:avLst/>
            <a:gdLst/>
            <a:ahLst/>
            <a:cxnLst/>
            <a:rect l="0" t="0" r="r" b="b"/>
            <a:pathLst>
              <a:path w="230972" h="230972">
                <a:moveTo>
                  <a:pt x="196759" y="197301"/>
                </a:moveTo>
                <a:cubicBezTo>
                  <a:pt x="174294" y="219748"/>
                  <a:pt x="147191" y="230972"/>
                  <a:pt x="115486" y="230972"/>
                </a:cubicBezTo>
                <a:cubicBezTo>
                  <a:pt x="83781" y="230972"/>
                  <a:pt x="56588" y="219676"/>
                  <a:pt x="33960" y="197012"/>
                </a:cubicBezTo>
                <a:cubicBezTo>
                  <a:pt x="11314" y="174384"/>
                  <a:pt x="0" y="147227"/>
                  <a:pt x="0" y="115486"/>
                </a:cubicBezTo>
                <a:cubicBezTo>
                  <a:pt x="0" y="83781"/>
                  <a:pt x="11314" y="56588"/>
                  <a:pt x="33960" y="33960"/>
                </a:cubicBezTo>
                <a:cubicBezTo>
                  <a:pt x="56588" y="11314"/>
                  <a:pt x="83781" y="0"/>
                  <a:pt x="115486" y="0"/>
                </a:cubicBezTo>
                <a:cubicBezTo>
                  <a:pt x="147191" y="0"/>
                  <a:pt x="174384" y="11314"/>
                  <a:pt x="197012" y="33960"/>
                </a:cubicBezTo>
                <a:cubicBezTo>
                  <a:pt x="219658" y="56588"/>
                  <a:pt x="230972" y="83781"/>
                  <a:pt x="230972" y="115486"/>
                </a:cubicBezTo>
                <a:cubicBezTo>
                  <a:pt x="230972" y="147227"/>
                  <a:pt x="219568" y="174492"/>
                  <a:pt x="196759" y="197301"/>
                </a:cubicBezTo>
                <a:close/>
                <a:moveTo>
                  <a:pt x="190877" y="40095"/>
                </a:moveTo>
                <a:cubicBezTo>
                  <a:pt x="169837" y="19073"/>
                  <a:pt x="144700" y="8553"/>
                  <a:pt x="115486" y="8553"/>
                </a:cubicBezTo>
                <a:cubicBezTo>
                  <a:pt x="86272" y="8553"/>
                  <a:pt x="61135" y="19055"/>
                  <a:pt x="40095" y="40095"/>
                </a:cubicBezTo>
                <a:cubicBezTo>
                  <a:pt x="19073" y="61135"/>
                  <a:pt x="8553" y="86272"/>
                  <a:pt x="8553" y="115486"/>
                </a:cubicBezTo>
                <a:cubicBezTo>
                  <a:pt x="8553" y="144700"/>
                  <a:pt x="19055" y="169837"/>
                  <a:pt x="40095" y="190877"/>
                </a:cubicBezTo>
                <a:cubicBezTo>
                  <a:pt x="61135" y="211917"/>
                  <a:pt x="86272" y="222419"/>
                  <a:pt x="115486" y="222419"/>
                </a:cubicBezTo>
                <a:cubicBezTo>
                  <a:pt x="144700" y="222419"/>
                  <a:pt x="169837" y="211917"/>
                  <a:pt x="190877" y="190877"/>
                </a:cubicBezTo>
                <a:cubicBezTo>
                  <a:pt x="211899" y="169837"/>
                  <a:pt x="222419" y="144700"/>
                  <a:pt x="222419" y="115486"/>
                </a:cubicBezTo>
                <a:cubicBezTo>
                  <a:pt x="222419" y="86272"/>
                  <a:pt x="211899" y="61135"/>
                  <a:pt x="190877" y="40095"/>
                </a:cubicBezTo>
                <a:close/>
                <a:moveTo>
                  <a:pt x="89285" y="97838"/>
                </a:moveTo>
                <a:cubicBezTo>
                  <a:pt x="86091" y="101050"/>
                  <a:pt x="81977" y="102638"/>
                  <a:pt x="76979" y="102638"/>
                </a:cubicBezTo>
                <a:cubicBezTo>
                  <a:pt x="71998" y="102638"/>
                  <a:pt x="67902" y="101050"/>
                  <a:pt x="64690" y="97838"/>
                </a:cubicBezTo>
                <a:cubicBezTo>
                  <a:pt x="61478" y="94626"/>
                  <a:pt x="59890" y="90548"/>
                  <a:pt x="59890" y="85550"/>
                </a:cubicBezTo>
                <a:cubicBezTo>
                  <a:pt x="59890" y="80570"/>
                  <a:pt x="61478" y="76473"/>
                  <a:pt x="64690" y="73261"/>
                </a:cubicBezTo>
                <a:cubicBezTo>
                  <a:pt x="67902" y="70031"/>
                  <a:pt x="71998" y="68443"/>
                  <a:pt x="76979" y="68443"/>
                </a:cubicBezTo>
                <a:cubicBezTo>
                  <a:pt x="81977" y="68443"/>
                  <a:pt x="86055" y="70049"/>
                  <a:pt x="89267" y="73243"/>
                </a:cubicBezTo>
                <a:cubicBezTo>
                  <a:pt x="92497" y="76455"/>
                  <a:pt x="94103" y="80570"/>
                  <a:pt x="94103" y="85550"/>
                </a:cubicBezTo>
                <a:cubicBezTo>
                  <a:pt x="94103" y="90548"/>
                  <a:pt x="92497" y="94626"/>
                  <a:pt x="89285" y="97838"/>
                </a:cubicBezTo>
                <a:close/>
                <a:moveTo>
                  <a:pt x="66838" y="188188"/>
                </a:moveTo>
                <a:lnTo>
                  <a:pt x="65755" y="188188"/>
                </a:lnTo>
                <a:cubicBezTo>
                  <a:pt x="62922" y="186781"/>
                  <a:pt x="62020" y="184832"/>
                  <a:pt x="63084" y="182324"/>
                </a:cubicBezTo>
                <a:cubicBezTo>
                  <a:pt x="67000" y="171280"/>
                  <a:pt x="73767" y="162366"/>
                  <a:pt x="83403" y="155599"/>
                </a:cubicBezTo>
                <a:cubicBezTo>
                  <a:pt x="93038" y="148815"/>
                  <a:pt x="103721" y="145422"/>
                  <a:pt x="115486" y="145422"/>
                </a:cubicBezTo>
                <a:cubicBezTo>
                  <a:pt x="127251" y="145422"/>
                  <a:pt x="137934" y="148815"/>
                  <a:pt x="147569" y="155581"/>
                </a:cubicBezTo>
                <a:cubicBezTo>
                  <a:pt x="157205" y="162348"/>
                  <a:pt x="163972" y="171262"/>
                  <a:pt x="167888" y="182305"/>
                </a:cubicBezTo>
                <a:cubicBezTo>
                  <a:pt x="169295" y="185175"/>
                  <a:pt x="168429" y="186943"/>
                  <a:pt x="165217" y="187665"/>
                </a:cubicBezTo>
                <a:cubicBezTo>
                  <a:pt x="162348" y="189090"/>
                  <a:pt x="160580" y="188387"/>
                  <a:pt x="159858" y="185517"/>
                </a:cubicBezTo>
                <a:cubicBezTo>
                  <a:pt x="156646" y="176261"/>
                  <a:pt x="150962" y="168682"/>
                  <a:pt x="142770" y="162817"/>
                </a:cubicBezTo>
                <a:cubicBezTo>
                  <a:pt x="134559" y="156917"/>
                  <a:pt x="125465" y="153993"/>
                  <a:pt x="115486" y="153993"/>
                </a:cubicBezTo>
                <a:cubicBezTo>
                  <a:pt x="105507" y="153993"/>
                  <a:pt x="96413" y="156917"/>
                  <a:pt x="88202" y="162817"/>
                </a:cubicBezTo>
                <a:cubicBezTo>
                  <a:pt x="80010" y="168682"/>
                  <a:pt x="74326" y="176261"/>
                  <a:pt x="71114" y="185517"/>
                </a:cubicBezTo>
                <a:cubicBezTo>
                  <a:pt x="70392" y="187322"/>
                  <a:pt x="68967" y="188188"/>
                  <a:pt x="66838" y="188188"/>
                </a:cubicBezTo>
                <a:close/>
                <a:moveTo>
                  <a:pt x="85550" y="85550"/>
                </a:moveTo>
                <a:cubicBezTo>
                  <a:pt x="85550" y="79866"/>
                  <a:pt x="82717" y="77015"/>
                  <a:pt x="77015" y="77015"/>
                </a:cubicBezTo>
                <a:cubicBezTo>
                  <a:pt x="71295" y="77015"/>
                  <a:pt x="68462" y="79866"/>
                  <a:pt x="68462" y="85550"/>
                </a:cubicBezTo>
                <a:cubicBezTo>
                  <a:pt x="68462" y="91252"/>
                  <a:pt x="71295" y="94103"/>
                  <a:pt x="77015" y="94103"/>
                </a:cubicBezTo>
                <a:cubicBezTo>
                  <a:pt x="82717" y="94103"/>
                  <a:pt x="85550" y="91252"/>
                  <a:pt x="85550" y="85550"/>
                </a:cubicBezTo>
                <a:close/>
                <a:moveTo>
                  <a:pt x="166282" y="97838"/>
                </a:moveTo>
                <a:cubicBezTo>
                  <a:pt x="163070" y="101050"/>
                  <a:pt x="158974" y="102638"/>
                  <a:pt x="153993" y="102638"/>
                </a:cubicBezTo>
                <a:cubicBezTo>
                  <a:pt x="148995" y="102638"/>
                  <a:pt x="144917" y="101050"/>
                  <a:pt x="141705" y="97838"/>
                </a:cubicBezTo>
                <a:cubicBezTo>
                  <a:pt x="138475" y="94626"/>
                  <a:pt x="136869" y="90548"/>
                  <a:pt x="136869" y="85550"/>
                </a:cubicBezTo>
                <a:cubicBezTo>
                  <a:pt x="136869" y="80570"/>
                  <a:pt x="138475" y="76473"/>
                  <a:pt x="141687" y="73261"/>
                </a:cubicBezTo>
                <a:cubicBezTo>
                  <a:pt x="144881" y="70049"/>
                  <a:pt x="148977" y="68462"/>
                  <a:pt x="153957" y="68462"/>
                </a:cubicBezTo>
                <a:cubicBezTo>
                  <a:pt x="158956" y="68462"/>
                  <a:pt x="163052" y="70086"/>
                  <a:pt x="166246" y="73261"/>
                </a:cubicBezTo>
                <a:cubicBezTo>
                  <a:pt x="169494" y="76455"/>
                  <a:pt x="171082" y="80570"/>
                  <a:pt x="171082" y="85550"/>
                </a:cubicBezTo>
                <a:cubicBezTo>
                  <a:pt x="171082" y="90548"/>
                  <a:pt x="169494" y="94626"/>
                  <a:pt x="166282" y="97838"/>
                </a:cubicBezTo>
                <a:close/>
                <a:moveTo>
                  <a:pt x="162529" y="85550"/>
                </a:moveTo>
                <a:cubicBezTo>
                  <a:pt x="162529" y="79866"/>
                  <a:pt x="159695" y="77015"/>
                  <a:pt x="153993" y="77015"/>
                </a:cubicBezTo>
                <a:cubicBezTo>
                  <a:pt x="148291" y="77015"/>
                  <a:pt x="145440" y="79866"/>
                  <a:pt x="145440" y="85550"/>
                </a:cubicBezTo>
                <a:cubicBezTo>
                  <a:pt x="145440" y="91252"/>
                  <a:pt x="148291" y="94103"/>
                  <a:pt x="153993" y="94103"/>
                </a:cubicBezTo>
                <a:cubicBezTo>
                  <a:pt x="159695" y="94103"/>
                  <a:pt x="162529" y="91252"/>
                  <a:pt x="162529" y="85550"/>
                </a:cubicBezTo>
                <a:close/>
              </a:path>
            </a:pathLst>
          </a:custGeom>
          <a:solidFill>
            <a:srgbClr val="A736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348" name="iconfont-1018-792377"/>
          <p:cNvSpPr/>
          <p:nvPr/>
        </p:nvSpPr>
        <p:spPr>
          <a:xfrm>
            <a:off x="1945401" y="3421544"/>
            <a:ext cx="230912" cy="230912"/>
          </a:xfrm>
          <a:custGeom>
            <a:avLst/>
            <a:gdLst/>
            <a:ahLst/>
            <a:cxnLst/>
            <a:rect l="0" t="0" r="r" b="b"/>
            <a:pathLst>
              <a:path w="230972" h="230972">
                <a:moveTo>
                  <a:pt x="196759" y="197301"/>
                </a:moveTo>
                <a:cubicBezTo>
                  <a:pt x="174294" y="219748"/>
                  <a:pt x="147191" y="230972"/>
                  <a:pt x="115486" y="230972"/>
                </a:cubicBezTo>
                <a:cubicBezTo>
                  <a:pt x="83781" y="230972"/>
                  <a:pt x="56588" y="219676"/>
                  <a:pt x="33960" y="197012"/>
                </a:cubicBezTo>
                <a:cubicBezTo>
                  <a:pt x="11314" y="174384"/>
                  <a:pt x="0" y="147227"/>
                  <a:pt x="0" y="115486"/>
                </a:cubicBezTo>
                <a:cubicBezTo>
                  <a:pt x="0" y="83781"/>
                  <a:pt x="11314" y="56588"/>
                  <a:pt x="33960" y="33960"/>
                </a:cubicBezTo>
                <a:cubicBezTo>
                  <a:pt x="56588" y="11314"/>
                  <a:pt x="83781" y="0"/>
                  <a:pt x="115486" y="0"/>
                </a:cubicBezTo>
                <a:cubicBezTo>
                  <a:pt x="147191" y="0"/>
                  <a:pt x="174384" y="11314"/>
                  <a:pt x="197012" y="33960"/>
                </a:cubicBezTo>
                <a:cubicBezTo>
                  <a:pt x="219658" y="56588"/>
                  <a:pt x="230972" y="83781"/>
                  <a:pt x="230972" y="115486"/>
                </a:cubicBezTo>
                <a:cubicBezTo>
                  <a:pt x="230972" y="147227"/>
                  <a:pt x="219568" y="174492"/>
                  <a:pt x="196759" y="197301"/>
                </a:cubicBezTo>
                <a:close/>
                <a:moveTo>
                  <a:pt x="190877" y="40095"/>
                </a:moveTo>
                <a:cubicBezTo>
                  <a:pt x="169837" y="19073"/>
                  <a:pt x="144700" y="8553"/>
                  <a:pt x="115486" y="8553"/>
                </a:cubicBezTo>
                <a:cubicBezTo>
                  <a:pt x="86272" y="8553"/>
                  <a:pt x="61135" y="19055"/>
                  <a:pt x="40095" y="40095"/>
                </a:cubicBezTo>
                <a:cubicBezTo>
                  <a:pt x="19073" y="61135"/>
                  <a:pt x="8553" y="86272"/>
                  <a:pt x="8553" y="115486"/>
                </a:cubicBezTo>
                <a:cubicBezTo>
                  <a:pt x="8553" y="144700"/>
                  <a:pt x="19055" y="169837"/>
                  <a:pt x="40095" y="190877"/>
                </a:cubicBezTo>
                <a:cubicBezTo>
                  <a:pt x="61135" y="211917"/>
                  <a:pt x="86272" y="222419"/>
                  <a:pt x="115486" y="222419"/>
                </a:cubicBezTo>
                <a:cubicBezTo>
                  <a:pt x="144700" y="222419"/>
                  <a:pt x="169837" y="211917"/>
                  <a:pt x="190877" y="190877"/>
                </a:cubicBezTo>
                <a:cubicBezTo>
                  <a:pt x="211899" y="169837"/>
                  <a:pt x="222419" y="144700"/>
                  <a:pt x="222419" y="115486"/>
                </a:cubicBezTo>
                <a:cubicBezTo>
                  <a:pt x="222419" y="86272"/>
                  <a:pt x="211899" y="61135"/>
                  <a:pt x="190877" y="40095"/>
                </a:cubicBezTo>
                <a:close/>
                <a:moveTo>
                  <a:pt x="89285" y="97838"/>
                </a:moveTo>
                <a:cubicBezTo>
                  <a:pt x="86091" y="101050"/>
                  <a:pt x="81977" y="102638"/>
                  <a:pt x="76979" y="102638"/>
                </a:cubicBezTo>
                <a:cubicBezTo>
                  <a:pt x="71998" y="102638"/>
                  <a:pt x="67902" y="101050"/>
                  <a:pt x="64690" y="97838"/>
                </a:cubicBezTo>
                <a:cubicBezTo>
                  <a:pt x="61478" y="94626"/>
                  <a:pt x="59890" y="90548"/>
                  <a:pt x="59890" y="85550"/>
                </a:cubicBezTo>
                <a:cubicBezTo>
                  <a:pt x="59890" y="80570"/>
                  <a:pt x="61478" y="76473"/>
                  <a:pt x="64690" y="73261"/>
                </a:cubicBezTo>
                <a:cubicBezTo>
                  <a:pt x="67902" y="70031"/>
                  <a:pt x="71998" y="68443"/>
                  <a:pt x="76979" y="68443"/>
                </a:cubicBezTo>
                <a:cubicBezTo>
                  <a:pt x="81977" y="68443"/>
                  <a:pt x="86055" y="70049"/>
                  <a:pt x="89267" y="73243"/>
                </a:cubicBezTo>
                <a:cubicBezTo>
                  <a:pt x="92497" y="76455"/>
                  <a:pt x="94103" y="80570"/>
                  <a:pt x="94103" y="85550"/>
                </a:cubicBezTo>
                <a:cubicBezTo>
                  <a:pt x="94103" y="90548"/>
                  <a:pt x="92497" y="94626"/>
                  <a:pt x="89285" y="97838"/>
                </a:cubicBezTo>
                <a:close/>
                <a:moveTo>
                  <a:pt x="66838" y="188188"/>
                </a:moveTo>
                <a:lnTo>
                  <a:pt x="65755" y="188188"/>
                </a:lnTo>
                <a:cubicBezTo>
                  <a:pt x="62922" y="186781"/>
                  <a:pt x="62020" y="184832"/>
                  <a:pt x="63084" y="182324"/>
                </a:cubicBezTo>
                <a:cubicBezTo>
                  <a:pt x="67000" y="171280"/>
                  <a:pt x="73767" y="162366"/>
                  <a:pt x="83403" y="155599"/>
                </a:cubicBezTo>
                <a:cubicBezTo>
                  <a:pt x="93038" y="148815"/>
                  <a:pt x="103721" y="145422"/>
                  <a:pt x="115486" y="145422"/>
                </a:cubicBezTo>
                <a:cubicBezTo>
                  <a:pt x="127251" y="145422"/>
                  <a:pt x="137934" y="148815"/>
                  <a:pt x="147569" y="155581"/>
                </a:cubicBezTo>
                <a:cubicBezTo>
                  <a:pt x="157205" y="162348"/>
                  <a:pt x="163972" y="171262"/>
                  <a:pt x="167888" y="182305"/>
                </a:cubicBezTo>
                <a:cubicBezTo>
                  <a:pt x="169295" y="185175"/>
                  <a:pt x="168429" y="186943"/>
                  <a:pt x="165217" y="187665"/>
                </a:cubicBezTo>
                <a:cubicBezTo>
                  <a:pt x="162348" y="189090"/>
                  <a:pt x="160580" y="188387"/>
                  <a:pt x="159858" y="185517"/>
                </a:cubicBezTo>
                <a:cubicBezTo>
                  <a:pt x="156646" y="176261"/>
                  <a:pt x="150962" y="168682"/>
                  <a:pt x="142770" y="162817"/>
                </a:cubicBezTo>
                <a:cubicBezTo>
                  <a:pt x="134559" y="156917"/>
                  <a:pt x="125465" y="153993"/>
                  <a:pt x="115486" y="153993"/>
                </a:cubicBezTo>
                <a:cubicBezTo>
                  <a:pt x="105507" y="153993"/>
                  <a:pt x="96413" y="156917"/>
                  <a:pt x="88202" y="162817"/>
                </a:cubicBezTo>
                <a:cubicBezTo>
                  <a:pt x="80010" y="168682"/>
                  <a:pt x="74326" y="176261"/>
                  <a:pt x="71114" y="185517"/>
                </a:cubicBezTo>
                <a:cubicBezTo>
                  <a:pt x="70392" y="187322"/>
                  <a:pt x="68967" y="188188"/>
                  <a:pt x="66838" y="188188"/>
                </a:cubicBezTo>
                <a:close/>
                <a:moveTo>
                  <a:pt x="85550" y="85550"/>
                </a:moveTo>
                <a:cubicBezTo>
                  <a:pt x="85550" y="79866"/>
                  <a:pt x="82717" y="77015"/>
                  <a:pt x="77015" y="77015"/>
                </a:cubicBezTo>
                <a:cubicBezTo>
                  <a:pt x="71295" y="77015"/>
                  <a:pt x="68462" y="79866"/>
                  <a:pt x="68462" y="85550"/>
                </a:cubicBezTo>
                <a:cubicBezTo>
                  <a:pt x="68462" y="91252"/>
                  <a:pt x="71295" y="94103"/>
                  <a:pt x="77015" y="94103"/>
                </a:cubicBezTo>
                <a:cubicBezTo>
                  <a:pt x="82717" y="94103"/>
                  <a:pt x="85550" y="91252"/>
                  <a:pt x="85550" y="85550"/>
                </a:cubicBezTo>
                <a:close/>
                <a:moveTo>
                  <a:pt x="166282" y="97838"/>
                </a:moveTo>
                <a:cubicBezTo>
                  <a:pt x="163070" y="101050"/>
                  <a:pt x="158974" y="102638"/>
                  <a:pt x="153993" y="102638"/>
                </a:cubicBezTo>
                <a:cubicBezTo>
                  <a:pt x="148995" y="102638"/>
                  <a:pt x="144917" y="101050"/>
                  <a:pt x="141705" y="97838"/>
                </a:cubicBezTo>
                <a:cubicBezTo>
                  <a:pt x="138475" y="94626"/>
                  <a:pt x="136869" y="90548"/>
                  <a:pt x="136869" y="85550"/>
                </a:cubicBezTo>
                <a:cubicBezTo>
                  <a:pt x="136869" y="80570"/>
                  <a:pt x="138475" y="76473"/>
                  <a:pt x="141687" y="73261"/>
                </a:cubicBezTo>
                <a:cubicBezTo>
                  <a:pt x="144881" y="70049"/>
                  <a:pt x="148977" y="68462"/>
                  <a:pt x="153957" y="68462"/>
                </a:cubicBezTo>
                <a:cubicBezTo>
                  <a:pt x="158956" y="68462"/>
                  <a:pt x="163052" y="70086"/>
                  <a:pt x="166246" y="73261"/>
                </a:cubicBezTo>
                <a:cubicBezTo>
                  <a:pt x="169494" y="76455"/>
                  <a:pt x="171082" y="80570"/>
                  <a:pt x="171082" y="85550"/>
                </a:cubicBezTo>
                <a:cubicBezTo>
                  <a:pt x="171082" y="90548"/>
                  <a:pt x="169494" y="94626"/>
                  <a:pt x="166282" y="97838"/>
                </a:cubicBezTo>
                <a:close/>
                <a:moveTo>
                  <a:pt x="162529" y="85550"/>
                </a:moveTo>
                <a:cubicBezTo>
                  <a:pt x="162529" y="79866"/>
                  <a:pt x="159695" y="77015"/>
                  <a:pt x="153993" y="77015"/>
                </a:cubicBezTo>
                <a:cubicBezTo>
                  <a:pt x="148291" y="77015"/>
                  <a:pt x="145440" y="79866"/>
                  <a:pt x="145440" y="85550"/>
                </a:cubicBezTo>
                <a:cubicBezTo>
                  <a:pt x="145440" y="91252"/>
                  <a:pt x="148291" y="94103"/>
                  <a:pt x="153993" y="94103"/>
                </a:cubicBezTo>
                <a:cubicBezTo>
                  <a:pt x="159695" y="94103"/>
                  <a:pt x="162529" y="91252"/>
                  <a:pt x="162529" y="85550"/>
                </a:cubicBezTo>
                <a:close/>
              </a:path>
            </a:pathLst>
          </a:custGeom>
          <a:solidFill>
            <a:srgbClr val="A736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349" name="iconfont-1018-792377"/>
          <p:cNvSpPr/>
          <p:nvPr/>
        </p:nvSpPr>
        <p:spPr>
          <a:xfrm>
            <a:off x="1458929" y="3746754"/>
            <a:ext cx="230912" cy="230912"/>
          </a:xfrm>
          <a:custGeom>
            <a:avLst/>
            <a:gdLst/>
            <a:ahLst/>
            <a:cxnLst/>
            <a:rect l="0" t="0" r="r" b="b"/>
            <a:pathLst>
              <a:path w="230972" h="230972">
                <a:moveTo>
                  <a:pt x="196759" y="197301"/>
                </a:moveTo>
                <a:cubicBezTo>
                  <a:pt x="174294" y="219748"/>
                  <a:pt x="147191" y="230972"/>
                  <a:pt x="115486" y="230972"/>
                </a:cubicBezTo>
                <a:cubicBezTo>
                  <a:pt x="83781" y="230972"/>
                  <a:pt x="56588" y="219676"/>
                  <a:pt x="33960" y="197012"/>
                </a:cubicBezTo>
                <a:cubicBezTo>
                  <a:pt x="11314" y="174384"/>
                  <a:pt x="0" y="147227"/>
                  <a:pt x="0" y="115486"/>
                </a:cubicBezTo>
                <a:cubicBezTo>
                  <a:pt x="0" y="83781"/>
                  <a:pt x="11314" y="56588"/>
                  <a:pt x="33960" y="33960"/>
                </a:cubicBezTo>
                <a:cubicBezTo>
                  <a:pt x="56588" y="11314"/>
                  <a:pt x="83781" y="0"/>
                  <a:pt x="115486" y="0"/>
                </a:cubicBezTo>
                <a:cubicBezTo>
                  <a:pt x="147191" y="0"/>
                  <a:pt x="174384" y="11314"/>
                  <a:pt x="197012" y="33960"/>
                </a:cubicBezTo>
                <a:cubicBezTo>
                  <a:pt x="219658" y="56588"/>
                  <a:pt x="230972" y="83781"/>
                  <a:pt x="230972" y="115486"/>
                </a:cubicBezTo>
                <a:cubicBezTo>
                  <a:pt x="230972" y="147227"/>
                  <a:pt x="219568" y="174492"/>
                  <a:pt x="196759" y="197301"/>
                </a:cubicBezTo>
                <a:close/>
                <a:moveTo>
                  <a:pt x="190877" y="40095"/>
                </a:moveTo>
                <a:cubicBezTo>
                  <a:pt x="169837" y="19073"/>
                  <a:pt x="144700" y="8553"/>
                  <a:pt x="115486" y="8553"/>
                </a:cubicBezTo>
                <a:cubicBezTo>
                  <a:pt x="86272" y="8553"/>
                  <a:pt x="61135" y="19055"/>
                  <a:pt x="40095" y="40095"/>
                </a:cubicBezTo>
                <a:cubicBezTo>
                  <a:pt x="19073" y="61135"/>
                  <a:pt x="8553" y="86272"/>
                  <a:pt x="8553" y="115486"/>
                </a:cubicBezTo>
                <a:cubicBezTo>
                  <a:pt x="8553" y="144700"/>
                  <a:pt x="19055" y="169837"/>
                  <a:pt x="40095" y="190877"/>
                </a:cubicBezTo>
                <a:cubicBezTo>
                  <a:pt x="61135" y="211917"/>
                  <a:pt x="86272" y="222419"/>
                  <a:pt x="115486" y="222419"/>
                </a:cubicBezTo>
                <a:cubicBezTo>
                  <a:pt x="144700" y="222419"/>
                  <a:pt x="169837" y="211917"/>
                  <a:pt x="190877" y="190877"/>
                </a:cubicBezTo>
                <a:cubicBezTo>
                  <a:pt x="211899" y="169837"/>
                  <a:pt x="222419" y="144700"/>
                  <a:pt x="222419" y="115486"/>
                </a:cubicBezTo>
                <a:cubicBezTo>
                  <a:pt x="222419" y="86272"/>
                  <a:pt x="211899" y="61135"/>
                  <a:pt x="190877" y="40095"/>
                </a:cubicBezTo>
                <a:close/>
                <a:moveTo>
                  <a:pt x="89285" y="97838"/>
                </a:moveTo>
                <a:cubicBezTo>
                  <a:pt x="86091" y="101050"/>
                  <a:pt x="81977" y="102638"/>
                  <a:pt x="76979" y="102638"/>
                </a:cubicBezTo>
                <a:cubicBezTo>
                  <a:pt x="71998" y="102638"/>
                  <a:pt x="67902" y="101050"/>
                  <a:pt x="64690" y="97838"/>
                </a:cubicBezTo>
                <a:cubicBezTo>
                  <a:pt x="61478" y="94626"/>
                  <a:pt x="59890" y="90548"/>
                  <a:pt x="59890" y="85550"/>
                </a:cubicBezTo>
                <a:cubicBezTo>
                  <a:pt x="59890" y="80570"/>
                  <a:pt x="61478" y="76473"/>
                  <a:pt x="64690" y="73261"/>
                </a:cubicBezTo>
                <a:cubicBezTo>
                  <a:pt x="67902" y="70031"/>
                  <a:pt x="71998" y="68443"/>
                  <a:pt x="76979" y="68443"/>
                </a:cubicBezTo>
                <a:cubicBezTo>
                  <a:pt x="81977" y="68443"/>
                  <a:pt x="86055" y="70049"/>
                  <a:pt x="89267" y="73243"/>
                </a:cubicBezTo>
                <a:cubicBezTo>
                  <a:pt x="92497" y="76455"/>
                  <a:pt x="94103" y="80570"/>
                  <a:pt x="94103" y="85550"/>
                </a:cubicBezTo>
                <a:cubicBezTo>
                  <a:pt x="94103" y="90548"/>
                  <a:pt x="92497" y="94626"/>
                  <a:pt x="89285" y="97838"/>
                </a:cubicBezTo>
                <a:close/>
                <a:moveTo>
                  <a:pt x="66838" y="188188"/>
                </a:moveTo>
                <a:lnTo>
                  <a:pt x="65755" y="188188"/>
                </a:lnTo>
                <a:cubicBezTo>
                  <a:pt x="62922" y="186781"/>
                  <a:pt x="62020" y="184832"/>
                  <a:pt x="63084" y="182324"/>
                </a:cubicBezTo>
                <a:cubicBezTo>
                  <a:pt x="67000" y="171280"/>
                  <a:pt x="73767" y="162366"/>
                  <a:pt x="83403" y="155599"/>
                </a:cubicBezTo>
                <a:cubicBezTo>
                  <a:pt x="93038" y="148815"/>
                  <a:pt x="103721" y="145422"/>
                  <a:pt x="115486" y="145422"/>
                </a:cubicBezTo>
                <a:cubicBezTo>
                  <a:pt x="127251" y="145422"/>
                  <a:pt x="137934" y="148815"/>
                  <a:pt x="147569" y="155581"/>
                </a:cubicBezTo>
                <a:cubicBezTo>
                  <a:pt x="157205" y="162348"/>
                  <a:pt x="163972" y="171262"/>
                  <a:pt x="167888" y="182305"/>
                </a:cubicBezTo>
                <a:cubicBezTo>
                  <a:pt x="169295" y="185175"/>
                  <a:pt x="168429" y="186943"/>
                  <a:pt x="165217" y="187665"/>
                </a:cubicBezTo>
                <a:cubicBezTo>
                  <a:pt x="162348" y="189090"/>
                  <a:pt x="160580" y="188387"/>
                  <a:pt x="159858" y="185517"/>
                </a:cubicBezTo>
                <a:cubicBezTo>
                  <a:pt x="156646" y="176261"/>
                  <a:pt x="150962" y="168682"/>
                  <a:pt x="142770" y="162817"/>
                </a:cubicBezTo>
                <a:cubicBezTo>
                  <a:pt x="134559" y="156917"/>
                  <a:pt x="125465" y="153993"/>
                  <a:pt x="115486" y="153993"/>
                </a:cubicBezTo>
                <a:cubicBezTo>
                  <a:pt x="105507" y="153993"/>
                  <a:pt x="96413" y="156917"/>
                  <a:pt x="88202" y="162817"/>
                </a:cubicBezTo>
                <a:cubicBezTo>
                  <a:pt x="80010" y="168682"/>
                  <a:pt x="74326" y="176261"/>
                  <a:pt x="71114" y="185517"/>
                </a:cubicBezTo>
                <a:cubicBezTo>
                  <a:pt x="70392" y="187322"/>
                  <a:pt x="68967" y="188188"/>
                  <a:pt x="66838" y="188188"/>
                </a:cubicBezTo>
                <a:close/>
                <a:moveTo>
                  <a:pt x="85550" y="85550"/>
                </a:moveTo>
                <a:cubicBezTo>
                  <a:pt x="85550" y="79866"/>
                  <a:pt x="82717" y="77015"/>
                  <a:pt x="77015" y="77015"/>
                </a:cubicBezTo>
                <a:cubicBezTo>
                  <a:pt x="71295" y="77015"/>
                  <a:pt x="68462" y="79866"/>
                  <a:pt x="68462" y="85550"/>
                </a:cubicBezTo>
                <a:cubicBezTo>
                  <a:pt x="68462" y="91252"/>
                  <a:pt x="71295" y="94103"/>
                  <a:pt x="77015" y="94103"/>
                </a:cubicBezTo>
                <a:cubicBezTo>
                  <a:pt x="82717" y="94103"/>
                  <a:pt x="85550" y="91252"/>
                  <a:pt x="85550" y="85550"/>
                </a:cubicBezTo>
                <a:close/>
                <a:moveTo>
                  <a:pt x="166282" y="97838"/>
                </a:moveTo>
                <a:cubicBezTo>
                  <a:pt x="163070" y="101050"/>
                  <a:pt x="158974" y="102638"/>
                  <a:pt x="153993" y="102638"/>
                </a:cubicBezTo>
                <a:cubicBezTo>
                  <a:pt x="148995" y="102638"/>
                  <a:pt x="144917" y="101050"/>
                  <a:pt x="141705" y="97838"/>
                </a:cubicBezTo>
                <a:cubicBezTo>
                  <a:pt x="138475" y="94626"/>
                  <a:pt x="136869" y="90548"/>
                  <a:pt x="136869" y="85550"/>
                </a:cubicBezTo>
                <a:cubicBezTo>
                  <a:pt x="136869" y="80570"/>
                  <a:pt x="138475" y="76473"/>
                  <a:pt x="141687" y="73261"/>
                </a:cubicBezTo>
                <a:cubicBezTo>
                  <a:pt x="144881" y="70049"/>
                  <a:pt x="148977" y="68462"/>
                  <a:pt x="153957" y="68462"/>
                </a:cubicBezTo>
                <a:cubicBezTo>
                  <a:pt x="158956" y="68462"/>
                  <a:pt x="163052" y="70086"/>
                  <a:pt x="166246" y="73261"/>
                </a:cubicBezTo>
                <a:cubicBezTo>
                  <a:pt x="169494" y="76455"/>
                  <a:pt x="171082" y="80570"/>
                  <a:pt x="171082" y="85550"/>
                </a:cubicBezTo>
                <a:cubicBezTo>
                  <a:pt x="171082" y="90548"/>
                  <a:pt x="169494" y="94626"/>
                  <a:pt x="166282" y="97838"/>
                </a:cubicBezTo>
                <a:close/>
                <a:moveTo>
                  <a:pt x="162529" y="85550"/>
                </a:moveTo>
                <a:cubicBezTo>
                  <a:pt x="162529" y="79866"/>
                  <a:pt x="159695" y="77015"/>
                  <a:pt x="153993" y="77015"/>
                </a:cubicBezTo>
                <a:cubicBezTo>
                  <a:pt x="148291" y="77015"/>
                  <a:pt x="145440" y="79866"/>
                  <a:pt x="145440" y="85550"/>
                </a:cubicBezTo>
                <a:cubicBezTo>
                  <a:pt x="145440" y="91252"/>
                  <a:pt x="148291" y="94103"/>
                  <a:pt x="153993" y="94103"/>
                </a:cubicBezTo>
                <a:cubicBezTo>
                  <a:pt x="159695" y="94103"/>
                  <a:pt x="162529" y="91252"/>
                  <a:pt x="162529" y="85550"/>
                </a:cubicBezTo>
                <a:close/>
              </a:path>
            </a:pathLst>
          </a:custGeom>
          <a:solidFill>
            <a:schemeClr val="accent6">
              <a:lumMod val="75000"/>
            </a:schemeClr>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350" name="iconfont-1018-792377"/>
          <p:cNvSpPr/>
          <p:nvPr/>
        </p:nvSpPr>
        <p:spPr>
          <a:xfrm>
            <a:off x="1700339" y="3751371"/>
            <a:ext cx="230912" cy="230912"/>
          </a:xfrm>
          <a:custGeom>
            <a:avLst/>
            <a:gdLst/>
            <a:ahLst/>
            <a:cxnLst/>
            <a:rect l="0" t="0" r="r" b="b"/>
            <a:pathLst>
              <a:path w="230972" h="230972">
                <a:moveTo>
                  <a:pt x="196759" y="197301"/>
                </a:moveTo>
                <a:cubicBezTo>
                  <a:pt x="174294" y="219748"/>
                  <a:pt x="147191" y="230972"/>
                  <a:pt x="115486" y="230972"/>
                </a:cubicBezTo>
                <a:cubicBezTo>
                  <a:pt x="83781" y="230972"/>
                  <a:pt x="56588" y="219676"/>
                  <a:pt x="33960" y="197012"/>
                </a:cubicBezTo>
                <a:cubicBezTo>
                  <a:pt x="11314" y="174384"/>
                  <a:pt x="0" y="147227"/>
                  <a:pt x="0" y="115486"/>
                </a:cubicBezTo>
                <a:cubicBezTo>
                  <a:pt x="0" y="83781"/>
                  <a:pt x="11314" y="56588"/>
                  <a:pt x="33960" y="33960"/>
                </a:cubicBezTo>
                <a:cubicBezTo>
                  <a:pt x="56588" y="11314"/>
                  <a:pt x="83781" y="0"/>
                  <a:pt x="115486" y="0"/>
                </a:cubicBezTo>
                <a:cubicBezTo>
                  <a:pt x="147191" y="0"/>
                  <a:pt x="174384" y="11314"/>
                  <a:pt x="197012" y="33960"/>
                </a:cubicBezTo>
                <a:cubicBezTo>
                  <a:pt x="219658" y="56588"/>
                  <a:pt x="230972" y="83781"/>
                  <a:pt x="230972" y="115486"/>
                </a:cubicBezTo>
                <a:cubicBezTo>
                  <a:pt x="230972" y="147227"/>
                  <a:pt x="219568" y="174492"/>
                  <a:pt x="196759" y="197301"/>
                </a:cubicBezTo>
                <a:close/>
                <a:moveTo>
                  <a:pt x="190877" y="40095"/>
                </a:moveTo>
                <a:cubicBezTo>
                  <a:pt x="169837" y="19073"/>
                  <a:pt x="144700" y="8553"/>
                  <a:pt x="115486" y="8553"/>
                </a:cubicBezTo>
                <a:cubicBezTo>
                  <a:pt x="86272" y="8553"/>
                  <a:pt x="61135" y="19055"/>
                  <a:pt x="40095" y="40095"/>
                </a:cubicBezTo>
                <a:cubicBezTo>
                  <a:pt x="19073" y="61135"/>
                  <a:pt x="8553" y="86272"/>
                  <a:pt x="8553" y="115486"/>
                </a:cubicBezTo>
                <a:cubicBezTo>
                  <a:pt x="8553" y="144700"/>
                  <a:pt x="19055" y="169837"/>
                  <a:pt x="40095" y="190877"/>
                </a:cubicBezTo>
                <a:cubicBezTo>
                  <a:pt x="61135" y="211917"/>
                  <a:pt x="86272" y="222419"/>
                  <a:pt x="115486" y="222419"/>
                </a:cubicBezTo>
                <a:cubicBezTo>
                  <a:pt x="144700" y="222419"/>
                  <a:pt x="169837" y="211917"/>
                  <a:pt x="190877" y="190877"/>
                </a:cubicBezTo>
                <a:cubicBezTo>
                  <a:pt x="211899" y="169837"/>
                  <a:pt x="222419" y="144700"/>
                  <a:pt x="222419" y="115486"/>
                </a:cubicBezTo>
                <a:cubicBezTo>
                  <a:pt x="222419" y="86272"/>
                  <a:pt x="211899" y="61135"/>
                  <a:pt x="190877" y="40095"/>
                </a:cubicBezTo>
                <a:close/>
                <a:moveTo>
                  <a:pt x="89285" y="97838"/>
                </a:moveTo>
                <a:cubicBezTo>
                  <a:pt x="86091" y="101050"/>
                  <a:pt x="81977" y="102638"/>
                  <a:pt x="76979" y="102638"/>
                </a:cubicBezTo>
                <a:cubicBezTo>
                  <a:pt x="71998" y="102638"/>
                  <a:pt x="67902" y="101050"/>
                  <a:pt x="64690" y="97838"/>
                </a:cubicBezTo>
                <a:cubicBezTo>
                  <a:pt x="61478" y="94626"/>
                  <a:pt x="59890" y="90548"/>
                  <a:pt x="59890" y="85550"/>
                </a:cubicBezTo>
                <a:cubicBezTo>
                  <a:pt x="59890" y="80570"/>
                  <a:pt x="61478" y="76473"/>
                  <a:pt x="64690" y="73261"/>
                </a:cubicBezTo>
                <a:cubicBezTo>
                  <a:pt x="67902" y="70031"/>
                  <a:pt x="71998" y="68443"/>
                  <a:pt x="76979" y="68443"/>
                </a:cubicBezTo>
                <a:cubicBezTo>
                  <a:pt x="81977" y="68443"/>
                  <a:pt x="86055" y="70049"/>
                  <a:pt x="89267" y="73243"/>
                </a:cubicBezTo>
                <a:cubicBezTo>
                  <a:pt x="92497" y="76455"/>
                  <a:pt x="94103" y="80570"/>
                  <a:pt x="94103" y="85550"/>
                </a:cubicBezTo>
                <a:cubicBezTo>
                  <a:pt x="94103" y="90548"/>
                  <a:pt x="92497" y="94626"/>
                  <a:pt x="89285" y="97838"/>
                </a:cubicBezTo>
                <a:close/>
                <a:moveTo>
                  <a:pt x="66838" y="188188"/>
                </a:moveTo>
                <a:lnTo>
                  <a:pt x="65755" y="188188"/>
                </a:lnTo>
                <a:cubicBezTo>
                  <a:pt x="62922" y="186781"/>
                  <a:pt x="62020" y="184832"/>
                  <a:pt x="63084" y="182324"/>
                </a:cubicBezTo>
                <a:cubicBezTo>
                  <a:pt x="67000" y="171280"/>
                  <a:pt x="73767" y="162366"/>
                  <a:pt x="83403" y="155599"/>
                </a:cubicBezTo>
                <a:cubicBezTo>
                  <a:pt x="93038" y="148815"/>
                  <a:pt x="103721" y="145422"/>
                  <a:pt x="115486" y="145422"/>
                </a:cubicBezTo>
                <a:cubicBezTo>
                  <a:pt x="127251" y="145422"/>
                  <a:pt x="137934" y="148815"/>
                  <a:pt x="147569" y="155581"/>
                </a:cubicBezTo>
                <a:cubicBezTo>
                  <a:pt x="157205" y="162348"/>
                  <a:pt x="163972" y="171262"/>
                  <a:pt x="167888" y="182305"/>
                </a:cubicBezTo>
                <a:cubicBezTo>
                  <a:pt x="169295" y="185175"/>
                  <a:pt x="168429" y="186943"/>
                  <a:pt x="165217" y="187665"/>
                </a:cubicBezTo>
                <a:cubicBezTo>
                  <a:pt x="162348" y="189090"/>
                  <a:pt x="160580" y="188387"/>
                  <a:pt x="159858" y="185517"/>
                </a:cubicBezTo>
                <a:cubicBezTo>
                  <a:pt x="156646" y="176261"/>
                  <a:pt x="150962" y="168682"/>
                  <a:pt x="142770" y="162817"/>
                </a:cubicBezTo>
                <a:cubicBezTo>
                  <a:pt x="134559" y="156917"/>
                  <a:pt x="125465" y="153993"/>
                  <a:pt x="115486" y="153993"/>
                </a:cubicBezTo>
                <a:cubicBezTo>
                  <a:pt x="105507" y="153993"/>
                  <a:pt x="96413" y="156917"/>
                  <a:pt x="88202" y="162817"/>
                </a:cubicBezTo>
                <a:cubicBezTo>
                  <a:pt x="80010" y="168682"/>
                  <a:pt x="74326" y="176261"/>
                  <a:pt x="71114" y="185517"/>
                </a:cubicBezTo>
                <a:cubicBezTo>
                  <a:pt x="70392" y="187322"/>
                  <a:pt x="68967" y="188188"/>
                  <a:pt x="66838" y="188188"/>
                </a:cubicBezTo>
                <a:close/>
                <a:moveTo>
                  <a:pt x="85550" y="85550"/>
                </a:moveTo>
                <a:cubicBezTo>
                  <a:pt x="85550" y="79866"/>
                  <a:pt x="82717" y="77015"/>
                  <a:pt x="77015" y="77015"/>
                </a:cubicBezTo>
                <a:cubicBezTo>
                  <a:pt x="71295" y="77015"/>
                  <a:pt x="68462" y="79866"/>
                  <a:pt x="68462" y="85550"/>
                </a:cubicBezTo>
                <a:cubicBezTo>
                  <a:pt x="68462" y="91252"/>
                  <a:pt x="71295" y="94103"/>
                  <a:pt x="77015" y="94103"/>
                </a:cubicBezTo>
                <a:cubicBezTo>
                  <a:pt x="82717" y="94103"/>
                  <a:pt x="85550" y="91252"/>
                  <a:pt x="85550" y="85550"/>
                </a:cubicBezTo>
                <a:close/>
                <a:moveTo>
                  <a:pt x="166282" y="97838"/>
                </a:moveTo>
                <a:cubicBezTo>
                  <a:pt x="163070" y="101050"/>
                  <a:pt x="158974" y="102638"/>
                  <a:pt x="153993" y="102638"/>
                </a:cubicBezTo>
                <a:cubicBezTo>
                  <a:pt x="148995" y="102638"/>
                  <a:pt x="144917" y="101050"/>
                  <a:pt x="141705" y="97838"/>
                </a:cubicBezTo>
                <a:cubicBezTo>
                  <a:pt x="138475" y="94626"/>
                  <a:pt x="136869" y="90548"/>
                  <a:pt x="136869" y="85550"/>
                </a:cubicBezTo>
                <a:cubicBezTo>
                  <a:pt x="136869" y="80570"/>
                  <a:pt x="138475" y="76473"/>
                  <a:pt x="141687" y="73261"/>
                </a:cubicBezTo>
                <a:cubicBezTo>
                  <a:pt x="144881" y="70049"/>
                  <a:pt x="148977" y="68462"/>
                  <a:pt x="153957" y="68462"/>
                </a:cubicBezTo>
                <a:cubicBezTo>
                  <a:pt x="158956" y="68462"/>
                  <a:pt x="163052" y="70086"/>
                  <a:pt x="166246" y="73261"/>
                </a:cubicBezTo>
                <a:cubicBezTo>
                  <a:pt x="169494" y="76455"/>
                  <a:pt x="171082" y="80570"/>
                  <a:pt x="171082" y="85550"/>
                </a:cubicBezTo>
                <a:cubicBezTo>
                  <a:pt x="171082" y="90548"/>
                  <a:pt x="169494" y="94626"/>
                  <a:pt x="166282" y="97838"/>
                </a:cubicBezTo>
                <a:close/>
                <a:moveTo>
                  <a:pt x="162529" y="85550"/>
                </a:moveTo>
                <a:cubicBezTo>
                  <a:pt x="162529" y="79866"/>
                  <a:pt x="159695" y="77015"/>
                  <a:pt x="153993" y="77015"/>
                </a:cubicBezTo>
                <a:cubicBezTo>
                  <a:pt x="148291" y="77015"/>
                  <a:pt x="145440" y="79866"/>
                  <a:pt x="145440" y="85550"/>
                </a:cubicBezTo>
                <a:cubicBezTo>
                  <a:pt x="145440" y="91252"/>
                  <a:pt x="148291" y="94103"/>
                  <a:pt x="153993" y="94103"/>
                </a:cubicBezTo>
                <a:cubicBezTo>
                  <a:pt x="159695" y="94103"/>
                  <a:pt x="162529" y="91252"/>
                  <a:pt x="162529" y="85550"/>
                </a:cubicBezTo>
                <a:close/>
              </a:path>
            </a:pathLst>
          </a:custGeom>
          <a:solidFill>
            <a:schemeClr val="accent6">
              <a:lumMod val="75000"/>
            </a:schemeClr>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351" name="iconfont-1018-792377"/>
          <p:cNvSpPr/>
          <p:nvPr/>
        </p:nvSpPr>
        <p:spPr>
          <a:xfrm>
            <a:off x="1939471" y="3753449"/>
            <a:ext cx="230912" cy="230912"/>
          </a:xfrm>
          <a:custGeom>
            <a:avLst/>
            <a:gdLst/>
            <a:ahLst/>
            <a:cxnLst/>
            <a:rect l="0" t="0" r="r" b="b"/>
            <a:pathLst>
              <a:path w="230972" h="230972">
                <a:moveTo>
                  <a:pt x="196759" y="197301"/>
                </a:moveTo>
                <a:cubicBezTo>
                  <a:pt x="174294" y="219748"/>
                  <a:pt x="147191" y="230972"/>
                  <a:pt x="115486" y="230972"/>
                </a:cubicBezTo>
                <a:cubicBezTo>
                  <a:pt x="83781" y="230972"/>
                  <a:pt x="56588" y="219676"/>
                  <a:pt x="33960" y="197012"/>
                </a:cubicBezTo>
                <a:cubicBezTo>
                  <a:pt x="11314" y="174384"/>
                  <a:pt x="0" y="147227"/>
                  <a:pt x="0" y="115486"/>
                </a:cubicBezTo>
                <a:cubicBezTo>
                  <a:pt x="0" y="83781"/>
                  <a:pt x="11314" y="56588"/>
                  <a:pt x="33960" y="33960"/>
                </a:cubicBezTo>
                <a:cubicBezTo>
                  <a:pt x="56588" y="11314"/>
                  <a:pt x="83781" y="0"/>
                  <a:pt x="115486" y="0"/>
                </a:cubicBezTo>
                <a:cubicBezTo>
                  <a:pt x="147191" y="0"/>
                  <a:pt x="174384" y="11314"/>
                  <a:pt x="197012" y="33960"/>
                </a:cubicBezTo>
                <a:cubicBezTo>
                  <a:pt x="219658" y="56588"/>
                  <a:pt x="230972" y="83781"/>
                  <a:pt x="230972" y="115486"/>
                </a:cubicBezTo>
                <a:cubicBezTo>
                  <a:pt x="230972" y="147227"/>
                  <a:pt x="219568" y="174492"/>
                  <a:pt x="196759" y="197301"/>
                </a:cubicBezTo>
                <a:close/>
                <a:moveTo>
                  <a:pt x="190877" y="40095"/>
                </a:moveTo>
                <a:cubicBezTo>
                  <a:pt x="169837" y="19073"/>
                  <a:pt x="144700" y="8553"/>
                  <a:pt x="115486" y="8553"/>
                </a:cubicBezTo>
                <a:cubicBezTo>
                  <a:pt x="86272" y="8553"/>
                  <a:pt x="61135" y="19055"/>
                  <a:pt x="40095" y="40095"/>
                </a:cubicBezTo>
                <a:cubicBezTo>
                  <a:pt x="19073" y="61135"/>
                  <a:pt x="8553" y="86272"/>
                  <a:pt x="8553" y="115486"/>
                </a:cubicBezTo>
                <a:cubicBezTo>
                  <a:pt x="8553" y="144700"/>
                  <a:pt x="19055" y="169837"/>
                  <a:pt x="40095" y="190877"/>
                </a:cubicBezTo>
                <a:cubicBezTo>
                  <a:pt x="61135" y="211917"/>
                  <a:pt x="86272" y="222419"/>
                  <a:pt x="115486" y="222419"/>
                </a:cubicBezTo>
                <a:cubicBezTo>
                  <a:pt x="144700" y="222419"/>
                  <a:pt x="169837" y="211917"/>
                  <a:pt x="190877" y="190877"/>
                </a:cubicBezTo>
                <a:cubicBezTo>
                  <a:pt x="211899" y="169837"/>
                  <a:pt x="222419" y="144700"/>
                  <a:pt x="222419" y="115486"/>
                </a:cubicBezTo>
                <a:cubicBezTo>
                  <a:pt x="222419" y="86272"/>
                  <a:pt x="211899" y="61135"/>
                  <a:pt x="190877" y="40095"/>
                </a:cubicBezTo>
                <a:close/>
                <a:moveTo>
                  <a:pt x="89285" y="97838"/>
                </a:moveTo>
                <a:cubicBezTo>
                  <a:pt x="86091" y="101050"/>
                  <a:pt x="81977" y="102638"/>
                  <a:pt x="76979" y="102638"/>
                </a:cubicBezTo>
                <a:cubicBezTo>
                  <a:pt x="71998" y="102638"/>
                  <a:pt x="67902" y="101050"/>
                  <a:pt x="64690" y="97838"/>
                </a:cubicBezTo>
                <a:cubicBezTo>
                  <a:pt x="61478" y="94626"/>
                  <a:pt x="59890" y="90548"/>
                  <a:pt x="59890" y="85550"/>
                </a:cubicBezTo>
                <a:cubicBezTo>
                  <a:pt x="59890" y="80570"/>
                  <a:pt x="61478" y="76473"/>
                  <a:pt x="64690" y="73261"/>
                </a:cubicBezTo>
                <a:cubicBezTo>
                  <a:pt x="67902" y="70031"/>
                  <a:pt x="71998" y="68443"/>
                  <a:pt x="76979" y="68443"/>
                </a:cubicBezTo>
                <a:cubicBezTo>
                  <a:pt x="81977" y="68443"/>
                  <a:pt x="86055" y="70049"/>
                  <a:pt x="89267" y="73243"/>
                </a:cubicBezTo>
                <a:cubicBezTo>
                  <a:pt x="92497" y="76455"/>
                  <a:pt x="94103" y="80570"/>
                  <a:pt x="94103" y="85550"/>
                </a:cubicBezTo>
                <a:cubicBezTo>
                  <a:pt x="94103" y="90548"/>
                  <a:pt x="92497" y="94626"/>
                  <a:pt x="89285" y="97838"/>
                </a:cubicBezTo>
                <a:close/>
                <a:moveTo>
                  <a:pt x="66838" y="188188"/>
                </a:moveTo>
                <a:lnTo>
                  <a:pt x="65755" y="188188"/>
                </a:lnTo>
                <a:cubicBezTo>
                  <a:pt x="62922" y="186781"/>
                  <a:pt x="62020" y="184832"/>
                  <a:pt x="63084" y="182324"/>
                </a:cubicBezTo>
                <a:cubicBezTo>
                  <a:pt x="67000" y="171280"/>
                  <a:pt x="73767" y="162366"/>
                  <a:pt x="83403" y="155599"/>
                </a:cubicBezTo>
                <a:cubicBezTo>
                  <a:pt x="93038" y="148815"/>
                  <a:pt x="103721" y="145422"/>
                  <a:pt x="115486" y="145422"/>
                </a:cubicBezTo>
                <a:cubicBezTo>
                  <a:pt x="127251" y="145422"/>
                  <a:pt x="137934" y="148815"/>
                  <a:pt x="147569" y="155581"/>
                </a:cubicBezTo>
                <a:cubicBezTo>
                  <a:pt x="157205" y="162348"/>
                  <a:pt x="163972" y="171262"/>
                  <a:pt x="167888" y="182305"/>
                </a:cubicBezTo>
                <a:cubicBezTo>
                  <a:pt x="169295" y="185175"/>
                  <a:pt x="168429" y="186943"/>
                  <a:pt x="165217" y="187665"/>
                </a:cubicBezTo>
                <a:cubicBezTo>
                  <a:pt x="162348" y="189090"/>
                  <a:pt x="160580" y="188387"/>
                  <a:pt x="159858" y="185517"/>
                </a:cubicBezTo>
                <a:cubicBezTo>
                  <a:pt x="156646" y="176261"/>
                  <a:pt x="150962" y="168682"/>
                  <a:pt x="142770" y="162817"/>
                </a:cubicBezTo>
                <a:cubicBezTo>
                  <a:pt x="134559" y="156917"/>
                  <a:pt x="125465" y="153993"/>
                  <a:pt x="115486" y="153993"/>
                </a:cubicBezTo>
                <a:cubicBezTo>
                  <a:pt x="105507" y="153993"/>
                  <a:pt x="96413" y="156917"/>
                  <a:pt x="88202" y="162817"/>
                </a:cubicBezTo>
                <a:cubicBezTo>
                  <a:pt x="80010" y="168682"/>
                  <a:pt x="74326" y="176261"/>
                  <a:pt x="71114" y="185517"/>
                </a:cubicBezTo>
                <a:cubicBezTo>
                  <a:pt x="70392" y="187322"/>
                  <a:pt x="68967" y="188188"/>
                  <a:pt x="66838" y="188188"/>
                </a:cubicBezTo>
                <a:close/>
                <a:moveTo>
                  <a:pt x="85550" y="85550"/>
                </a:moveTo>
                <a:cubicBezTo>
                  <a:pt x="85550" y="79866"/>
                  <a:pt x="82717" y="77015"/>
                  <a:pt x="77015" y="77015"/>
                </a:cubicBezTo>
                <a:cubicBezTo>
                  <a:pt x="71295" y="77015"/>
                  <a:pt x="68462" y="79866"/>
                  <a:pt x="68462" y="85550"/>
                </a:cubicBezTo>
                <a:cubicBezTo>
                  <a:pt x="68462" y="91252"/>
                  <a:pt x="71295" y="94103"/>
                  <a:pt x="77015" y="94103"/>
                </a:cubicBezTo>
                <a:cubicBezTo>
                  <a:pt x="82717" y="94103"/>
                  <a:pt x="85550" y="91252"/>
                  <a:pt x="85550" y="85550"/>
                </a:cubicBezTo>
                <a:close/>
                <a:moveTo>
                  <a:pt x="166282" y="97838"/>
                </a:moveTo>
                <a:cubicBezTo>
                  <a:pt x="163070" y="101050"/>
                  <a:pt x="158974" y="102638"/>
                  <a:pt x="153993" y="102638"/>
                </a:cubicBezTo>
                <a:cubicBezTo>
                  <a:pt x="148995" y="102638"/>
                  <a:pt x="144917" y="101050"/>
                  <a:pt x="141705" y="97838"/>
                </a:cubicBezTo>
                <a:cubicBezTo>
                  <a:pt x="138475" y="94626"/>
                  <a:pt x="136869" y="90548"/>
                  <a:pt x="136869" y="85550"/>
                </a:cubicBezTo>
                <a:cubicBezTo>
                  <a:pt x="136869" y="80570"/>
                  <a:pt x="138475" y="76473"/>
                  <a:pt x="141687" y="73261"/>
                </a:cubicBezTo>
                <a:cubicBezTo>
                  <a:pt x="144881" y="70049"/>
                  <a:pt x="148977" y="68462"/>
                  <a:pt x="153957" y="68462"/>
                </a:cubicBezTo>
                <a:cubicBezTo>
                  <a:pt x="158956" y="68462"/>
                  <a:pt x="163052" y="70086"/>
                  <a:pt x="166246" y="73261"/>
                </a:cubicBezTo>
                <a:cubicBezTo>
                  <a:pt x="169494" y="76455"/>
                  <a:pt x="171082" y="80570"/>
                  <a:pt x="171082" y="85550"/>
                </a:cubicBezTo>
                <a:cubicBezTo>
                  <a:pt x="171082" y="90548"/>
                  <a:pt x="169494" y="94626"/>
                  <a:pt x="166282" y="97838"/>
                </a:cubicBezTo>
                <a:close/>
                <a:moveTo>
                  <a:pt x="162529" y="85550"/>
                </a:moveTo>
                <a:cubicBezTo>
                  <a:pt x="162529" y="79866"/>
                  <a:pt x="159695" y="77015"/>
                  <a:pt x="153993" y="77015"/>
                </a:cubicBezTo>
                <a:cubicBezTo>
                  <a:pt x="148291" y="77015"/>
                  <a:pt x="145440" y="79866"/>
                  <a:pt x="145440" y="85550"/>
                </a:cubicBezTo>
                <a:cubicBezTo>
                  <a:pt x="145440" y="91252"/>
                  <a:pt x="148291" y="94103"/>
                  <a:pt x="153993" y="94103"/>
                </a:cubicBezTo>
                <a:cubicBezTo>
                  <a:pt x="159695" y="94103"/>
                  <a:pt x="162529" y="91252"/>
                  <a:pt x="162529" y="85550"/>
                </a:cubicBezTo>
                <a:close/>
              </a:path>
            </a:pathLst>
          </a:custGeom>
          <a:solidFill>
            <a:schemeClr val="accent6">
              <a:lumMod val="75000"/>
            </a:schemeClr>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352" name="文本占位符 1"/>
          <p:cNvSpPr txBox="1"/>
          <p:nvPr/>
        </p:nvSpPr>
        <p:spPr>
          <a:xfrm>
            <a:off x="3979148" y="1816137"/>
            <a:ext cx="732835" cy="288291"/>
          </a:xfrm>
          <a:prstGeom prst="rect">
            <a:avLst/>
          </a:prstGeom>
        </p:spPr>
        <p:txBody>
          <a:bodyPr anchor="t">
            <a:normAutofit fontScale="95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r" defTabSz="228566">
              <a:lnSpc>
                <a:spcPct val="100000"/>
              </a:lnSpc>
              <a:defRPr/>
            </a:pPr>
            <a:r>
              <a:rPr lang="en-US" sz="1100" b="0" kern="0">
                <a:solidFill>
                  <a:srgbClr val="0060FF"/>
                </a:solidFill>
                <a:latin typeface="Arial" panose="020B0604020202020204" pitchFamily="34" charset="0"/>
                <a:ea typeface="Times New Roman"/>
                <a:cs typeface="Arial" panose="020B0604020202020204" pitchFamily="34" charset="0"/>
              </a:rPr>
              <a:t>Anycast</a:t>
            </a:r>
          </a:p>
        </p:txBody>
      </p:sp>
      <p:sp>
        <p:nvSpPr>
          <p:cNvPr id="353" name="文本占位符 1"/>
          <p:cNvSpPr txBox="1"/>
          <p:nvPr/>
        </p:nvSpPr>
        <p:spPr>
          <a:xfrm>
            <a:off x="506617" y="2154313"/>
            <a:ext cx="1140472" cy="318394"/>
          </a:xfrm>
          <a:prstGeom prst="rect">
            <a:avLst/>
          </a:prstGeom>
        </p:spPr>
        <p:txBody>
          <a:bodyPr anchor="t">
            <a:normAutofit fontScale="85000" lnSpcReduction="10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r" defTabSz="228566">
              <a:lnSpc>
                <a:spcPct val="100000"/>
              </a:lnSpc>
              <a:defRPr/>
            </a:pPr>
            <a:r>
              <a:rPr lang="en-US" sz="1200" b="0" kern="0">
                <a:solidFill>
                  <a:srgbClr val="EB8707"/>
                </a:solidFill>
                <a:latin typeface="Arial" panose="020B0604020202020204" pitchFamily="34" charset="0"/>
                <a:ea typeface="Times New Roman"/>
                <a:cs typeface="Arial" panose="020B0604020202020204" pitchFamily="34" charset="0"/>
              </a:rPr>
              <a:t>General access</a:t>
            </a:r>
            <a:endParaRPr lang="en-US" sz="1200" b="0" kern="100">
              <a:solidFill>
                <a:srgbClr val="EB8707"/>
              </a:solidFill>
              <a:latin typeface="Arial" panose="020B0604020202020204" pitchFamily="34" charset="0"/>
              <a:cs typeface="Arial" panose="020B0604020202020204" pitchFamily="34" charset="0"/>
            </a:endParaRPr>
          </a:p>
        </p:txBody>
      </p:sp>
      <p:sp>
        <p:nvSpPr>
          <p:cNvPr id="354" name="文本占位符 1"/>
          <p:cNvSpPr txBox="1"/>
          <p:nvPr/>
        </p:nvSpPr>
        <p:spPr>
          <a:xfrm>
            <a:off x="-208123" y="2678298"/>
            <a:ext cx="1140472" cy="599766"/>
          </a:xfrm>
          <a:prstGeom prst="rect">
            <a:avLst/>
          </a:prstGeom>
        </p:spPr>
        <p:txBody>
          <a:bodyPr anchor="ctr">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r" defTabSz="228566">
              <a:lnSpc>
                <a:spcPct val="100000"/>
              </a:lnSpc>
              <a:defRPr/>
            </a:pPr>
            <a:r>
              <a:rPr lang="en-US" sz="1200" b="0" kern="0">
                <a:solidFill>
                  <a:srgbClr val="0060FF"/>
                </a:solidFill>
                <a:latin typeface="Arial" panose="020B0604020202020204" pitchFamily="34" charset="0"/>
                <a:ea typeface="Times New Roman"/>
                <a:cs typeface="Arial" panose="020B0604020202020204" pitchFamily="34" charset="0"/>
              </a:rPr>
              <a:t>Concurrent</a:t>
            </a:r>
            <a:endParaRPr lang="en-US" sz="1200" b="0" kern="100">
              <a:solidFill>
                <a:srgbClr val="0060FF"/>
              </a:solidFill>
              <a:latin typeface="Arial" panose="020B0604020202020204" pitchFamily="34" charset="0"/>
              <a:cs typeface="Arial" panose="020B0604020202020204" pitchFamily="34" charset="0"/>
            </a:endParaRPr>
          </a:p>
          <a:p>
            <a:pPr algn="r" defTabSz="228566">
              <a:lnSpc>
                <a:spcPct val="100000"/>
              </a:lnSpc>
              <a:defRPr/>
            </a:pPr>
            <a:r>
              <a:rPr lang="en-US" sz="1200" b="0" kern="0">
                <a:solidFill>
                  <a:srgbClr val="0060FF"/>
                </a:solidFill>
                <a:latin typeface="Arial" panose="020B0604020202020204" pitchFamily="34" charset="0"/>
                <a:ea typeface="Times New Roman"/>
                <a:cs typeface="Arial" panose="020B0604020202020204" pitchFamily="34" charset="0"/>
              </a:rPr>
              <a:t>surges</a:t>
            </a:r>
            <a:endParaRPr lang="en-US" sz="1200" b="0" kern="100">
              <a:solidFill>
                <a:srgbClr val="0060FF"/>
              </a:solidFill>
              <a:latin typeface="Arial" panose="020B0604020202020204" pitchFamily="34" charset="0"/>
              <a:cs typeface="Arial" panose="020B0604020202020204" pitchFamily="34" charset="0"/>
            </a:endParaRPr>
          </a:p>
        </p:txBody>
      </p:sp>
      <p:sp>
        <p:nvSpPr>
          <p:cNvPr id="355" name="文本占位符 1"/>
          <p:cNvSpPr txBox="1"/>
          <p:nvPr/>
        </p:nvSpPr>
        <p:spPr>
          <a:xfrm>
            <a:off x="4396696" y="2330131"/>
            <a:ext cx="644519" cy="231350"/>
          </a:xfrm>
          <a:prstGeom prst="rect">
            <a:avLst/>
          </a:prstGeom>
        </p:spPr>
        <p:txBody>
          <a:bodyPr anchor="t">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EB8707"/>
                </a:solidFill>
                <a:latin typeface="Arial" panose="020B0604020202020204" pitchFamily="34" charset="0"/>
                <a:ea typeface="Times New Roman"/>
                <a:cs typeface="Arial" panose="020B0604020202020204" pitchFamily="34" charset="0"/>
              </a:rPr>
              <a:t>8%</a:t>
            </a:r>
          </a:p>
        </p:txBody>
      </p:sp>
      <p:sp>
        <p:nvSpPr>
          <p:cNvPr id="356" name="文本占位符 1"/>
          <p:cNvSpPr txBox="1"/>
          <p:nvPr/>
        </p:nvSpPr>
        <p:spPr>
          <a:xfrm>
            <a:off x="4152928" y="3034650"/>
            <a:ext cx="644519" cy="231350"/>
          </a:xfrm>
          <a:prstGeom prst="rect">
            <a:avLst/>
          </a:prstGeom>
        </p:spPr>
        <p:txBody>
          <a:bodyPr anchor="t">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A736FF"/>
                </a:solidFill>
                <a:latin typeface="Arial" panose="020B0604020202020204" pitchFamily="34" charset="0"/>
                <a:ea typeface="Times New Roman"/>
                <a:cs typeface="Arial" panose="020B0604020202020204" pitchFamily="34" charset="0"/>
              </a:rPr>
              <a:t>5%</a:t>
            </a:r>
          </a:p>
        </p:txBody>
      </p:sp>
      <p:sp>
        <p:nvSpPr>
          <p:cNvPr id="357" name="文本占位符 1"/>
          <p:cNvSpPr txBox="1"/>
          <p:nvPr/>
        </p:nvSpPr>
        <p:spPr>
          <a:xfrm>
            <a:off x="4303858" y="3801957"/>
            <a:ext cx="644519" cy="231350"/>
          </a:xfrm>
          <a:prstGeom prst="rect">
            <a:avLst/>
          </a:prstGeom>
        </p:spPr>
        <p:txBody>
          <a:bodyPr anchor="t">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4B5971"/>
                </a:solidFill>
                <a:latin typeface="Arial" panose="020B0604020202020204" pitchFamily="34" charset="0"/>
                <a:ea typeface="Times New Roman"/>
                <a:cs typeface="Arial" panose="020B0604020202020204" pitchFamily="34" charset="0"/>
              </a:rPr>
              <a:t>10%</a:t>
            </a:r>
          </a:p>
        </p:txBody>
      </p:sp>
      <p:cxnSp>
        <p:nvCxnSpPr>
          <p:cNvPr id="358" name="连接符: 曲线 357"/>
          <p:cNvCxnSpPr>
            <a:stCxn id="393" idx="6"/>
            <a:endCxn id="388" idx="4"/>
          </p:cNvCxnSpPr>
          <p:nvPr/>
        </p:nvCxnSpPr>
        <p:spPr>
          <a:xfrm flipV="1">
            <a:off x="2342169" y="2674693"/>
            <a:ext cx="704962" cy="360684"/>
          </a:xfrm>
          <a:prstGeom prst="curvedConnector2">
            <a:avLst/>
          </a:prstGeom>
          <a:noFill/>
          <a:ln w="57150" cap="flat">
            <a:solidFill>
              <a:srgbClr val="0060FF"/>
            </a:solidFill>
            <a:prstDash val="solid"/>
            <a:miter/>
            <a:tailEnd type="triangle"/>
          </a:ln>
        </p:spPr>
      </p:cxnSp>
      <p:cxnSp>
        <p:nvCxnSpPr>
          <p:cNvPr id="381" name="连接符: 曲线 380"/>
          <p:cNvCxnSpPr>
            <a:stCxn id="393" idx="6"/>
            <a:endCxn id="389" idx="3"/>
          </p:cNvCxnSpPr>
          <p:nvPr/>
        </p:nvCxnSpPr>
        <p:spPr>
          <a:xfrm flipV="1">
            <a:off x="2342169" y="3022251"/>
            <a:ext cx="667219" cy="13127"/>
          </a:xfrm>
          <a:prstGeom prst="curvedConnector2">
            <a:avLst/>
          </a:prstGeom>
          <a:noFill/>
          <a:ln w="57150" cap="flat">
            <a:solidFill>
              <a:srgbClr val="0060FF"/>
            </a:solidFill>
            <a:prstDash val="solid"/>
            <a:miter/>
            <a:tailEnd type="triangle"/>
          </a:ln>
        </p:spPr>
      </p:cxnSp>
      <p:cxnSp>
        <p:nvCxnSpPr>
          <p:cNvPr id="382" name="连接符: 曲线 381"/>
          <p:cNvCxnSpPr>
            <a:stCxn id="393" idx="6"/>
          </p:cNvCxnSpPr>
          <p:nvPr/>
        </p:nvCxnSpPr>
        <p:spPr>
          <a:xfrm>
            <a:off x="2342170" y="3035378"/>
            <a:ext cx="663765" cy="339449"/>
          </a:xfrm>
          <a:prstGeom prst="curvedConnector2">
            <a:avLst/>
          </a:prstGeom>
          <a:noFill/>
          <a:ln w="57150" cap="flat">
            <a:solidFill>
              <a:srgbClr val="0060FF"/>
            </a:solidFill>
            <a:prstDash val="solid"/>
            <a:miter/>
            <a:tailEnd type="triangle"/>
          </a:ln>
        </p:spPr>
      </p:cxnSp>
      <p:sp>
        <p:nvSpPr>
          <p:cNvPr id="383" name="文本占位符 1"/>
          <p:cNvSpPr txBox="1"/>
          <p:nvPr/>
        </p:nvSpPr>
        <p:spPr>
          <a:xfrm>
            <a:off x="3007458" y="2617411"/>
            <a:ext cx="644519" cy="231350"/>
          </a:xfrm>
          <a:prstGeom prst="rect">
            <a:avLst/>
          </a:prstGeom>
        </p:spPr>
        <p:txBody>
          <a:bodyPr anchor="t">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0060FF"/>
                </a:solidFill>
                <a:latin typeface="Arial" panose="020B0604020202020204" pitchFamily="34" charset="0"/>
                <a:ea typeface="Times New Roman"/>
                <a:cs typeface="Arial" panose="020B0604020202020204" pitchFamily="34" charset="0"/>
              </a:rPr>
              <a:t>100%</a:t>
            </a:r>
          </a:p>
        </p:txBody>
      </p:sp>
      <p:sp>
        <p:nvSpPr>
          <p:cNvPr id="384" name="文本占位符 1"/>
          <p:cNvSpPr txBox="1"/>
          <p:nvPr/>
        </p:nvSpPr>
        <p:spPr>
          <a:xfrm>
            <a:off x="2989168" y="3128634"/>
            <a:ext cx="644519" cy="231350"/>
          </a:xfrm>
          <a:prstGeom prst="rect">
            <a:avLst/>
          </a:prstGeom>
        </p:spPr>
        <p:txBody>
          <a:bodyPr anchor="t">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0060FF"/>
                </a:solidFill>
                <a:latin typeface="Arial" panose="020B0604020202020204" pitchFamily="34" charset="0"/>
                <a:ea typeface="Times New Roman"/>
                <a:cs typeface="Arial" panose="020B0604020202020204" pitchFamily="34" charset="0"/>
              </a:rPr>
              <a:t>100%</a:t>
            </a:r>
          </a:p>
        </p:txBody>
      </p:sp>
      <p:sp>
        <p:nvSpPr>
          <p:cNvPr id="385" name="文本占位符 1"/>
          <p:cNvSpPr txBox="1"/>
          <p:nvPr/>
        </p:nvSpPr>
        <p:spPr>
          <a:xfrm>
            <a:off x="2989168" y="3694370"/>
            <a:ext cx="644519" cy="231350"/>
          </a:xfrm>
          <a:prstGeom prst="rect">
            <a:avLst/>
          </a:prstGeom>
        </p:spPr>
        <p:txBody>
          <a:bodyPr anchor="t">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0060FF"/>
                </a:solidFill>
                <a:latin typeface="Arial" panose="020B0604020202020204" pitchFamily="34" charset="0"/>
                <a:ea typeface="Times New Roman"/>
                <a:cs typeface="Arial" panose="020B0604020202020204" pitchFamily="34" charset="0"/>
              </a:rPr>
              <a:t>100%</a:t>
            </a:r>
          </a:p>
        </p:txBody>
      </p:sp>
      <p:sp>
        <p:nvSpPr>
          <p:cNvPr id="386" name="文本占位符 1"/>
          <p:cNvSpPr txBox="1"/>
          <p:nvPr/>
        </p:nvSpPr>
        <p:spPr>
          <a:xfrm>
            <a:off x="3348176" y="2898783"/>
            <a:ext cx="644519" cy="231350"/>
          </a:xfrm>
          <a:prstGeom prst="rect">
            <a:avLst/>
          </a:prstGeom>
        </p:spPr>
        <p:txBody>
          <a:bodyPr anchor="t">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0060FF"/>
                </a:solidFill>
                <a:latin typeface="Arial" panose="020B0604020202020204" pitchFamily="34" charset="0"/>
                <a:ea typeface="Times New Roman"/>
                <a:cs typeface="Arial" panose="020B0604020202020204" pitchFamily="34" charset="0"/>
              </a:rPr>
              <a:t>100%</a:t>
            </a:r>
          </a:p>
        </p:txBody>
      </p:sp>
      <p:sp>
        <p:nvSpPr>
          <p:cNvPr id="387" name="文本占位符 1"/>
          <p:cNvSpPr txBox="1"/>
          <p:nvPr/>
        </p:nvSpPr>
        <p:spPr>
          <a:xfrm>
            <a:off x="3348176" y="3462227"/>
            <a:ext cx="644519" cy="231350"/>
          </a:xfrm>
          <a:prstGeom prst="rect">
            <a:avLst/>
          </a:prstGeom>
        </p:spPr>
        <p:txBody>
          <a:bodyPr anchor="t">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0060FF"/>
                </a:solidFill>
                <a:latin typeface="Arial" panose="020B0604020202020204" pitchFamily="34" charset="0"/>
                <a:ea typeface="Times New Roman"/>
                <a:cs typeface="Arial" panose="020B0604020202020204" pitchFamily="34" charset="0"/>
              </a:rPr>
              <a:t>100%</a:t>
            </a:r>
          </a:p>
        </p:txBody>
      </p:sp>
      <p:sp>
        <p:nvSpPr>
          <p:cNvPr id="388" name="椭圆 387"/>
          <p:cNvSpPr/>
          <p:nvPr/>
        </p:nvSpPr>
        <p:spPr>
          <a:xfrm>
            <a:off x="3026523" y="2633473"/>
            <a:ext cx="41220" cy="41220"/>
          </a:xfrm>
          <a:prstGeom prst="ellipse">
            <a:avLst/>
          </a:prstGeom>
          <a:solidFill>
            <a:srgbClr val="EFF6FD"/>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389" name="椭圆 388"/>
          <p:cNvSpPr/>
          <p:nvPr/>
        </p:nvSpPr>
        <p:spPr>
          <a:xfrm>
            <a:off x="3003353" y="2987066"/>
            <a:ext cx="41220" cy="41220"/>
          </a:xfrm>
          <a:prstGeom prst="ellipse">
            <a:avLst/>
          </a:prstGeom>
          <a:solidFill>
            <a:srgbClr val="EFF6FD"/>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pic>
        <p:nvPicPr>
          <p:cNvPr id="390" name="图形 389"/>
          <p:cNvPicPr>
            <a:picLocks noChangeAspect="1"/>
          </p:cNvPicPr>
          <p:nvPr/>
        </p:nvPicPr>
        <p:blipFill>
          <a:blip r:embed="rId4"/>
          <a:stretch>
            <a:fillRect/>
          </a:stretch>
        </p:blipFill>
        <p:spPr>
          <a:xfrm>
            <a:off x="5104124" y="2728321"/>
            <a:ext cx="392902" cy="392902"/>
          </a:xfrm>
          <a:prstGeom prst="rect">
            <a:avLst/>
          </a:prstGeom>
        </p:spPr>
      </p:pic>
      <p:sp>
        <p:nvSpPr>
          <p:cNvPr id="391" name="文本占位符 1"/>
          <p:cNvSpPr txBox="1"/>
          <p:nvPr/>
        </p:nvSpPr>
        <p:spPr>
          <a:xfrm>
            <a:off x="4773106" y="2921327"/>
            <a:ext cx="1049554" cy="500631"/>
          </a:xfrm>
          <a:prstGeom prst="rect">
            <a:avLst/>
          </a:prstGeom>
        </p:spPr>
        <p:txBody>
          <a:bodyPr anchor="b">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ctr" defTabSz="228566">
              <a:lnSpc>
                <a:spcPct val="100000"/>
              </a:lnSpc>
              <a:defRPr/>
            </a:pPr>
            <a:r>
              <a:rPr lang="en-US" sz="1400" b="0" kern="0">
                <a:solidFill>
                  <a:srgbClr val="000000"/>
                </a:solidFill>
                <a:latin typeface="Arial" panose="020B0604020202020204" pitchFamily="34" charset="0"/>
                <a:ea typeface="Times New Roman"/>
                <a:cs typeface="Arial" panose="020B0604020202020204" pitchFamily="34" charset="0"/>
              </a:rPr>
              <a:t>Origin</a:t>
            </a:r>
            <a:endParaRPr lang="en-US" sz="1400" b="0" kern="100">
              <a:solidFill>
                <a:srgbClr val="000000"/>
              </a:solidFill>
              <a:latin typeface="Arial" panose="020B0604020202020204" pitchFamily="34" charset="0"/>
              <a:cs typeface="Arial" panose="020B0604020202020204" pitchFamily="34" charset="0"/>
            </a:endParaRPr>
          </a:p>
        </p:txBody>
      </p:sp>
      <p:cxnSp>
        <p:nvCxnSpPr>
          <p:cNvPr id="392" name="直接箭头连接符 391"/>
          <p:cNvCxnSpPr/>
          <p:nvPr/>
        </p:nvCxnSpPr>
        <p:spPr>
          <a:xfrm>
            <a:off x="4631760" y="2941484"/>
            <a:ext cx="441947" cy="5217"/>
          </a:xfrm>
          <a:prstGeom prst="straightConnector1">
            <a:avLst/>
          </a:prstGeom>
          <a:noFill/>
          <a:ln w="57150" cap="flat">
            <a:solidFill>
              <a:schemeClr val="tx1"/>
            </a:solidFill>
            <a:prstDash val="solid"/>
            <a:miter/>
            <a:tailEnd type="triangle"/>
          </a:ln>
        </p:spPr>
      </p:cxnSp>
      <p:sp>
        <p:nvSpPr>
          <p:cNvPr id="393" name="椭圆 392"/>
          <p:cNvSpPr/>
          <p:nvPr/>
        </p:nvSpPr>
        <p:spPr>
          <a:xfrm>
            <a:off x="2103130" y="2915857"/>
            <a:ext cx="239040" cy="239040"/>
          </a:xfrm>
          <a:prstGeom prst="ellipse">
            <a:avLst/>
          </a:prstGeom>
          <a:solidFill>
            <a:schemeClr val="bg1"/>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394" name="iconfont-1065-722180"/>
          <p:cNvSpPr/>
          <p:nvPr/>
        </p:nvSpPr>
        <p:spPr>
          <a:xfrm>
            <a:off x="1942115"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grpSp>
        <p:nvGrpSpPr>
          <p:cNvPr id="395" name="组合 394"/>
          <p:cNvGrpSpPr/>
          <p:nvPr/>
        </p:nvGrpSpPr>
        <p:grpSpPr>
          <a:xfrm>
            <a:off x="3087580" y="2337811"/>
            <a:ext cx="292426" cy="292426"/>
            <a:chOff x="3102061" y="1502817"/>
            <a:chExt cx="292502" cy="292502"/>
          </a:xfrm>
        </p:grpSpPr>
        <p:pic>
          <p:nvPicPr>
            <p:cNvPr id="396" name="图形 395"/>
            <p:cNvPicPr>
              <a:picLocks noChangeAspect="1"/>
            </p:cNvPicPr>
            <p:nvPr/>
          </p:nvPicPr>
          <p:blipFill>
            <a:blip r:embed="rId3"/>
            <a:stretch>
              <a:fillRect/>
            </a:stretch>
          </p:blipFill>
          <p:spPr>
            <a:xfrm>
              <a:off x="3102061" y="1502817"/>
              <a:ext cx="292502" cy="292502"/>
            </a:xfrm>
            <a:prstGeom prst="rect">
              <a:avLst/>
            </a:prstGeom>
          </p:spPr>
        </p:pic>
        <p:grpSp>
          <p:nvGrpSpPr>
            <p:cNvPr id="397" name="组合 396"/>
            <p:cNvGrpSpPr/>
            <p:nvPr/>
          </p:nvGrpSpPr>
          <p:grpSpPr>
            <a:xfrm>
              <a:off x="3108371" y="1515881"/>
              <a:ext cx="219962" cy="257931"/>
              <a:chOff x="3232284" y="810228"/>
              <a:chExt cx="3573964" cy="4190884"/>
            </a:xfrm>
          </p:grpSpPr>
          <p:cxnSp>
            <p:nvCxnSpPr>
              <p:cNvPr id="398" name="直接连接符 397"/>
              <p:cNvCxnSpPr/>
              <p:nvPr/>
            </p:nvCxnSpPr>
            <p:spPr>
              <a:xfrm flipH="1">
                <a:off x="3333509" y="914400"/>
                <a:ext cx="844952" cy="1122744"/>
              </a:xfrm>
              <a:prstGeom prst="line">
                <a:avLst/>
              </a:prstGeom>
              <a:noFill/>
              <a:ln w="9525" cap="flat">
                <a:solidFill>
                  <a:srgbClr val="0060FF"/>
                </a:solidFill>
                <a:prstDash val="solid"/>
                <a:miter/>
              </a:ln>
            </p:spPr>
          </p:cxnSp>
          <p:cxnSp>
            <p:nvCxnSpPr>
              <p:cNvPr id="399" name="直接连接符 398"/>
              <p:cNvCxnSpPr/>
              <p:nvPr/>
            </p:nvCxnSpPr>
            <p:spPr>
              <a:xfrm flipH="1">
                <a:off x="3333509" y="810228"/>
                <a:ext cx="1583966" cy="2104721"/>
              </a:xfrm>
              <a:prstGeom prst="line">
                <a:avLst/>
              </a:prstGeom>
              <a:noFill/>
              <a:ln w="9525" cap="flat">
                <a:solidFill>
                  <a:srgbClr val="0060FF"/>
                </a:solidFill>
                <a:prstDash val="solid"/>
                <a:miter/>
              </a:ln>
            </p:spPr>
          </p:cxnSp>
          <p:cxnSp>
            <p:nvCxnSpPr>
              <p:cNvPr id="400" name="直接连接符 399"/>
              <p:cNvCxnSpPr/>
              <p:nvPr/>
            </p:nvCxnSpPr>
            <p:spPr>
              <a:xfrm flipH="1">
                <a:off x="3333509" y="810228"/>
                <a:ext cx="2375949" cy="3157082"/>
              </a:xfrm>
              <a:prstGeom prst="line">
                <a:avLst/>
              </a:prstGeom>
              <a:noFill/>
              <a:ln w="9525" cap="flat">
                <a:solidFill>
                  <a:srgbClr val="0060FF"/>
                </a:solidFill>
                <a:prstDash val="solid"/>
                <a:miter/>
              </a:ln>
            </p:spPr>
          </p:cxnSp>
          <p:cxnSp>
            <p:nvCxnSpPr>
              <p:cNvPr id="401" name="直接连接符 400"/>
              <p:cNvCxnSpPr/>
              <p:nvPr/>
            </p:nvCxnSpPr>
            <p:spPr>
              <a:xfrm flipH="1">
                <a:off x="3618020" y="810228"/>
                <a:ext cx="2918134" cy="3877519"/>
              </a:xfrm>
              <a:prstGeom prst="line">
                <a:avLst/>
              </a:prstGeom>
              <a:noFill/>
              <a:ln w="9525" cap="flat">
                <a:solidFill>
                  <a:srgbClr val="0060FF"/>
                </a:solidFill>
                <a:prstDash val="solid"/>
                <a:miter/>
              </a:ln>
            </p:spPr>
          </p:cxnSp>
          <p:cxnSp>
            <p:nvCxnSpPr>
              <p:cNvPr id="402" name="直接连接符 401"/>
              <p:cNvCxnSpPr/>
              <p:nvPr/>
            </p:nvCxnSpPr>
            <p:spPr>
              <a:xfrm flipH="1">
                <a:off x="4174672" y="4560770"/>
                <a:ext cx="331391" cy="440342"/>
              </a:xfrm>
              <a:prstGeom prst="line">
                <a:avLst/>
              </a:prstGeom>
              <a:noFill/>
              <a:ln w="9525" cap="flat">
                <a:solidFill>
                  <a:srgbClr val="0060FF"/>
                </a:solidFill>
                <a:prstDash val="solid"/>
                <a:miter/>
              </a:ln>
            </p:spPr>
          </p:cxnSp>
          <p:cxnSp>
            <p:nvCxnSpPr>
              <p:cNvPr id="405" name="直接连接符 404"/>
              <p:cNvCxnSpPr/>
              <p:nvPr/>
            </p:nvCxnSpPr>
            <p:spPr>
              <a:xfrm flipH="1">
                <a:off x="6420512" y="1771188"/>
                <a:ext cx="385736" cy="512553"/>
              </a:xfrm>
              <a:prstGeom prst="line">
                <a:avLst/>
              </a:prstGeom>
              <a:noFill/>
              <a:ln w="9525" cap="flat">
                <a:solidFill>
                  <a:srgbClr val="0060FF"/>
                </a:solidFill>
                <a:prstDash val="solid"/>
                <a:miter/>
              </a:ln>
            </p:spPr>
          </p:cxnSp>
          <p:cxnSp>
            <p:nvCxnSpPr>
              <p:cNvPr id="406" name="直接连接符 405"/>
              <p:cNvCxnSpPr/>
              <p:nvPr/>
            </p:nvCxnSpPr>
            <p:spPr>
              <a:xfrm flipH="1">
                <a:off x="3232284" y="810228"/>
                <a:ext cx="2918134" cy="3877519"/>
              </a:xfrm>
              <a:prstGeom prst="line">
                <a:avLst/>
              </a:prstGeom>
              <a:noFill/>
              <a:ln w="9525" cap="flat">
                <a:solidFill>
                  <a:srgbClr val="0060FF"/>
                </a:solidFill>
                <a:prstDash val="solid"/>
                <a:miter/>
              </a:ln>
            </p:spPr>
          </p:cxnSp>
          <p:cxnSp>
            <p:nvCxnSpPr>
              <p:cNvPr id="407" name="直接连接符 406"/>
              <p:cNvCxnSpPr/>
              <p:nvPr/>
            </p:nvCxnSpPr>
            <p:spPr>
              <a:xfrm flipH="1">
                <a:off x="3328526" y="810228"/>
                <a:ext cx="1970829" cy="2618772"/>
              </a:xfrm>
              <a:prstGeom prst="line">
                <a:avLst/>
              </a:prstGeom>
              <a:noFill/>
              <a:ln w="9525" cap="flat">
                <a:solidFill>
                  <a:srgbClr val="0060FF"/>
                </a:solidFill>
                <a:prstDash val="solid"/>
                <a:miter/>
              </a:ln>
            </p:spPr>
          </p:cxnSp>
          <p:cxnSp>
            <p:nvCxnSpPr>
              <p:cNvPr id="408" name="直接连接符 407"/>
              <p:cNvCxnSpPr/>
              <p:nvPr/>
            </p:nvCxnSpPr>
            <p:spPr>
              <a:xfrm flipH="1">
                <a:off x="3261964" y="810228"/>
                <a:ext cx="1341470" cy="1782501"/>
              </a:xfrm>
              <a:prstGeom prst="line">
                <a:avLst/>
              </a:prstGeom>
              <a:noFill/>
              <a:ln w="9525" cap="flat">
                <a:solidFill>
                  <a:srgbClr val="0060FF"/>
                </a:solidFill>
                <a:prstDash val="solid"/>
                <a:miter/>
              </a:ln>
            </p:spPr>
          </p:cxnSp>
          <p:cxnSp>
            <p:nvCxnSpPr>
              <p:cNvPr id="409" name="直接连接符 408"/>
              <p:cNvCxnSpPr/>
              <p:nvPr/>
            </p:nvCxnSpPr>
            <p:spPr>
              <a:xfrm flipH="1">
                <a:off x="5685091" y="1149457"/>
                <a:ext cx="1003381" cy="1333260"/>
              </a:xfrm>
              <a:prstGeom prst="line">
                <a:avLst/>
              </a:prstGeom>
              <a:noFill/>
              <a:ln w="9525" cap="flat">
                <a:solidFill>
                  <a:srgbClr val="0060FF"/>
                </a:solidFill>
                <a:prstDash val="solid"/>
                <a:miter/>
              </a:ln>
            </p:spPr>
          </p:cxnSp>
          <p:cxnSp>
            <p:nvCxnSpPr>
              <p:cNvPr id="410" name="直接连接符 409"/>
              <p:cNvCxnSpPr/>
              <p:nvPr/>
            </p:nvCxnSpPr>
            <p:spPr>
              <a:xfrm flipH="1">
                <a:off x="3820214" y="4187386"/>
                <a:ext cx="562001" cy="746769"/>
              </a:xfrm>
              <a:prstGeom prst="line">
                <a:avLst/>
              </a:prstGeom>
              <a:noFill/>
              <a:ln w="9525" cap="flat">
                <a:solidFill>
                  <a:srgbClr val="0060FF"/>
                </a:solidFill>
                <a:prstDash val="solid"/>
                <a:miter/>
              </a:ln>
            </p:spPr>
          </p:cxnSp>
          <p:cxnSp>
            <p:nvCxnSpPr>
              <p:cNvPr id="411" name="直接连接符 410"/>
              <p:cNvCxnSpPr/>
              <p:nvPr/>
            </p:nvCxnSpPr>
            <p:spPr>
              <a:xfrm flipH="1">
                <a:off x="3281221" y="914400"/>
                <a:ext cx="608272" cy="808252"/>
              </a:xfrm>
              <a:prstGeom prst="line">
                <a:avLst/>
              </a:prstGeom>
              <a:noFill/>
              <a:ln w="9525" cap="flat">
                <a:solidFill>
                  <a:srgbClr val="0060FF"/>
                </a:solidFill>
                <a:prstDash val="solid"/>
                <a:miter/>
              </a:ln>
            </p:spPr>
          </p:cxnSp>
        </p:grpSp>
      </p:grpSp>
      <p:grpSp>
        <p:nvGrpSpPr>
          <p:cNvPr id="412" name="组合 411"/>
          <p:cNvGrpSpPr/>
          <p:nvPr/>
        </p:nvGrpSpPr>
        <p:grpSpPr>
          <a:xfrm>
            <a:off x="3087580" y="2868579"/>
            <a:ext cx="292426" cy="292426"/>
            <a:chOff x="3102061" y="1502817"/>
            <a:chExt cx="292502" cy="292502"/>
          </a:xfrm>
        </p:grpSpPr>
        <p:pic>
          <p:nvPicPr>
            <p:cNvPr id="413" name="图形 412"/>
            <p:cNvPicPr>
              <a:picLocks noChangeAspect="1"/>
            </p:cNvPicPr>
            <p:nvPr/>
          </p:nvPicPr>
          <p:blipFill>
            <a:blip r:embed="rId3"/>
            <a:stretch>
              <a:fillRect/>
            </a:stretch>
          </p:blipFill>
          <p:spPr>
            <a:xfrm>
              <a:off x="3102061" y="1502817"/>
              <a:ext cx="292502" cy="292502"/>
            </a:xfrm>
            <a:prstGeom prst="rect">
              <a:avLst/>
            </a:prstGeom>
          </p:spPr>
        </p:pic>
        <p:grpSp>
          <p:nvGrpSpPr>
            <p:cNvPr id="414" name="组合 413"/>
            <p:cNvGrpSpPr/>
            <p:nvPr/>
          </p:nvGrpSpPr>
          <p:grpSpPr>
            <a:xfrm>
              <a:off x="3108371" y="1515881"/>
              <a:ext cx="219962" cy="257931"/>
              <a:chOff x="3232284" y="810228"/>
              <a:chExt cx="3573964" cy="4190884"/>
            </a:xfrm>
          </p:grpSpPr>
          <p:cxnSp>
            <p:nvCxnSpPr>
              <p:cNvPr id="415" name="直接连接符 414"/>
              <p:cNvCxnSpPr/>
              <p:nvPr/>
            </p:nvCxnSpPr>
            <p:spPr>
              <a:xfrm flipH="1">
                <a:off x="3333509" y="914400"/>
                <a:ext cx="844952" cy="1122744"/>
              </a:xfrm>
              <a:prstGeom prst="line">
                <a:avLst/>
              </a:prstGeom>
              <a:noFill/>
              <a:ln w="9525" cap="flat">
                <a:solidFill>
                  <a:srgbClr val="0060FF"/>
                </a:solidFill>
                <a:prstDash val="solid"/>
                <a:miter/>
              </a:ln>
            </p:spPr>
          </p:cxnSp>
          <p:cxnSp>
            <p:nvCxnSpPr>
              <p:cNvPr id="416" name="直接连接符 415"/>
              <p:cNvCxnSpPr/>
              <p:nvPr/>
            </p:nvCxnSpPr>
            <p:spPr>
              <a:xfrm flipH="1">
                <a:off x="3333509" y="810228"/>
                <a:ext cx="1583966" cy="2104721"/>
              </a:xfrm>
              <a:prstGeom prst="line">
                <a:avLst/>
              </a:prstGeom>
              <a:noFill/>
              <a:ln w="9525" cap="flat">
                <a:solidFill>
                  <a:srgbClr val="0060FF"/>
                </a:solidFill>
                <a:prstDash val="solid"/>
                <a:miter/>
              </a:ln>
            </p:spPr>
          </p:cxnSp>
          <p:cxnSp>
            <p:nvCxnSpPr>
              <p:cNvPr id="417" name="直接连接符 416"/>
              <p:cNvCxnSpPr/>
              <p:nvPr/>
            </p:nvCxnSpPr>
            <p:spPr>
              <a:xfrm flipH="1">
                <a:off x="3333509" y="810228"/>
                <a:ext cx="2375949" cy="3157082"/>
              </a:xfrm>
              <a:prstGeom prst="line">
                <a:avLst/>
              </a:prstGeom>
              <a:noFill/>
              <a:ln w="9525" cap="flat">
                <a:solidFill>
                  <a:srgbClr val="0060FF"/>
                </a:solidFill>
                <a:prstDash val="solid"/>
                <a:miter/>
              </a:ln>
            </p:spPr>
          </p:cxnSp>
          <p:cxnSp>
            <p:nvCxnSpPr>
              <p:cNvPr id="418" name="直接连接符 417"/>
              <p:cNvCxnSpPr/>
              <p:nvPr/>
            </p:nvCxnSpPr>
            <p:spPr>
              <a:xfrm flipH="1">
                <a:off x="3618020" y="810228"/>
                <a:ext cx="2918134" cy="3877519"/>
              </a:xfrm>
              <a:prstGeom prst="line">
                <a:avLst/>
              </a:prstGeom>
              <a:noFill/>
              <a:ln w="9525" cap="flat">
                <a:solidFill>
                  <a:srgbClr val="0060FF"/>
                </a:solidFill>
                <a:prstDash val="solid"/>
                <a:miter/>
              </a:ln>
            </p:spPr>
          </p:cxnSp>
          <p:cxnSp>
            <p:nvCxnSpPr>
              <p:cNvPr id="419" name="直接连接符 418"/>
              <p:cNvCxnSpPr/>
              <p:nvPr/>
            </p:nvCxnSpPr>
            <p:spPr>
              <a:xfrm flipH="1">
                <a:off x="4174672" y="4560770"/>
                <a:ext cx="331391" cy="440342"/>
              </a:xfrm>
              <a:prstGeom prst="line">
                <a:avLst/>
              </a:prstGeom>
              <a:noFill/>
              <a:ln w="9525" cap="flat">
                <a:solidFill>
                  <a:srgbClr val="0060FF"/>
                </a:solidFill>
                <a:prstDash val="solid"/>
                <a:miter/>
              </a:ln>
            </p:spPr>
          </p:cxnSp>
          <p:cxnSp>
            <p:nvCxnSpPr>
              <p:cNvPr id="420" name="直接连接符 419"/>
              <p:cNvCxnSpPr/>
              <p:nvPr/>
            </p:nvCxnSpPr>
            <p:spPr>
              <a:xfrm flipH="1">
                <a:off x="6420512" y="1771188"/>
                <a:ext cx="385736" cy="512553"/>
              </a:xfrm>
              <a:prstGeom prst="line">
                <a:avLst/>
              </a:prstGeom>
              <a:noFill/>
              <a:ln w="9525" cap="flat">
                <a:solidFill>
                  <a:srgbClr val="0060FF"/>
                </a:solidFill>
                <a:prstDash val="solid"/>
                <a:miter/>
              </a:ln>
            </p:spPr>
          </p:cxnSp>
          <p:cxnSp>
            <p:nvCxnSpPr>
              <p:cNvPr id="421" name="直接连接符 420"/>
              <p:cNvCxnSpPr/>
              <p:nvPr/>
            </p:nvCxnSpPr>
            <p:spPr>
              <a:xfrm flipH="1">
                <a:off x="3232284" y="810228"/>
                <a:ext cx="2918134" cy="3877519"/>
              </a:xfrm>
              <a:prstGeom prst="line">
                <a:avLst/>
              </a:prstGeom>
              <a:noFill/>
              <a:ln w="9525" cap="flat">
                <a:solidFill>
                  <a:srgbClr val="0060FF"/>
                </a:solidFill>
                <a:prstDash val="solid"/>
                <a:miter/>
              </a:ln>
            </p:spPr>
          </p:cxnSp>
          <p:cxnSp>
            <p:nvCxnSpPr>
              <p:cNvPr id="422" name="直接连接符 421"/>
              <p:cNvCxnSpPr/>
              <p:nvPr/>
            </p:nvCxnSpPr>
            <p:spPr>
              <a:xfrm flipH="1">
                <a:off x="3328526" y="810228"/>
                <a:ext cx="1970829" cy="2618772"/>
              </a:xfrm>
              <a:prstGeom prst="line">
                <a:avLst/>
              </a:prstGeom>
              <a:noFill/>
              <a:ln w="9525" cap="flat">
                <a:solidFill>
                  <a:srgbClr val="0060FF"/>
                </a:solidFill>
                <a:prstDash val="solid"/>
                <a:miter/>
              </a:ln>
            </p:spPr>
          </p:cxnSp>
          <p:cxnSp>
            <p:nvCxnSpPr>
              <p:cNvPr id="423" name="直接连接符 422"/>
              <p:cNvCxnSpPr/>
              <p:nvPr/>
            </p:nvCxnSpPr>
            <p:spPr>
              <a:xfrm flipH="1">
                <a:off x="3261964" y="810228"/>
                <a:ext cx="1341470" cy="1782501"/>
              </a:xfrm>
              <a:prstGeom prst="line">
                <a:avLst/>
              </a:prstGeom>
              <a:noFill/>
              <a:ln w="9525" cap="flat">
                <a:solidFill>
                  <a:srgbClr val="0060FF"/>
                </a:solidFill>
                <a:prstDash val="solid"/>
                <a:miter/>
              </a:ln>
            </p:spPr>
          </p:cxnSp>
          <p:cxnSp>
            <p:nvCxnSpPr>
              <p:cNvPr id="424" name="直接连接符 423"/>
              <p:cNvCxnSpPr/>
              <p:nvPr/>
            </p:nvCxnSpPr>
            <p:spPr>
              <a:xfrm flipH="1">
                <a:off x="5685091" y="1149457"/>
                <a:ext cx="1003381" cy="1333260"/>
              </a:xfrm>
              <a:prstGeom prst="line">
                <a:avLst/>
              </a:prstGeom>
              <a:noFill/>
              <a:ln w="9525" cap="flat">
                <a:solidFill>
                  <a:srgbClr val="0060FF"/>
                </a:solidFill>
                <a:prstDash val="solid"/>
                <a:miter/>
              </a:ln>
            </p:spPr>
          </p:cxnSp>
          <p:cxnSp>
            <p:nvCxnSpPr>
              <p:cNvPr id="425" name="直接连接符 424"/>
              <p:cNvCxnSpPr/>
              <p:nvPr/>
            </p:nvCxnSpPr>
            <p:spPr>
              <a:xfrm flipH="1">
                <a:off x="3820214" y="4187386"/>
                <a:ext cx="562001" cy="746769"/>
              </a:xfrm>
              <a:prstGeom prst="line">
                <a:avLst/>
              </a:prstGeom>
              <a:noFill/>
              <a:ln w="9525" cap="flat">
                <a:solidFill>
                  <a:srgbClr val="0060FF"/>
                </a:solidFill>
                <a:prstDash val="solid"/>
                <a:miter/>
              </a:ln>
            </p:spPr>
          </p:cxnSp>
          <p:cxnSp>
            <p:nvCxnSpPr>
              <p:cNvPr id="426" name="直接连接符 425"/>
              <p:cNvCxnSpPr/>
              <p:nvPr/>
            </p:nvCxnSpPr>
            <p:spPr>
              <a:xfrm flipH="1">
                <a:off x="3281221" y="914400"/>
                <a:ext cx="608272" cy="808252"/>
              </a:xfrm>
              <a:prstGeom prst="line">
                <a:avLst/>
              </a:prstGeom>
              <a:noFill/>
              <a:ln w="9525" cap="flat">
                <a:solidFill>
                  <a:srgbClr val="0060FF"/>
                </a:solidFill>
                <a:prstDash val="solid"/>
                <a:miter/>
              </a:ln>
            </p:spPr>
          </p:cxnSp>
        </p:grpSp>
      </p:grpSp>
      <p:grpSp>
        <p:nvGrpSpPr>
          <p:cNvPr id="427" name="组合 426"/>
          <p:cNvGrpSpPr/>
          <p:nvPr/>
        </p:nvGrpSpPr>
        <p:grpSpPr>
          <a:xfrm>
            <a:off x="3087580" y="3436578"/>
            <a:ext cx="292426" cy="292426"/>
            <a:chOff x="3102061" y="1502817"/>
            <a:chExt cx="292502" cy="292502"/>
          </a:xfrm>
        </p:grpSpPr>
        <p:pic>
          <p:nvPicPr>
            <p:cNvPr id="428" name="图形 427"/>
            <p:cNvPicPr>
              <a:picLocks noChangeAspect="1"/>
            </p:cNvPicPr>
            <p:nvPr/>
          </p:nvPicPr>
          <p:blipFill>
            <a:blip r:embed="rId3"/>
            <a:stretch>
              <a:fillRect/>
            </a:stretch>
          </p:blipFill>
          <p:spPr>
            <a:xfrm>
              <a:off x="3102061" y="1502817"/>
              <a:ext cx="292502" cy="292502"/>
            </a:xfrm>
            <a:prstGeom prst="rect">
              <a:avLst/>
            </a:prstGeom>
          </p:spPr>
        </p:pic>
        <p:grpSp>
          <p:nvGrpSpPr>
            <p:cNvPr id="429" name="组合 428"/>
            <p:cNvGrpSpPr/>
            <p:nvPr/>
          </p:nvGrpSpPr>
          <p:grpSpPr>
            <a:xfrm>
              <a:off x="3108371" y="1515881"/>
              <a:ext cx="219962" cy="257931"/>
              <a:chOff x="3232284" y="810228"/>
              <a:chExt cx="3573964" cy="4190884"/>
            </a:xfrm>
          </p:grpSpPr>
          <p:cxnSp>
            <p:nvCxnSpPr>
              <p:cNvPr id="430" name="直接连接符 429"/>
              <p:cNvCxnSpPr/>
              <p:nvPr/>
            </p:nvCxnSpPr>
            <p:spPr>
              <a:xfrm flipH="1">
                <a:off x="3333509" y="914400"/>
                <a:ext cx="844952" cy="1122744"/>
              </a:xfrm>
              <a:prstGeom prst="line">
                <a:avLst/>
              </a:prstGeom>
              <a:noFill/>
              <a:ln w="9525" cap="flat">
                <a:solidFill>
                  <a:srgbClr val="0060FF"/>
                </a:solidFill>
                <a:prstDash val="solid"/>
                <a:miter/>
              </a:ln>
            </p:spPr>
          </p:cxnSp>
          <p:cxnSp>
            <p:nvCxnSpPr>
              <p:cNvPr id="431" name="直接连接符 430"/>
              <p:cNvCxnSpPr/>
              <p:nvPr/>
            </p:nvCxnSpPr>
            <p:spPr>
              <a:xfrm flipH="1">
                <a:off x="3333509" y="810228"/>
                <a:ext cx="1583966" cy="2104721"/>
              </a:xfrm>
              <a:prstGeom prst="line">
                <a:avLst/>
              </a:prstGeom>
              <a:noFill/>
              <a:ln w="9525" cap="flat">
                <a:solidFill>
                  <a:srgbClr val="0060FF"/>
                </a:solidFill>
                <a:prstDash val="solid"/>
                <a:miter/>
              </a:ln>
            </p:spPr>
          </p:cxnSp>
          <p:cxnSp>
            <p:nvCxnSpPr>
              <p:cNvPr id="432" name="直接连接符 431"/>
              <p:cNvCxnSpPr/>
              <p:nvPr/>
            </p:nvCxnSpPr>
            <p:spPr>
              <a:xfrm flipH="1">
                <a:off x="3333509" y="810228"/>
                <a:ext cx="2375949" cy="3157082"/>
              </a:xfrm>
              <a:prstGeom prst="line">
                <a:avLst/>
              </a:prstGeom>
              <a:noFill/>
              <a:ln w="9525" cap="flat">
                <a:solidFill>
                  <a:srgbClr val="0060FF"/>
                </a:solidFill>
                <a:prstDash val="solid"/>
                <a:miter/>
              </a:ln>
            </p:spPr>
          </p:cxnSp>
          <p:cxnSp>
            <p:nvCxnSpPr>
              <p:cNvPr id="433" name="直接连接符 432"/>
              <p:cNvCxnSpPr/>
              <p:nvPr/>
            </p:nvCxnSpPr>
            <p:spPr>
              <a:xfrm flipH="1">
                <a:off x="3618020" y="810228"/>
                <a:ext cx="2918134" cy="3877519"/>
              </a:xfrm>
              <a:prstGeom prst="line">
                <a:avLst/>
              </a:prstGeom>
              <a:noFill/>
              <a:ln w="9525" cap="flat">
                <a:solidFill>
                  <a:srgbClr val="0060FF"/>
                </a:solidFill>
                <a:prstDash val="solid"/>
                <a:miter/>
              </a:ln>
            </p:spPr>
          </p:cxnSp>
          <p:cxnSp>
            <p:nvCxnSpPr>
              <p:cNvPr id="434" name="直接连接符 433"/>
              <p:cNvCxnSpPr/>
              <p:nvPr/>
            </p:nvCxnSpPr>
            <p:spPr>
              <a:xfrm flipH="1">
                <a:off x="4174672" y="4560770"/>
                <a:ext cx="331391" cy="440342"/>
              </a:xfrm>
              <a:prstGeom prst="line">
                <a:avLst/>
              </a:prstGeom>
              <a:noFill/>
              <a:ln w="9525" cap="flat">
                <a:solidFill>
                  <a:srgbClr val="0060FF"/>
                </a:solidFill>
                <a:prstDash val="solid"/>
                <a:miter/>
              </a:ln>
            </p:spPr>
          </p:cxnSp>
          <p:cxnSp>
            <p:nvCxnSpPr>
              <p:cNvPr id="435" name="直接连接符 434"/>
              <p:cNvCxnSpPr/>
              <p:nvPr/>
            </p:nvCxnSpPr>
            <p:spPr>
              <a:xfrm flipH="1">
                <a:off x="6420512" y="1771188"/>
                <a:ext cx="385736" cy="512553"/>
              </a:xfrm>
              <a:prstGeom prst="line">
                <a:avLst/>
              </a:prstGeom>
              <a:noFill/>
              <a:ln w="9525" cap="flat">
                <a:solidFill>
                  <a:srgbClr val="0060FF"/>
                </a:solidFill>
                <a:prstDash val="solid"/>
                <a:miter/>
              </a:ln>
            </p:spPr>
          </p:cxnSp>
          <p:cxnSp>
            <p:nvCxnSpPr>
              <p:cNvPr id="436" name="直接连接符 435"/>
              <p:cNvCxnSpPr/>
              <p:nvPr/>
            </p:nvCxnSpPr>
            <p:spPr>
              <a:xfrm flipH="1">
                <a:off x="3232284" y="810228"/>
                <a:ext cx="2918134" cy="3877519"/>
              </a:xfrm>
              <a:prstGeom prst="line">
                <a:avLst/>
              </a:prstGeom>
              <a:noFill/>
              <a:ln w="9525" cap="flat">
                <a:solidFill>
                  <a:srgbClr val="0060FF"/>
                </a:solidFill>
                <a:prstDash val="solid"/>
                <a:miter/>
              </a:ln>
            </p:spPr>
          </p:cxnSp>
          <p:cxnSp>
            <p:nvCxnSpPr>
              <p:cNvPr id="437" name="直接连接符 436"/>
              <p:cNvCxnSpPr/>
              <p:nvPr/>
            </p:nvCxnSpPr>
            <p:spPr>
              <a:xfrm flipH="1">
                <a:off x="3328526" y="810228"/>
                <a:ext cx="1970829" cy="2618772"/>
              </a:xfrm>
              <a:prstGeom prst="line">
                <a:avLst/>
              </a:prstGeom>
              <a:noFill/>
              <a:ln w="9525" cap="flat">
                <a:solidFill>
                  <a:srgbClr val="0060FF"/>
                </a:solidFill>
                <a:prstDash val="solid"/>
                <a:miter/>
              </a:ln>
            </p:spPr>
          </p:cxnSp>
          <p:cxnSp>
            <p:nvCxnSpPr>
              <p:cNvPr id="438" name="直接连接符 437"/>
              <p:cNvCxnSpPr/>
              <p:nvPr/>
            </p:nvCxnSpPr>
            <p:spPr>
              <a:xfrm flipH="1">
                <a:off x="3261964" y="810228"/>
                <a:ext cx="1341470" cy="1782501"/>
              </a:xfrm>
              <a:prstGeom prst="line">
                <a:avLst/>
              </a:prstGeom>
              <a:noFill/>
              <a:ln w="9525" cap="flat">
                <a:solidFill>
                  <a:srgbClr val="0060FF"/>
                </a:solidFill>
                <a:prstDash val="solid"/>
                <a:miter/>
              </a:ln>
            </p:spPr>
          </p:cxnSp>
          <p:cxnSp>
            <p:nvCxnSpPr>
              <p:cNvPr id="439" name="直接连接符 438"/>
              <p:cNvCxnSpPr/>
              <p:nvPr/>
            </p:nvCxnSpPr>
            <p:spPr>
              <a:xfrm flipH="1">
                <a:off x="5685091" y="1149457"/>
                <a:ext cx="1003381" cy="1333260"/>
              </a:xfrm>
              <a:prstGeom prst="line">
                <a:avLst/>
              </a:prstGeom>
              <a:noFill/>
              <a:ln w="9525" cap="flat">
                <a:solidFill>
                  <a:srgbClr val="0060FF"/>
                </a:solidFill>
                <a:prstDash val="solid"/>
                <a:miter/>
              </a:ln>
            </p:spPr>
          </p:cxnSp>
          <p:cxnSp>
            <p:nvCxnSpPr>
              <p:cNvPr id="440" name="直接连接符 439"/>
              <p:cNvCxnSpPr/>
              <p:nvPr/>
            </p:nvCxnSpPr>
            <p:spPr>
              <a:xfrm flipH="1">
                <a:off x="3820214" y="4187386"/>
                <a:ext cx="562001" cy="746769"/>
              </a:xfrm>
              <a:prstGeom prst="line">
                <a:avLst/>
              </a:prstGeom>
              <a:noFill/>
              <a:ln w="9525" cap="flat">
                <a:solidFill>
                  <a:srgbClr val="0060FF"/>
                </a:solidFill>
                <a:prstDash val="solid"/>
                <a:miter/>
              </a:ln>
            </p:spPr>
          </p:cxnSp>
          <p:cxnSp>
            <p:nvCxnSpPr>
              <p:cNvPr id="441" name="直接连接符 440"/>
              <p:cNvCxnSpPr/>
              <p:nvPr/>
            </p:nvCxnSpPr>
            <p:spPr>
              <a:xfrm flipH="1">
                <a:off x="3281221" y="914400"/>
                <a:ext cx="608272" cy="808252"/>
              </a:xfrm>
              <a:prstGeom prst="line">
                <a:avLst/>
              </a:prstGeom>
              <a:noFill/>
              <a:ln w="9525" cap="flat">
                <a:solidFill>
                  <a:srgbClr val="0060FF"/>
                </a:solidFill>
                <a:prstDash val="solid"/>
                <a:miter/>
              </a:ln>
            </p:spPr>
          </p:cxnSp>
        </p:grpSp>
      </p:grpSp>
      <p:grpSp>
        <p:nvGrpSpPr>
          <p:cNvPr id="442" name="组合 441"/>
          <p:cNvGrpSpPr/>
          <p:nvPr/>
        </p:nvGrpSpPr>
        <p:grpSpPr>
          <a:xfrm>
            <a:off x="3431268" y="2639821"/>
            <a:ext cx="292426" cy="292426"/>
            <a:chOff x="3102061" y="1502817"/>
            <a:chExt cx="292502" cy="292502"/>
          </a:xfrm>
        </p:grpSpPr>
        <p:pic>
          <p:nvPicPr>
            <p:cNvPr id="443" name="图形 442"/>
            <p:cNvPicPr>
              <a:picLocks noChangeAspect="1"/>
            </p:cNvPicPr>
            <p:nvPr/>
          </p:nvPicPr>
          <p:blipFill>
            <a:blip r:embed="rId3"/>
            <a:stretch>
              <a:fillRect/>
            </a:stretch>
          </p:blipFill>
          <p:spPr>
            <a:xfrm>
              <a:off x="3102061" y="1502817"/>
              <a:ext cx="292502" cy="292502"/>
            </a:xfrm>
            <a:prstGeom prst="rect">
              <a:avLst/>
            </a:prstGeom>
          </p:spPr>
        </p:pic>
        <p:grpSp>
          <p:nvGrpSpPr>
            <p:cNvPr id="444" name="组合 443"/>
            <p:cNvGrpSpPr/>
            <p:nvPr/>
          </p:nvGrpSpPr>
          <p:grpSpPr>
            <a:xfrm>
              <a:off x="3108371" y="1515881"/>
              <a:ext cx="219962" cy="257931"/>
              <a:chOff x="3232284" y="810228"/>
              <a:chExt cx="3573964" cy="4190884"/>
            </a:xfrm>
          </p:grpSpPr>
          <p:cxnSp>
            <p:nvCxnSpPr>
              <p:cNvPr id="445" name="直接连接符 444"/>
              <p:cNvCxnSpPr/>
              <p:nvPr/>
            </p:nvCxnSpPr>
            <p:spPr>
              <a:xfrm flipH="1">
                <a:off x="3333509" y="914400"/>
                <a:ext cx="844952" cy="1122744"/>
              </a:xfrm>
              <a:prstGeom prst="line">
                <a:avLst/>
              </a:prstGeom>
              <a:noFill/>
              <a:ln w="9525" cap="flat">
                <a:solidFill>
                  <a:srgbClr val="0060FF"/>
                </a:solidFill>
                <a:prstDash val="solid"/>
                <a:miter/>
              </a:ln>
            </p:spPr>
          </p:cxnSp>
          <p:cxnSp>
            <p:nvCxnSpPr>
              <p:cNvPr id="446" name="直接连接符 445"/>
              <p:cNvCxnSpPr/>
              <p:nvPr/>
            </p:nvCxnSpPr>
            <p:spPr>
              <a:xfrm flipH="1">
                <a:off x="3333509" y="810228"/>
                <a:ext cx="1583966" cy="2104721"/>
              </a:xfrm>
              <a:prstGeom prst="line">
                <a:avLst/>
              </a:prstGeom>
              <a:noFill/>
              <a:ln w="9525" cap="flat">
                <a:solidFill>
                  <a:srgbClr val="0060FF"/>
                </a:solidFill>
                <a:prstDash val="solid"/>
                <a:miter/>
              </a:ln>
            </p:spPr>
          </p:cxnSp>
          <p:cxnSp>
            <p:nvCxnSpPr>
              <p:cNvPr id="447" name="直接连接符 446"/>
              <p:cNvCxnSpPr/>
              <p:nvPr/>
            </p:nvCxnSpPr>
            <p:spPr>
              <a:xfrm flipH="1">
                <a:off x="3333509" y="810228"/>
                <a:ext cx="2375949" cy="3157082"/>
              </a:xfrm>
              <a:prstGeom prst="line">
                <a:avLst/>
              </a:prstGeom>
              <a:noFill/>
              <a:ln w="9525" cap="flat">
                <a:solidFill>
                  <a:srgbClr val="0060FF"/>
                </a:solidFill>
                <a:prstDash val="solid"/>
                <a:miter/>
              </a:ln>
            </p:spPr>
          </p:cxnSp>
          <p:cxnSp>
            <p:nvCxnSpPr>
              <p:cNvPr id="448" name="直接连接符 447"/>
              <p:cNvCxnSpPr/>
              <p:nvPr/>
            </p:nvCxnSpPr>
            <p:spPr>
              <a:xfrm flipH="1">
                <a:off x="3618020" y="810228"/>
                <a:ext cx="2918134" cy="3877519"/>
              </a:xfrm>
              <a:prstGeom prst="line">
                <a:avLst/>
              </a:prstGeom>
              <a:noFill/>
              <a:ln w="9525" cap="flat">
                <a:solidFill>
                  <a:srgbClr val="0060FF"/>
                </a:solidFill>
                <a:prstDash val="solid"/>
                <a:miter/>
              </a:ln>
            </p:spPr>
          </p:cxnSp>
          <p:cxnSp>
            <p:nvCxnSpPr>
              <p:cNvPr id="449" name="直接连接符 448"/>
              <p:cNvCxnSpPr/>
              <p:nvPr/>
            </p:nvCxnSpPr>
            <p:spPr>
              <a:xfrm flipH="1">
                <a:off x="4174672" y="4560770"/>
                <a:ext cx="331391" cy="440342"/>
              </a:xfrm>
              <a:prstGeom prst="line">
                <a:avLst/>
              </a:prstGeom>
              <a:noFill/>
              <a:ln w="9525" cap="flat">
                <a:solidFill>
                  <a:srgbClr val="0060FF"/>
                </a:solidFill>
                <a:prstDash val="solid"/>
                <a:miter/>
              </a:ln>
            </p:spPr>
          </p:cxnSp>
          <p:cxnSp>
            <p:nvCxnSpPr>
              <p:cNvPr id="450" name="直接连接符 449"/>
              <p:cNvCxnSpPr/>
              <p:nvPr/>
            </p:nvCxnSpPr>
            <p:spPr>
              <a:xfrm flipH="1">
                <a:off x="6420512" y="1771188"/>
                <a:ext cx="385736" cy="512553"/>
              </a:xfrm>
              <a:prstGeom prst="line">
                <a:avLst/>
              </a:prstGeom>
              <a:noFill/>
              <a:ln w="9525" cap="flat">
                <a:solidFill>
                  <a:srgbClr val="0060FF"/>
                </a:solidFill>
                <a:prstDash val="solid"/>
                <a:miter/>
              </a:ln>
            </p:spPr>
          </p:cxnSp>
          <p:cxnSp>
            <p:nvCxnSpPr>
              <p:cNvPr id="451" name="直接连接符 450"/>
              <p:cNvCxnSpPr/>
              <p:nvPr/>
            </p:nvCxnSpPr>
            <p:spPr>
              <a:xfrm flipH="1">
                <a:off x="3232284" y="810228"/>
                <a:ext cx="2918134" cy="3877519"/>
              </a:xfrm>
              <a:prstGeom prst="line">
                <a:avLst/>
              </a:prstGeom>
              <a:noFill/>
              <a:ln w="9525" cap="flat">
                <a:solidFill>
                  <a:srgbClr val="0060FF"/>
                </a:solidFill>
                <a:prstDash val="solid"/>
                <a:miter/>
              </a:ln>
            </p:spPr>
          </p:cxnSp>
          <p:cxnSp>
            <p:nvCxnSpPr>
              <p:cNvPr id="452" name="直接连接符 451"/>
              <p:cNvCxnSpPr/>
              <p:nvPr/>
            </p:nvCxnSpPr>
            <p:spPr>
              <a:xfrm flipH="1">
                <a:off x="3328526" y="810228"/>
                <a:ext cx="1970829" cy="2618772"/>
              </a:xfrm>
              <a:prstGeom prst="line">
                <a:avLst/>
              </a:prstGeom>
              <a:noFill/>
              <a:ln w="9525" cap="flat">
                <a:solidFill>
                  <a:srgbClr val="0060FF"/>
                </a:solidFill>
                <a:prstDash val="solid"/>
                <a:miter/>
              </a:ln>
            </p:spPr>
          </p:cxnSp>
          <p:cxnSp>
            <p:nvCxnSpPr>
              <p:cNvPr id="453" name="直接连接符 452"/>
              <p:cNvCxnSpPr/>
              <p:nvPr/>
            </p:nvCxnSpPr>
            <p:spPr>
              <a:xfrm flipH="1">
                <a:off x="3261964" y="810228"/>
                <a:ext cx="1341470" cy="1782501"/>
              </a:xfrm>
              <a:prstGeom prst="line">
                <a:avLst/>
              </a:prstGeom>
              <a:noFill/>
              <a:ln w="9525" cap="flat">
                <a:solidFill>
                  <a:srgbClr val="0060FF"/>
                </a:solidFill>
                <a:prstDash val="solid"/>
                <a:miter/>
              </a:ln>
            </p:spPr>
          </p:cxnSp>
          <p:cxnSp>
            <p:nvCxnSpPr>
              <p:cNvPr id="454" name="直接连接符 453"/>
              <p:cNvCxnSpPr/>
              <p:nvPr/>
            </p:nvCxnSpPr>
            <p:spPr>
              <a:xfrm flipH="1">
                <a:off x="5685091" y="1149457"/>
                <a:ext cx="1003381" cy="1333260"/>
              </a:xfrm>
              <a:prstGeom prst="line">
                <a:avLst/>
              </a:prstGeom>
              <a:noFill/>
              <a:ln w="9525" cap="flat">
                <a:solidFill>
                  <a:srgbClr val="0060FF"/>
                </a:solidFill>
                <a:prstDash val="solid"/>
                <a:miter/>
              </a:ln>
            </p:spPr>
          </p:cxnSp>
          <p:cxnSp>
            <p:nvCxnSpPr>
              <p:cNvPr id="455" name="直接连接符 454"/>
              <p:cNvCxnSpPr/>
              <p:nvPr/>
            </p:nvCxnSpPr>
            <p:spPr>
              <a:xfrm flipH="1">
                <a:off x="3820214" y="4187386"/>
                <a:ext cx="562001" cy="746769"/>
              </a:xfrm>
              <a:prstGeom prst="line">
                <a:avLst/>
              </a:prstGeom>
              <a:noFill/>
              <a:ln w="9525" cap="flat">
                <a:solidFill>
                  <a:srgbClr val="0060FF"/>
                </a:solidFill>
                <a:prstDash val="solid"/>
                <a:miter/>
              </a:ln>
            </p:spPr>
          </p:cxnSp>
          <p:cxnSp>
            <p:nvCxnSpPr>
              <p:cNvPr id="456" name="直接连接符 455"/>
              <p:cNvCxnSpPr/>
              <p:nvPr/>
            </p:nvCxnSpPr>
            <p:spPr>
              <a:xfrm flipH="1">
                <a:off x="3281221" y="914400"/>
                <a:ext cx="608272" cy="808252"/>
              </a:xfrm>
              <a:prstGeom prst="line">
                <a:avLst/>
              </a:prstGeom>
              <a:noFill/>
              <a:ln w="9525" cap="flat">
                <a:solidFill>
                  <a:srgbClr val="0060FF"/>
                </a:solidFill>
                <a:prstDash val="solid"/>
                <a:miter/>
              </a:ln>
            </p:spPr>
          </p:cxnSp>
        </p:grpSp>
      </p:grpSp>
      <p:grpSp>
        <p:nvGrpSpPr>
          <p:cNvPr id="457" name="组合 456"/>
          <p:cNvGrpSpPr/>
          <p:nvPr/>
        </p:nvGrpSpPr>
        <p:grpSpPr>
          <a:xfrm>
            <a:off x="3431268" y="3186610"/>
            <a:ext cx="292426" cy="292426"/>
            <a:chOff x="3102061" y="1502817"/>
            <a:chExt cx="292502" cy="292502"/>
          </a:xfrm>
        </p:grpSpPr>
        <p:pic>
          <p:nvPicPr>
            <p:cNvPr id="458" name="图形 457"/>
            <p:cNvPicPr>
              <a:picLocks noChangeAspect="1"/>
            </p:cNvPicPr>
            <p:nvPr/>
          </p:nvPicPr>
          <p:blipFill>
            <a:blip r:embed="rId3"/>
            <a:stretch>
              <a:fillRect/>
            </a:stretch>
          </p:blipFill>
          <p:spPr>
            <a:xfrm>
              <a:off x="3102061" y="1502817"/>
              <a:ext cx="292502" cy="292502"/>
            </a:xfrm>
            <a:prstGeom prst="rect">
              <a:avLst/>
            </a:prstGeom>
          </p:spPr>
        </p:pic>
        <p:grpSp>
          <p:nvGrpSpPr>
            <p:cNvPr id="459" name="组合 458"/>
            <p:cNvGrpSpPr/>
            <p:nvPr/>
          </p:nvGrpSpPr>
          <p:grpSpPr>
            <a:xfrm>
              <a:off x="3108371" y="1515881"/>
              <a:ext cx="219962" cy="257931"/>
              <a:chOff x="3232284" y="810228"/>
              <a:chExt cx="3573964" cy="4190884"/>
            </a:xfrm>
          </p:grpSpPr>
          <p:cxnSp>
            <p:nvCxnSpPr>
              <p:cNvPr id="460" name="直接连接符 459"/>
              <p:cNvCxnSpPr/>
              <p:nvPr/>
            </p:nvCxnSpPr>
            <p:spPr>
              <a:xfrm flipH="1">
                <a:off x="3333509" y="914400"/>
                <a:ext cx="844952" cy="1122744"/>
              </a:xfrm>
              <a:prstGeom prst="line">
                <a:avLst/>
              </a:prstGeom>
              <a:noFill/>
              <a:ln w="9525" cap="flat">
                <a:solidFill>
                  <a:srgbClr val="0060FF"/>
                </a:solidFill>
                <a:prstDash val="solid"/>
                <a:miter/>
              </a:ln>
            </p:spPr>
          </p:cxnSp>
          <p:cxnSp>
            <p:nvCxnSpPr>
              <p:cNvPr id="462" name="直接连接符 461"/>
              <p:cNvCxnSpPr/>
              <p:nvPr/>
            </p:nvCxnSpPr>
            <p:spPr>
              <a:xfrm flipH="1">
                <a:off x="3333509" y="810228"/>
                <a:ext cx="1583966" cy="2104721"/>
              </a:xfrm>
              <a:prstGeom prst="line">
                <a:avLst/>
              </a:prstGeom>
              <a:noFill/>
              <a:ln w="9525" cap="flat">
                <a:solidFill>
                  <a:srgbClr val="0060FF"/>
                </a:solidFill>
                <a:prstDash val="solid"/>
                <a:miter/>
              </a:ln>
            </p:spPr>
          </p:cxnSp>
          <p:cxnSp>
            <p:nvCxnSpPr>
              <p:cNvPr id="466" name="直接连接符 465"/>
              <p:cNvCxnSpPr/>
              <p:nvPr/>
            </p:nvCxnSpPr>
            <p:spPr>
              <a:xfrm flipH="1">
                <a:off x="3333509" y="810228"/>
                <a:ext cx="2375949" cy="3157082"/>
              </a:xfrm>
              <a:prstGeom prst="line">
                <a:avLst/>
              </a:prstGeom>
              <a:noFill/>
              <a:ln w="9525" cap="flat">
                <a:solidFill>
                  <a:srgbClr val="0060FF"/>
                </a:solidFill>
                <a:prstDash val="solid"/>
                <a:miter/>
              </a:ln>
            </p:spPr>
          </p:cxnSp>
          <p:cxnSp>
            <p:nvCxnSpPr>
              <p:cNvPr id="467" name="直接连接符 466"/>
              <p:cNvCxnSpPr/>
              <p:nvPr/>
            </p:nvCxnSpPr>
            <p:spPr>
              <a:xfrm flipH="1">
                <a:off x="3618020" y="810228"/>
                <a:ext cx="2918134" cy="3877519"/>
              </a:xfrm>
              <a:prstGeom prst="line">
                <a:avLst/>
              </a:prstGeom>
              <a:noFill/>
              <a:ln w="9525" cap="flat">
                <a:solidFill>
                  <a:srgbClr val="0060FF"/>
                </a:solidFill>
                <a:prstDash val="solid"/>
                <a:miter/>
              </a:ln>
            </p:spPr>
          </p:cxnSp>
          <p:cxnSp>
            <p:nvCxnSpPr>
              <p:cNvPr id="468" name="直接连接符 467"/>
              <p:cNvCxnSpPr/>
              <p:nvPr/>
            </p:nvCxnSpPr>
            <p:spPr>
              <a:xfrm flipH="1">
                <a:off x="4174672" y="4560770"/>
                <a:ext cx="331391" cy="440342"/>
              </a:xfrm>
              <a:prstGeom prst="line">
                <a:avLst/>
              </a:prstGeom>
              <a:noFill/>
              <a:ln w="9525" cap="flat">
                <a:solidFill>
                  <a:srgbClr val="0060FF"/>
                </a:solidFill>
                <a:prstDash val="solid"/>
                <a:miter/>
              </a:ln>
            </p:spPr>
          </p:cxnSp>
          <p:cxnSp>
            <p:nvCxnSpPr>
              <p:cNvPr id="469" name="直接连接符 468"/>
              <p:cNvCxnSpPr/>
              <p:nvPr/>
            </p:nvCxnSpPr>
            <p:spPr>
              <a:xfrm flipH="1">
                <a:off x="6420512" y="1771188"/>
                <a:ext cx="385736" cy="512553"/>
              </a:xfrm>
              <a:prstGeom prst="line">
                <a:avLst/>
              </a:prstGeom>
              <a:noFill/>
              <a:ln w="9525" cap="flat">
                <a:solidFill>
                  <a:srgbClr val="0060FF"/>
                </a:solidFill>
                <a:prstDash val="solid"/>
                <a:miter/>
              </a:ln>
            </p:spPr>
          </p:cxnSp>
          <p:cxnSp>
            <p:nvCxnSpPr>
              <p:cNvPr id="470" name="直接连接符 469"/>
              <p:cNvCxnSpPr/>
              <p:nvPr/>
            </p:nvCxnSpPr>
            <p:spPr>
              <a:xfrm flipH="1">
                <a:off x="3232284" y="810228"/>
                <a:ext cx="2918134" cy="3877519"/>
              </a:xfrm>
              <a:prstGeom prst="line">
                <a:avLst/>
              </a:prstGeom>
              <a:noFill/>
              <a:ln w="9525" cap="flat">
                <a:solidFill>
                  <a:srgbClr val="0060FF"/>
                </a:solidFill>
                <a:prstDash val="solid"/>
                <a:miter/>
              </a:ln>
            </p:spPr>
          </p:cxnSp>
          <p:cxnSp>
            <p:nvCxnSpPr>
              <p:cNvPr id="471" name="直接连接符 470"/>
              <p:cNvCxnSpPr/>
              <p:nvPr/>
            </p:nvCxnSpPr>
            <p:spPr>
              <a:xfrm flipH="1">
                <a:off x="3328526" y="810228"/>
                <a:ext cx="1970829" cy="2618772"/>
              </a:xfrm>
              <a:prstGeom prst="line">
                <a:avLst/>
              </a:prstGeom>
              <a:noFill/>
              <a:ln w="9525" cap="flat">
                <a:solidFill>
                  <a:srgbClr val="0060FF"/>
                </a:solidFill>
                <a:prstDash val="solid"/>
                <a:miter/>
              </a:ln>
            </p:spPr>
          </p:cxnSp>
          <p:cxnSp>
            <p:nvCxnSpPr>
              <p:cNvPr id="472" name="直接连接符 471"/>
              <p:cNvCxnSpPr/>
              <p:nvPr/>
            </p:nvCxnSpPr>
            <p:spPr>
              <a:xfrm flipH="1">
                <a:off x="3261964" y="810228"/>
                <a:ext cx="1341470" cy="1782501"/>
              </a:xfrm>
              <a:prstGeom prst="line">
                <a:avLst/>
              </a:prstGeom>
              <a:noFill/>
              <a:ln w="9525" cap="flat">
                <a:solidFill>
                  <a:srgbClr val="0060FF"/>
                </a:solidFill>
                <a:prstDash val="solid"/>
                <a:miter/>
              </a:ln>
            </p:spPr>
          </p:cxnSp>
          <p:cxnSp>
            <p:nvCxnSpPr>
              <p:cNvPr id="473" name="直接连接符 472"/>
              <p:cNvCxnSpPr/>
              <p:nvPr/>
            </p:nvCxnSpPr>
            <p:spPr>
              <a:xfrm flipH="1">
                <a:off x="5685091" y="1149457"/>
                <a:ext cx="1003381" cy="1333260"/>
              </a:xfrm>
              <a:prstGeom prst="line">
                <a:avLst/>
              </a:prstGeom>
              <a:noFill/>
              <a:ln w="9525" cap="flat">
                <a:solidFill>
                  <a:srgbClr val="0060FF"/>
                </a:solidFill>
                <a:prstDash val="solid"/>
                <a:miter/>
              </a:ln>
            </p:spPr>
          </p:cxnSp>
          <p:cxnSp>
            <p:nvCxnSpPr>
              <p:cNvPr id="474" name="直接连接符 473"/>
              <p:cNvCxnSpPr/>
              <p:nvPr/>
            </p:nvCxnSpPr>
            <p:spPr>
              <a:xfrm flipH="1">
                <a:off x="3820214" y="4187386"/>
                <a:ext cx="562001" cy="746769"/>
              </a:xfrm>
              <a:prstGeom prst="line">
                <a:avLst/>
              </a:prstGeom>
              <a:noFill/>
              <a:ln w="9525" cap="flat">
                <a:solidFill>
                  <a:srgbClr val="0060FF"/>
                </a:solidFill>
                <a:prstDash val="solid"/>
                <a:miter/>
              </a:ln>
            </p:spPr>
          </p:cxnSp>
          <p:cxnSp>
            <p:nvCxnSpPr>
              <p:cNvPr id="475" name="直接连接符 474"/>
              <p:cNvCxnSpPr/>
              <p:nvPr/>
            </p:nvCxnSpPr>
            <p:spPr>
              <a:xfrm flipH="1">
                <a:off x="3281221" y="914400"/>
                <a:ext cx="608272" cy="808252"/>
              </a:xfrm>
              <a:prstGeom prst="line">
                <a:avLst/>
              </a:prstGeom>
              <a:noFill/>
              <a:ln w="9525" cap="flat">
                <a:solidFill>
                  <a:srgbClr val="0060FF"/>
                </a:solidFill>
                <a:prstDash val="solid"/>
                <a:miter/>
              </a:ln>
            </p:spPr>
          </p:cxnSp>
        </p:grpSp>
      </p:grpSp>
      <p:grpSp>
        <p:nvGrpSpPr>
          <p:cNvPr id="476" name="组合 475"/>
          <p:cNvGrpSpPr/>
          <p:nvPr/>
        </p:nvGrpSpPr>
        <p:grpSpPr>
          <a:xfrm>
            <a:off x="4168833" y="2782386"/>
            <a:ext cx="285354" cy="285354"/>
            <a:chOff x="3102180" y="3933381"/>
            <a:chExt cx="285428" cy="285428"/>
          </a:xfrm>
        </p:grpSpPr>
        <p:pic>
          <p:nvPicPr>
            <p:cNvPr id="477" name="图形 476"/>
            <p:cNvPicPr>
              <a:picLocks noChangeAspect="1"/>
            </p:cNvPicPr>
            <p:nvPr/>
          </p:nvPicPr>
          <p:blipFill>
            <a:blip r:embed="rId5"/>
            <a:stretch>
              <a:fillRect/>
            </a:stretch>
          </p:blipFill>
          <p:spPr>
            <a:xfrm>
              <a:off x="3102180" y="3933381"/>
              <a:ext cx="285428" cy="285428"/>
            </a:xfrm>
            <a:prstGeom prst="rect">
              <a:avLst/>
            </a:prstGeom>
          </p:spPr>
        </p:pic>
        <p:grpSp>
          <p:nvGrpSpPr>
            <p:cNvPr id="478" name="组合 477"/>
            <p:cNvGrpSpPr/>
            <p:nvPr/>
          </p:nvGrpSpPr>
          <p:grpSpPr>
            <a:xfrm>
              <a:off x="3108338" y="4122721"/>
              <a:ext cx="76499" cy="75101"/>
              <a:chOff x="3108338" y="4122721"/>
              <a:chExt cx="76499" cy="75101"/>
            </a:xfrm>
          </p:grpSpPr>
          <p:cxnSp>
            <p:nvCxnSpPr>
              <p:cNvPr id="479" name="直接连接符 478"/>
              <p:cNvCxnSpPr/>
              <p:nvPr/>
            </p:nvCxnSpPr>
            <p:spPr>
              <a:xfrm flipH="1">
                <a:off x="3114417" y="4122721"/>
                <a:ext cx="9794" cy="13014"/>
              </a:xfrm>
              <a:prstGeom prst="line">
                <a:avLst/>
              </a:prstGeom>
              <a:noFill/>
              <a:ln w="9525" cap="flat">
                <a:solidFill>
                  <a:srgbClr val="A736FF"/>
                </a:solidFill>
                <a:prstDash val="solid"/>
                <a:miter/>
              </a:ln>
            </p:spPr>
          </p:cxnSp>
          <p:cxnSp>
            <p:nvCxnSpPr>
              <p:cNvPr id="480" name="直接连接符 479"/>
              <p:cNvCxnSpPr/>
              <p:nvPr/>
            </p:nvCxnSpPr>
            <p:spPr>
              <a:xfrm flipH="1">
                <a:off x="3131504" y="4137531"/>
                <a:ext cx="31210" cy="41471"/>
              </a:xfrm>
              <a:prstGeom prst="line">
                <a:avLst/>
              </a:prstGeom>
              <a:noFill/>
              <a:ln w="9525" cap="flat">
                <a:solidFill>
                  <a:srgbClr val="A736FF"/>
                </a:solidFill>
                <a:prstDash val="solid"/>
                <a:miter/>
              </a:ln>
            </p:spPr>
          </p:cxnSp>
          <p:cxnSp>
            <p:nvCxnSpPr>
              <p:cNvPr id="481" name="直接连接符 480"/>
              <p:cNvCxnSpPr/>
              <p:nvPr/>
            </p:nvCxnSpPr>
            <p:spPr>
              <a:xfrm flipH="1">
                <a:off x="3164935" y="4171376"/>
                <a:ext cx="19902" cy="26446"/>
              </a:xfrm>
              <a:prstGeom prst="line">
                <a:avLst/>
              </a:prstGeom>
              <a:noFill/>
              <a:ln w="9525" cap="flat">
                <a:solidFill>
                  <a:srgbClr val="A736FF"/>
                </a:solidFill>
                <a:prstDash val="solid"/>
                <a:miter/>
              </a:ln>
            </p:spPr>
          </p:cxnSp>
          <p:cxnSp>
            <p:nvCxnSpPr>
              <p:cNvPr id="482" name="直接连接符 481"/>
              <p:cNvCxnSpPr/>
              <p:nvPr/>
            </p:nvCxnSpPr>
            <p:spPr>
              <a:xfrm flipH="1">
                <a:off x="3108338" y="4135734"/>
                <a:ext cx="32562" cy="43267"/>
              </a:xfrm>
              <a:prstGeom prst="line">
                <a:avLst/>
              </a:prstGeom>
              <a:noFill/>
              <a:ln w="9525" cap="flat">
                <a:solidFill>
                  <a:srgbClr val="A736FF"/>
                </a:solidFill>
                <a:prstDash val="solid"/>
                <a:miter/>
              </a:ln>
            </p:spPr>
          </p:cxnSp>
          <p:cxnSp>
            <p:nvCxnSpPr>
              <p:cNvPr id="483" name="直接连接符 482"/>
              <p:cNvCxnSpPr/>
              <p:nvPr/>
            </p:nvCxnSpPr>
            <p:spPr>
              <a:xfrm flipH="1">
                <a:off x="3143647" y="4148951"/>
                <a:ext cx="33752" cy="44849"/>
              </a:xfrm>
              <a:prstGeom prst="line">
                <a:avLst/>
              </a:prstGeom>
              <a:noFill/>
              <a:ln w="9525" cap="flat">
                <a:solidFill>
                  <a:srgbClr val="A736FF"/>
                </a:solidFill>
                <a:prstDash val="solid"/>
                <a:miter/>
              </a:ln>
            </p:spPr>
          </p:cxnSp>
        </p:grpSp>
      </p:grpSp>
      <p:grpSp>
        <p:nvGrpSpPr>
          <p:cNvPr id="484" name="组合 483"/>
          <p:cNvGrpSpPr/>
          <p:nvPr/>
        </p:nvGrpSpPr>
        <p:grpSpPr>
          <a:xfrm>
            <a:off x="4363543" y="3535859"/>
            <a:ext cx="285354" cy="285354"/>
            <a:chOff x="3102180" y="3933381"/>
            <a:chExt cx="285428" cy="285428"/>
          </a:xfrm>
          <a:solidFill>
            <a:srgbClr val="4B5971"/>
          </a:solidFill>
        </p:grpSpPr>
        <p:pic>
          <p:nvPicPr>
            <p:cNvPr id="485" name="图形 484"/>
            <p:cNvPicPr>
              <a:picLocks noChangeAspect="1"/>
            </p:cNvPicPr>
            <p:nvPr/>
          </p:nvPicPr>
          <p:blipFill>
            <a:blip r:embed="rId6"/>
            <a:stretch>
              <a:fillRect/>
            </a:stretch>
          </p:blipFill>
          <p:spPr>
            <a:xfrm>
              <a:off x="3102180" y="3933381"/>
              <a:ext cx="285428" cy="285428"/>
            </a:xfrm>
            <a:prstGeom prst="rect">
              <a:avLst/>
            </a:prstGeom>
          </p:spPr>
        </p:pic>
        <p:grpSp>
          <p:nvGrpSpPr>
            <p:cNvPr id="486" name="组合 485"/>
            <p:cNvGrpSpPr/>
            <p:nvPr/>
          </p:nvGrpSpPr>
          <p:grpSpPr>
            <a:xfrm>
              <a:off x="3108338" y="4122721"/>
              <a:ext cx="76499" cy="75101"/>
              <a:chOff x="3108338" y="4122721"/>
              <a:chExt cx="76499" cy="75101"/>
            </a:xfrm>
            <a:grpFill/>
          </p:grpSpPr>
          <p:cxnSp>
            <p:nvCxnSpPr>
              <p:cNvPr id="487" name="直接连接符 486"/>
              <p:cNvCxnSpPr/>
              <p:nvPr/>
            </p:nvCxnSpPr>
            <p:spPr>
              <a:xfrm flipH="1">
                <a:off x="3114417" y="4122721"/>
                <a:ext cx="9794" cy="13014"/>
              </a:xfrm>
              <a:prstGeom prst="line">
                <a:avLst/>
              </a:prstGeom>
              <a:grpFill/>
              <a:ln w="9525" cap="flat">
                <a:solidFill>
                  <a:srgbClr val="4B5971"/>
                </a:solidFill>
                <a:prstDash val="solid"/>
                <a:miter/>
              </a:ln>
            </p:spPr>
          </p:cxnSp>
          <p:cxnSp>
            <p:nvCxnSpPr>
              <p:cNvPr id="488" name="直接连接符 487"/>
              <p:cNvCxnSpPr/>
              <p:nvPr/>
            </p:nvCxnSpPr>
            <p:spPr>
              <a:xfrm flipH="1">
                <a:off x="3131504" y="4137531"/>
                <a:ext cx="31210" cy="41471"/>
              </a:xfrm>
              <a:prstGeom prst="line">
                <a:avLst/>
              </a:prstGeom>
              <a:grpFill/>
              <a:ln w="9525" cap="flat">
                <a:solidFill>
                  <a:srgbClr val="4B5971"/>
                </a:solidFill>
                <a:prstDash val="solid"/>
                <a:miter/>
              </a:ln>
            </p:spPr>
          </p:cxnSp>
          <p:cxnSp>
            <p:nvCxnSpPr>
              <p:cNvPr id="489" name="直接连接符 488"/>
              <p:cNvCxnSpPr/>
              <p:nvPr/>
            </p:nvCxnSpPr>
            <p:spPr>
              <a:xfrm flipH="1">
                <a:off x="3164935" y="4171376"/>
                <a:ext cx="19902" cy="26446"/>
              </a:xfrm>
              <a:prstGeom prst="line">
                <a:avLst/>
              </a:prstGeom>
              <a:grpFill/>
              <a:ln w="9525" cap="flat">
                <a:solidFill>
                  <a:srgbClr val="4B5971"/>
                </a:solidFill>
                <a:prstDash val="solid"/>
                <a:miter/>
              </a:ln>
            </p:spPr>
          </p:cxnSp>
          <p:cxnSp>
            <p:nvCxnSpPr>
              <p:cNvPr id="490" name="直接连接符 489"/>
              <p:cNvCxnSpPr/>
              <p:nvPr/>
            </p:nvCxnSpPr>
            <p:spPr>
              <a:xfrm flipH="1">
                <a:off x="3108338" y="4135734"/>
                <a:ext cx="32562" cy="43267"/>
              </a:xfrm>
              <a:prstGeom prst="line">
                <a:avLst/>
              </a:prstGeom>
              <a:grpFill/>
              <a:ln w="9525" cap="flat">
                <a:solidFill>
                  <a:srgbClr val="4B5971"/>
                </a:solidFill>
                <a:prstDash val="solid"/>
                <a:miter/>
              </a:ln>
            </p:spPr>
          </p:cxnSp>
          <p:cxnSp>
            <p:nvCxnSpPr>
              <p:cNvPr id="491" name="直接连接符 490"/>
              <p:cNvCxnSpPr/>
              <p:nvPr/>
            </p:nvCxnSpPr>
            <p:spPr>
              <a:xfrm flipH="1">
                <a:off x="3143647" y="4148951"/>
                <a:ext cx="33752" cy="44849"/>
              </a:xfrm>
              <a:prstGeom prst="line">
                <a:avLst/>
              </a:prstGeom>
              <a:grpFill/>
              <a:ln w="9525" cap="flat">
                <a:solidFill>
                  <a:srgbClr val="4B5971"/>
                </a:solidFill>
                <a:prstDash val="solid"/>
                <a:miter/>
              </a:ln>
            </p:spPr>
          </p:cxnSp>
        </p:grpSp>
      </p:grpSp>
      <p:grpSp>
        <p:nvGrpSpPr>
          <p:cNvPr id="492" name="组合 491"/>
          <p:cNvGrpSpPr/>
          <p:nvPr/>
        </p:nvGrpSpPr>
        <p:grpSpPr>
          <a:xfrm>
            <a:off x="4428462" y="2065519"/>
            <a:ext cx="285354" cy="285354"/>
            <a:chOff x="3102180" y="3933381"/>
            <a:chExt cx="285428" cy="285428"/>
          </a:xfrm>
          <a:solidFill>
            <a:srgbClr val="EB8707"/>
          </a:solidFill>
        </p:grpSpPr>
        <p:pic>
          <p:nvPicPr>
            <p:cNvPr id="493" name="图形 492"/>
            <p:cNvPicPr>
              <a:picLocks noChangeAspect="1"/>
            </p:cNvPicPr>
            <p:nvPr/>
          </p:nvPicPr>
          <p:blipFill>
            <a:blip r:embed="rId7"/>
            <a:stretch>
              <a:fillRect/>
            </a:stretch>
          </p:blipFill>
          <p:spPr>
            <a:xfrm>
              <a:off x="3102180" y="3933381"/>
              <a:ext cx="285428" cy="285428"/>
            </a:xfrm>
            <a:prstGeom prst="rect">
              <a:avLst/>
            </a:prstGeom>
          </p:spPr>
        </p:pic>
        <p:grpSp>
          <p:nvGrpSpPr>
            <p:cNvPr id="494" name="组合 493"/>
            <p:cNvGrpSpPr/>
            <p:nvPr/>
          </p:nvGrpSpPr>
          <p:grpSpPr>
            <a:xfrm>
              <a:off x="3108338" y="4122721"/>
              <a:ext cx="76499" cy="75101"/>
              <a:chOff x="3108338" y="4122721"/>
              <a:chExt cx="76499" cy="75101"/>
            </a:xfrm>
            <a:grpFill/>
          </p:grpSpPr>
          <p:cxnSp>
            <p:nvCxnSpPr>
              <p:cNvPr id="495" name="直接连接符 494"/>
              <p:cNvCxnSpPr/>
              <p:nvPr/>
            </p:nvCxnSpPr>
            <p:spPr>
              <a:xfrm flipH="1">
                <a:off x="3114417" y="4122721"/>
                <a:ext cx="9794" cy="13014"/>
              </a:xfrm>
              <a:prstGeom prst="line">
                <a:avLst/>
              </a:prstGeom>
              <a:grpFill/>
              <a:ln w="9525" cap="flat">
                <a:solidFill>
                  <a:srgbClr val="EB8707"/>
                </a:solidFill>
                <a:prstDash val="solid"/>
                <a:miter/>
              </a:ln>
            </p:spPr>
          </p:cxnSp>
          <p:cxnSp>
            <p:nvCxnSpPr>
              <p:cNvPr id="496" name="直接连接符 495"/>
              <p:cNvCxnSpPr/>
              <p:nvPr/>
            </p:nvCxnSpPr>
            <p:spPr>
              <a:xfrm flipH="1">
                <a:off x="3131504" y="4137531"/>
                <a:ext cx="31210" cy="41471"/>
              </a:xfrm>
              <a:prstGeom prst="line">
                <a:avLst/>
              </a:prstGeom>
              <a:grpFill/>
              <a:ln w="9525" cap="flat">
                <a:solidFill>
                  <a:srgbClr val="EB8707"/>
                </a:solidFill>
                <a:prstDash val="solid"/>
                <a:miter/>
              </a:ln>
            </p:spPr>
          </p:cxnSp>
          <p:cxnSp>
            <p:nvCxnSpPr>
              <p:cNvPr id="497" name="直接连接符 496"/>
              <p:cNvCxnSpPr/>
              <p:nvPr/>
            </p:nvCxnSpPr>
            <p:spPr>
              <a:xfrm flipH="1">
                <a:off x="3164935" y="4171376"/>
                <a:ext cx="19902" cy="26446"/>
              </a:xfrm>
              <a:prstGeom prst="line">
                <a:avLst/>
              </a:prstGeom>
              <a:grpFill/>
              <a:ln w="9525" cap="flat">
                <a:solidFill>
                  <a:srgbClr val="EB8707"/>
                </a:solidFill>
                <a:prstDash val="solid"/>
                <a:miter/>
              </a:ln>
            </p:spPr>
          </p:cxnSp>
          <p:cxnSp>
            <p:nvCxnSpPr>
              <p:cNvPr id="498" name="直接连接符 497"/>
              <p:cNvCxnSpPr/>
              <p:nvPr/>
            </p:nvCxnSpPr>
            <p:spPr>
              <a:xfrm flipH="1">
                <a:off x="3108338" y="4135734"/>
                <a:ext cx="32562" cy="43267"/>
              </a:xfrm>
              <a:prstGeom prst="line">
                <a:avLst/>
              </a:prstGeom>
              <a:grpFill/>
              <a:ln w="9525" cap="flat">
                <a:solidFill>
                  <a:srgbClr val="EB8707"/>
                </a:solidFill>
                <a:prstDash val="solid"/>
                <a:miter/>
              </a:ln>
            </p:spPr>
          </p:cxnSp>
          <p:cxnSp>
            <p:nvCxnSpPr>
              <p:cNvPr id="499" name="直接连接符 498"/>
              <p:cNvCxnSpPr/>
              <p:nvPr/>
            </p:nvCxnSpPr>
            <p:spPr>
              <a:xfrm flipH="1">
                <a:off x="3143647" y="4148951"/>
                <a:ext cx="33752" cy="44849"/>
              </a:xfrm>
              <a:prstGeom prst="line">
                <a:avLst/>
              </a:prstGeom>
              <a:grpFill/>
              <a:ln w="9525" cap="flat">
                <a:solidFill>
                  <a:srgbClr val="EB8707"/>
                </a:solidFill>
                <a:prstDash val="solid"/>
                <a:miter/>
              </a:ln>
            </p:spPr>
          </p:cxnSp>
        </p:grpSp>
      </p:grpSp>
      <p:sp>
        <p:nvSpPr>
          <p:cNvPr id="500" name="iconfont-1018-792377"/>
          <p:cNvSpPr/>
          <p:nvPr/>
        </p:nvSpPr>
        <p:spPr>
          <a:xfrm>
            <a:off x="1608503" y="2182684"/>
            <a:ext cx="230912" cy="230912"/>
          </a:xfrm>
          <a:custGeom>
            <a:avLst/>
            <a:gdLst/>
            <a:ahLst/>
            <a:cxnLst/>
            <a:rect l="0" t="0" r="r" b="b"/>
            <a:pathLst>
              <a:path w="230972" h="230972">
                <a:moveTo>
                  <a:pt x="196759" y="197301"/>
                </a:moveTo>
                <a:cubicBezTo>
                  <a:pt x="174294" y="219748"/>
                  <a:pt x="147191" y="230972"/>
                  <a:pt x="115486" y="230972"/>
                </a:cubicBezTo>
                <a:cubicBezTo>
                  <a:pt x="83781" y="230972"/>
                  <a:pt x="56588" y="219676"/>
                  <a:pt x="33960" y="197012"/>
                </a:cubicBezTo>
                <a:cubicBezTo>
                  <a:pt x="11314" y="174384"/>
                  <a:pt x="0" y="147227"/>
                  <a:pt x="0" y="115486"/>
                </a:cubicBezTo>
                <a:cubicBezTo>
                  <a:pt x="0" y="83781"/>
                  <a:pt x="11314" y="56588"/>
                  <a:pt x="33960" y="33960"/>
                </a:cubicBezTo>
                <a:cubicBezTo>
                  <a:pt x="56588" y="11314"/>
                  <a:pt x="83781" y="0"/>
                  <a:pt x="115486" y="0"/>
                </a:cubicBezTo>
                <a:cubicBezTo>
                  <a:pt x="147191" y="0"/>
                  <a:pt x="174384" y="11314"/>
                  <a:pt x="197012" y="33960"/>
                </a:cubicBezTo>
                <a:cubicBezTo>
                  <a:pt x="219658" y="56588"/>
                  <a:pt x="230972" y="83781"/>
                  <a:pt x="230972" y="115486"/>
                </a:cubicBezTo>
                <a:cubicBezTo>
                  <a:pt x="230972" y="147227"/>
                  <a:pt x="219568" y="174492"/>
                  <a:pt x="196759" y="197301"/>
                </a:cubicBezTo>
                <a:close/>
                <a:moveTo>
                  <a:pt x="190877" y="40095"/>
                </a:moveTo>
                <a:cubicBezTo>
                  <a:pt x="169837" y="19073"/>
                  <a:pt x="144700" y="8553"/>
                  <a:pt x="115486" y="8553"/>
                </a:cubicBezTo>
                <a:cubicBezTo>
                  <a:pt x="86272" y="8553"/>
                  <a:pt x="61135" y="19055"/>
                  <a:pt x="40095" y="40095"/>
                </a:cubicBezTo>
                <a:cubicBezTo>
                  <a:pt x="19073" y="61135"/>
                  <a:pt x="8553" y="86272"/>
                  <a:pt x="8553" y="115486"/>
                </a:cubicBezTo>
                <a:cubicBezTo>
                  <a:pt x="8553" y="144700"/>
                  <a:pt x="19055" y="169837"/>
                  <a:pt x="40095" y="190877"/>
                </a:cubicBezTo>
                <a:cubicBezTo>
                  <a:pt x="61135" y="211917"/>
                  <a:pt x="86272" y="222419"/>
                  <a:pt x="115486" y="222419"/>
                </a:cubicBezTo>
                <a:cubicBezTo>
                  <a:pt x="144700" y="222419"/>
                  <a:pt x="169837" y="211917"/>
                  <a:pt x="190877" y="190877"/>
                </a:cubicBezTo>
                <a:cubicBezTo>
                  <a:pt x="211899" y="169837"/>
                  <a:pt x="222419" y="144700"/>
                  <a:pt x="222419" y="115486"/>
                </a:cubicBezTo>
                <a:cubicBezTo>
                  <a:pt x="222419" y="86272"/>
                  <a:pt x="211899" y="61135"/>
                  <a:pt x="190877" y="40095"/>
                </a:cubicBezTo>
                <a:close/>
                <a:moveTo>
                  <a:pt x="89285" y="97838"/>
                </a:moveTo>
                <a:cubicBezTo>
                  <a:pt x="86091" y="101050"/>
                  <a:pt x="81977" y="102638"/>
                  <a:pt x="76979" y="102638"/>
                </a:cubicBezTo>
                <a:cubicBezTo>
                  <a:pt x="71998" y="102638"/>
                  <a:pt x="67902" y="101050"/>
                  <a:pt x="64690" y="97838"/>
                </a:cubicBezTo>
                <a:cubicBezTo>
                  <a:pt x="61478" y="94626"/>
                  <a:pt x="59890" y="90548"/>
                  <a:pt x="59890" y="85550"/>
                </a:cubicBezTo>
                <a:cubicBezTo>
                  <a:pt x="59890" y="80570"/>
                  <a:pt x="61478" y="76473"/>
                  <a:pt x="64690" y="73261"/>
                </a:cubicBezTo>
                <a:cubicBezTo>
                  <a:pt x="67902" y="70031"/>
                  <a:pt x="71998" y="68443"/>
                  <a:pt x="76979" y="68443"/>
                </a:cubicBezTo>
                <a:cubicBezTo>
                  <a:pt x="81977" y="68443"/>
                  <a:pt x="86055" y="70049"/>
                  <a:pt x="89267" y="73243"/>
                </a:cubicBezTo>
                <a:cubicBezTo>
                  <a:pt x="92497" y="76455"/>
                  <a:pt x="94103" y="80570"/>
                  <a:pt x="94103" y="85550"/>
                </a:cubicBezTo>
                <a:cubicBezTo>
                  <a:pt x="94103" y="90548"/>
                  <a:pt x="92497" y="94626"/>
                  <a:pt x="89285" y="97838"/>
                </a:cubicBezTo>
                <a:close/>
                <a:moveTo>
                  <a:pt x="66838" y="188188"/>
                </a:moveTo>
                <a:lnTo>
                  <a:pt x="65755" y="188188"/>
                </a:lnTo>
                <a:cubicBezTo>
                  <a:pt x="62922" y="186781"/>
                  <a:pt x="62020" y="184832"/>
                  <a:pt x="63084" y="182324"/>
                </a:cubicBezTo>
                <a:cubicBezTo>
                  <a:pt x="67000" y="171280"/>
                  <a:pt x="73767" y="162366"/>
                  <a:pt x="83403" y="155599"/>
                </a:cubicBezTo>
                <a:cubicBezTo>
                  <a:pt x="93038" y="148815"/>
                  <a:pt x="103721" y="145422"/>
                  <a:pt x="115486" y="145422"/>
                </a:cubicBezTo>
                <a:cubicBezTo>
                  <a:pt x="127251" y="145422"/>
                  <a:pt x="137934" y="148815"/>
                  <a:pt x="147569" y="155581"/>
                </a:cubicBezTo>
                <a:cubicBezTo>
                  <a:pt x="157205" y="162348"/>
                  <a:pt x="163972" y="171262"/>
                  <a:pt x="167888" y="182305"/>
                </a:cubicBezTo>
                <a:cubicBezTo>
                  <a:pt x="169295" y="185175"/>
                  <a:pt x="168429" y="186943"/>
                  <a:pt x="165217" y="187665"/>
                </a:cubicBezTo>
                <a:cubicBezTo>
                  <a:pt x="162348" y="189090"/>
                  <a:pt x="160580" y="188387"/>
                  <a:pt x="159858" y="185517"/>
                </a:cubicBezTo>
                <a:cubicBezTo>
                  <a:pt x="156646" y="176261"/>
                  <a:pt x="150962" y="168682"/>
                  <a:pt x="142770" y="162817"/>
                </a:cubicBezTo>
                <a:cubicBezTo>
                  <a:pt x="134559" y="156917"/>
                  <a:pt x="125465" y="153993"/>
                  <a:pt x="115486" y="153993"/>
                </a:cubicBezTo>
                <a:cubicBezTo>
                  <a:pt x="105507" y="153993"/>
                  <a:pt x="96413" y="156917"/>
                  <a:pt x="88202" y="162817"/>
                </a:cubicBezTo>
                <a:cubicBezTo>
                  <a:pt x="80010" y="168682"/>
                  <a:pt x="74326" y="176261"/>
                  <a:pt x="71114" y="185517"/>
                </a:cubicBezTo>
                <a:cubicBezTo>
                  <a:pt x="70392" y="187322"/>
                  <a:pt x="68967" y="188188"/>
                  <a:pt x="66838" y="188188"/>
                </a:cubicBezTo>
                <a:close/>
                <a:moveTo>
                  <a:pt x="85550" y="85550"/>
                </a:moveTo>
                <a:cubicBezTo>
                  <a:pt x="85550" y="79866"/>
                  <a:pt x="82717" y="77015"/>
                  <a:pt x="77015" y="77015"/>
                </a:cubicBezTo>
                <a:cubicBezTo>
                  <a:pt x="71295" y="77015"/>
                  <a:pt x="68462" y="79866"/>
                  <a:pt x="68462" y="85550"/>
                </a:cubicBezTo>
                <a:cubicBezTo>
                  <a:pt x="68462" y="91252"/>
                  <a:pt x="71295" y="94103"/>
                  <a:pt x="77015" y="94103"/>
                </a:cubicBezTo>
                <a:cubicBezTo>
                  <a:pt x="82717" y="94103"/>
                  <a:pt x="85550" y="91252"/>
                  <a:pt x="85550" y="85550"/>
                </a:cubicBezTo>
                <a:close/>
                <a:moveTo>
                  <a:pt x="166282" y="97838"/>
                </a:moveTo>
                <a:cubicBezTo>
                  <a:pt x="163070" y="101050"/>
                  <a:pt x="158974" y="102638"/>
                  <a:pt x="153993" y="102638"/>
                </a:cubicBezTo>
                <a:cubicBezTo>
                  <a:pt x="148995" y="102638"/>
                  <a:pt x="144917" y="101050"/>
                  <a:pt x="141705" y="97838"/>
                </a:cubicBezTo>
                <a:cubicBezTo>
                  <a:pt x="138475" y="94626"/>
                  <a:pt x="136869" y="90548"/>
                  <a:pt x="136869" y="85550"/>
                </a:cubicBezTo>
                <a:cubicBezTo>
                  <a:pt x="136869" y="80570"/>
                  <a:pt x="138475" y="76473"/>
                  <a:pt x="141687" y="73261"/>
                </a:cubicBezTo>
                <a:cubicBezTo>
                  <a:pt x="144881" y="70049"/>
                  <a:pt x="148977" y="68462"/>
                  <a:pt x="153957" y="68462"/>
                </a:cubicBezTo>
                <a:cubicBezTo>
                  <a:pt x="158956" y="68462"/>
                  <a:pt x="163052" y="70086"/>
                  <a:pt x="166246" y="73261"/>
                </a:cubicBezTo>
                <a:cubicBezTo>
                  <a:pt x="169494" y="76455"/>
                  <a:pt x="171082" y="80570"/>
                  <a:pt x="171082" y="85550"/>
                </a:cubicBezTo>
                <a:cubicBezTo>
                  <a:pt x="171082" y="90548"/>
                  <a:pt x="169494" y="94626"/>
                  <a:pt x="166282" y="97838"/>
                </a:cubicBezTo>
                <a:close/>
                <a:moveTo>
                  <a:pt x="162529" y="85550"/>
                </a:moveTo>
                <a:cubicBezTo>
                  <a:pt x="162529" y="79866"/>
                  <a:pt x="159695" y="77015"/>
                  <a:pt x="153993" y="77015"/>
                </a:cubicBezTo>
                <a:cubicBezTo>
                  <a:pt x="148291" y="77015"/>
                  <a:pt x="145440" y="79866"/>
                  <a:pt x="145440" y="85550"/>
                </a:cubicBezTo>
                <a:cubicBezTo>
                  <a:pt x="145440" y="91252"/>
                  <a:pt x="148291" y="94103"/>
                  <a:pt x="153993" y="94103"/>
                </a:cubicBezTo>
                <a:cubicBezTo>
                  <a:pt x="159695" y="94103"/>
                  <a:pt x="162529" y="91252"/>
                  <a:pt x="162529" y="85550"/>
                </a:cubicBezTo>
                <a:close/>
              </a:path>
            </a:pathLst>
          </a:custGeom>
          <a:solidFill>
            <a:srgbClr val="EB8707"/>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01" name="iconfont-1065-722180"/>
          <p:cNvSpPr/>
          <p:nvPr/>
        </p:nvSpPr>
        <p:spPr>
          <a:xfrm>
            <a:off x="1942115"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02" name="iconfont-1065-722180"/>
          <p:cNvSpPr/>
          <p:nvPr/>
        </p:nvSpPr>
        <p:spPr>
          <a:xfrm>
            <a:off x="1942115"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03" name="iconfont-1065-722180"/>
          <p:cNvSpPr/>
          <p:nvPr/>
        </p:nvSpPr>
        <p:spPr>
          <a:xfrm>
            <a:off x="1698732"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04" name="iconfont-1065-722180"/>
          <p:cNvSpPr/>
          <p:nvPr/>
        </p:nvSpPr>
        <p:spPr>
          <a:xfrm>
            <a:off x="1698732"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05" name="iconfont-1065-722180"/>
          <p:cNvSpPr/>
          <p:nvPr/>
        </p:nvSpPr>
        <p:spPr>
          <a:xfrm>
            <a:off x="1698732"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06" name="iconfont-1065-722180"/>
          <p:cNvSpPr/>
          <p:nvPr/>
        </p:nvSpPr>
        <p:spPr>
          <a:xfrm>
            <a:off x="1450505"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07" name="iconfont-1065-722180"/>
          <p:cNvSpPr/>
          <p:nvPr/>
        </p:nvSpPr>
        <p:spPr>
          <a:xfrm>
            <a:off x="1450505"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08" name="iconfont-1065-722180"/>
          <p:cNvSpPr/>
          <p:nvPr/>
        </p:nvSpPr>
        <p:spPr>
          <a:xfrm>
            <a:off x="1450505"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09" name="iconfont-1065-722180"/>
          <p:cNvSpPr/>
          <p:nvPr/>
        </p:nvSpPr>
        <p:spPr>
          <a:xfrm>
            <a:off x="1207122"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10" name="iconfont-1065-722180"/>
          <p:cNvSpPr/>
          <p:nvPr/>
        </p:nvSpPr>
        <p:spPr>
          <a:xfrm>
            <a:off x="1207122"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11" name="iconfont-1065-722180"/>
          <p:cNvSpPr/>
          <p:nvPr/>
        </p:nvSpPr>
        <p:spPr>
          <a:xfrm>
            <a:off x="1207122"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12" name="iconfont-1065-722180"/>
          <p:cNvSpPr/>
          <p:nvPr/>
        </p:nvSpPr>
        <p:spPr>
          <a:xfrm>
            <a:off x="963681"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13" name="iconfont-1065-722180"/>
          <p:cNvSpPr/>
          <p:nvPr/>
        </p:nvSpPr>
        <p:spPr>
          <a:xfrm>
            <a:off x="963681"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14" name="iconfont-1065-722180"/>
          <p:cNvSpPr/>
          <p:nvPr/>
        </p:nvSpPr>
        <p:spPr>
          <a:xfrm>
            <a:off x="963681"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15" name="iconfont-1018-792377"/>
          <p:cNvSpPr/>
          <p:nvPr/>
        </p:nvSpPr>
        <p:spPr>
          <a:xfrm>
            <a:off x="1458929" y="3422162"/>
            <a:ext cx="230912" cy="230912"/>
          </a:xfrm>
          <a:custGeom>
            <a:avLst/>
            <a:gdLst/>
            <a:ahLst/>
            <a:cxnLst/>
            <a:rect l="0" t="0" r="r" b="b"/>
            <a:pathLst>
              <a:path w="230972" h="230972">
                <a:moveTo>
                  <a:pt x="196759" y="197301"/>
                </a:moveTo>
                <a:cubicBezTo>
                  <a:pt x="174294" y="219748"/>
                  <a:pt x="147191" y="230972"/>
                  <a:pt x="115486" y="230972"/>
                </a:cubicBezTo>
                <a:cubicBezTo>
                  <a:pt x="83781" y="230972"/>
                  <a:pt x="56588" y="219676"/>
                  <a:pt x="33960" y="197012"/>
                </a:cubicBezTo>
                <a:cubicBezTo>
                  <a:pt x="11314" y="174384"/>
                  <a:pt x="0" y="147227"/>
                  <a:pt x="0" y="115486"/>
                </a:cubicBezTo>
                <a:cubicBezTo>
                  <a:pt x="0" y="83781"/>
                  <a:pt x="11314" y="56588"/>
                  <a:pt x="33960" y="33960"/>
                </a:cubicBezTo>
                <a:cubicBezTo>
                  <a:pt x="56588" y="11314"/>
                  <a:pt x="83781" y="0"/>
                  <a:pt x="115486" y="0"/>
                </a:cubicBezTo>
                <a:cubicBezTo>
                  <a:pt x="147191" y="0"/>
                  <a:pt x="174384" y="11314"/>
                  <a:pt x="197012" y="33960"/>
                </a:cubicBezTo>
                <a:cubicBezTo>
                  <a:pt x="219658" y="56588"/>
                  <a:pt x="230972" y="83781"/>
                  <a:pt x="230972" y="115486"/>
                </a:cubicBezTo>
                <a:cubicBezTo>
                  <a:pt x="230972" y="147227"/>
                  <a:pt x="219568" y="174492"/>
                  <a:pt x="196759" y="197301"/>
                </a:cubicBezTo>
                <a:close/>
                <a:moveTo>
                  <a:pt x="190877" y="40095"/>
                </a:moveTo>
                <a:cubicBezTo>
                  <a:pt x="169837" y="19073"/>
                  <a:pt x="144700" y="8553"/>
                  <a:pt x="115486" y="8553"/>
                </a:cubicBezTo>
                <a:cubicBezTo>
                  <a:pt x="86272" y="8553"/>
                  <a:pt x="61135" y="19055"/>
                  <a:pt x="40095" y="40095"/>
                </a:cubicBezTo>
                <a:cubicBezTo>
                  <a:pt x="19073" y="61135"/>
                  <a:pt x="8553" y="86272"/>
                  <a:pt x="8553" y="115486"/>
                </a:cubicBezTo>
                <a:cubicBezTo>
                  <a:pt x="8553" y="144700"/>
                  <a:pt x="19055" y="169837"/>
                  <a:pt x="40095" y="190877"/>
                </a:cubicBezTo>
                <a:cubicBezTo>
                  <a:pt x="61135" y="211917"/>
                  <a:pt x="86272" y="222419"/>
                  <a:pt x="115486" y="222419"/>
                </a:cubicBezTo>
                <a:cubicBezTo>
                  <a:pt x="144700" y="222419"/>
                  <a:pt x="169837" y="211917"/>
                  <a:pt x="190877" y="190877"/>
                </a:cubicBezTo>
                <a:cubicBezTo>
                  <a:pt x="211899" y="169837"/>
                  <a:pt x="222419" y="144700"/>
                  <a:pt x="222419" y="115486"/>
                </a:cubicBezTo>
                <a:cubicBezTo>
                  <a:pt x="222419" y="86272"/>
                  <a:pt x="211899" y="61135"/>
                  <a:pt x="190877" y="40095"/>
                </a:cubicBezTo>
                <a:close/>
                <a:moveTo>
                  <a:pt x="89285" y="97838"/>
                </a:moveTo>
                <a:cubicBezTo>
                  <a:pt x="86091" y="101050"/>
                  <a:pt x="81977" y="102638"/>
                  <a:pt x="76979" y="102638"/>
                </a:cubicBezTo>
                <a:cubicBezTo>
                  <a:pt x="71998" y="102638"/>
                  <a:pt x="67902" y="101050"/>
                  <a:pt x="64690" y="97838"/>
                </a:cubicBezTo>
                <a:cubicBezTo>
                  <a:pt x="61478" y="94626"/>
                  <a:pt x="59890" y="90548"/>
                  <a:pt x="59890" y="85550"/>
                </a:cubicBezTo>
                <a:cubicBezTo>
                  <a:pt x="59890" y="80570"/>
                  <a:pt x="61478" y="76473"/>
                  <a:pt x="64690" y="73261"/>
                </a:cubicBezTo>
                <a:cubicBezTo>
                  <a:pt x="67902" y="70031"/>
                  <a:pt x="71998" y="68443"/>
                  <a:pt x="76979" y="68443"/>
                </a:cubicBezTo>
                <a:cubicBezTo>
                  <a:pt x="81977" y="68443"/>
                  <a:pt x="86055" y="70049"/>
                  <a:pt x="89267" y="73243"/>
                </a:cubicBezTo>
                <a:cubicBezTo>
                  <a:pt x="92497" y="76455"/>
                  <a:pt x="94103" y="80570"/>
                  <a:pt x="94103" y="85550"/>
                </a:cubicBezTo>
                <a:cubicBezTo>
                  <a:pt x="94103" y="90548"/>
                  <a:pt x="92497" y="94626"/>
                  <a:pt x="89285" y="97838"/>
                </a:cubicBezTo>
                <a:close/>
                <a:moveTo>
                  <a:pt x="66838" y="188188"/>
                </a:moveTo>
                <a:lnTo>
                  <a:pt x="65755" y="188188"/>
                </a:lnTo>
                <a:cubicBezTo>
                  <a:pt x="62922" y="186781"/>
                  <a:pt x="62020" y="184832"/>
                  <a:pt x="63084" y="182324"/>
                </a:cubicBezTo>
                <a:cubicBezTo>
                  <a:pt x="67000" y="171280"/>
                  <a:pt x="73767" y="162366"/>
                  <a:pt x="83403" y="155599"/>
                </a:cubicBezTo>
                <a:cubicBezTo>
                  <a:pt x="93038" y="148815"/>
                  <a:pt x="103721" y="145422"/>
                  <a:pt x="115486" y="145422"/>
                </a:cubicBezTo>
                <a:cubicBezTo>
                  <a:pt x="127251" y="145422"/>
                  <a:pt x="137934" y="148815"/>
                  <a:pt x="147569" y="155581"/>
                </a:cubicBezTo>
                <a:cubicBezTo>
                  <a:pt x="157205" y="162348"/>
                  <a:pt x="163972" y="171262"/>
                  <a:pt x="167888" y="182305"/>
                </a:cubicBezTo>
                <a:cubicBezTo>
                  <a:pt x="169295" y="185175"/>
                  <a:pt x="168429" y="186943"/>
                  <a:pt x="165217" y="187665"/>
                </a:cubicBezTo>
                <a:cubicBezTo>
                  <a:pt x="162348" y="189090"/>
                  <a:pt x="160580" y="188387"/>
                  <a:pt x="159858" y="185517"/>
                </a:cubicBezTo>
                <a:cubicBezTo>
                  <a:pt x="156646" y="176261"/>
                  <a:pt x="150962" y="168682"/>
                  <a:pt x="142770" y="162817"/>
                </a:cubicBezTo>
                <a:cubicBezTo>
                  <a:pt x="134559" y="156917"/>
                  <a:pt x="125465" y="153993"/>
                  <a:pt x="115486" y="153993"/>
                </a:cubicBezTo>
                <a:cubicBezTo>
                  <a:pt x="105507" y="153993"/>
                  <a:pt x="96413" y="156917"/>
                  <a:pt x="88202" y="162817"/>
                </a:cubicBezTo>
                <a:cubicBezTo>
                  <a:pt x="80010" y="168682"/>
                  <a:pt x="74326" y="176261"/>
                  <a:pt x="71114" y="185517"/>
                </a:cubicBezTo>
                <a:cubicBezTo>
                  <a:pt x="70392" y="187322"/>
                  <a:pt x="68967" y="188188"/>
                  <a:pt x="66838" y="188188"/>
                </a:cubicBezTo>
                <a:close/>
                <a:moveTo>
                  <a:pt x="85550" y="85550"/>
                </a:moveTo>
                <a:cubicBezTo>
                  <a:pt x="85550" y="79866"/>
                  <a:pt x="82717" y="77015"/>
                  <a:pt x="77015" y="77015"/>
                </a:cubicBezTo>
                <a:cubicBezTo>
                  <a:pt x="71295" y="77015"/>
                  <a:pt x="68462" y="79866"/>
                  <a:pt x="68462" y="85550"/>
                </a:cubicBezTo>
                <a:cubicBezTo>
                  <a:pt x="68462" y="91252"/>
                  <a:pt x="71295" y="94103"/>
                  <a:pt x="77015" y="94103"/>
                </a:cubicBezTo>
                <a:cubicBezTo>
                  <a:pt x="82717" y="94103"/>
                  <a:pt x="85550" y="91252"/>
                  <a:pt x="85550" y="85550"/>
                </a:cubicBezTo>
                <a:close/>
                <a:moveTo>
                  <a:pt x="166282" y="97838"/>
                </a:moveTo>
                <a:cubicBezTo>
                  <a:pt x="163070" y="101050"/>
                  <a:pt x="158974" y="102638"/>
                  <a:pt x="153993" y="102638"/>
                </a:cubicBezTo>
                <a:cubicBezTo>
                  <a:pt x="148995" y="102638"/>
                  <a:pt x="144917" y="101050"/>
                  <a:pt x="141705" y="97838"/>
                </a:cubicBezTo>
                <a:cubicBezTo>
                  <a:pt x="138475" y="94626"/>
                  <a:pt x="136869" y="90548"/>
                  <a:pt x="136869" y="85550"/>
                </a:cubicBezTo>
                <a:cubicBezTo>
                  <a:pt x="136869" y="80570"/>
                  <a:pt x="138475" y="76473"/>
                  <a:pt x="141687" y="73261"/>
                </a:cubicBezTo>
                <a:cubicBezTo>
                  <a:pt x="144881" y="70049"/>
                  <a:pt x="148977" y="68462"/>
                  <a:pt x="153957" y="68462"/>
                </a:cubicBezTo>
                <a:cubicBezTo>
                  <a:pt x="158956" y="68462"/>
                  <a:pt x="163052" y="70086"/>
                  <a:pt x="166246" y="73261"/>
                </a:cubicBezTo>
                <a:cubicBezTo>
                  <a:pt x="169494" y="76455"/>
                  <a:pt x="171082" y="80570"/>
                  <a:pt x="171082" y="85550"/>
                </a:cubicBezTo>
                <a:cubicBezTo>
                  <a:pt x="171082" y="90548"/>
                  <a:pt x="169494" y="94626"/>
                  <a:pt x="166282" y="97838"/>
                </a:cubicBezTo>
                <a:close/>
                <a:moveTo>
                  <a:pt x="162529" y="85550"/>
                </a:moveTo>
                <a:cubicBezTo>
                  <a:pt x="162529" y="79866"/>
                  <a:pt x="159695" y="77015"/>
                  <a:pt x="153993" y="77015"/>
                </a:cubicBezTo>
                <a:cubicBezTo>
                  <a:pt x="148291" y="77015"/>
                  <a:pt x="145440" y="79866"/>
                  <a:pt x="145440" y="85550"/>
                </a:cubicBezTo>
                <a:cubicBezTo>
                  <a:pt x="145440" y="91252"/>
                  <a:pt x="148291" y="94103"/>
                  <a:pt x="153993" y="94103"/>
                </a:cubicBezTo>
                <a:cubicBezTo>
                  <a:pt x="159695" y="94103"/>
                  <a:pt x="162529" y="91252"/>
                  <a:pt x="162529" y="85550"/>
                </a:cubicBezTo>
                <a:close/>
              </a:path>
            </a:pathLst>
          </a:custGeom>
          <a:solidFill>
            <a:srgbClr val="A736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22" name="椭圆 521"/>
          <p:cNvSpPr/>
          <p:nvPr/>
        </p:nvSpPr>
        <p:spPr>
          <a:xfrm>
            <a:off x="7290936" y="2915857"/>
            <a:ext cx="239040" cy="239040"/>
          </a:xfrm>
          <a:prstGeom prst="ellipse">
            <a:avLst/>
          </a:prstGeom>
          <a:solidFill>
            <a:schemeClr val="bg1"/>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523" name="iconfont-1065-722180"/>
          <p:cNvSpPr/>
          <p:nvPr/>
        </p:nvSpPr>
        <p:spPr>
          <a:xfrm>
            <a:off x="7129920"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25" name="iconfont-1065-722180"/>
          <p:cNvSpPr/>
          <p:nvPr/>
        </p:nvSpPr>
        <p:spPr>
          <a:xfrm>
            <a:off x="7129920"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26" name="iconfont-1065-722180"/>
          <p:cNvSpPr/>
          <p:nvPr/>
        </p:nvSpPr>
        <p:spPr>
          <a:xfrm>
            <a:off x="7129920"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27" name="iconfont-1065-722180"/>
          <p:cNvSpPr/>
          <p:nvPr/>
        </p:nvSpPr>
        <p:spPr>
          <a:xfrm>
            <a:off x="6886537"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28" name="iconfont-1065-722180"/>
          <p:cNvSpPr/>
          <p:nvPr/>
        </p:nvSpPr>
        <p:spPr>
          <a:xfrm>
            <a:off x="6886537"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29" name="iconfont-1065-722180"/>
          <p:cNvSpPr/>
          <p:nvPr/>
        </p:nvSpPr>
        <p:spPr>
          <a:xfrm>
            <a:off x="6886537"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30" name="iconfont-1065-722180"/>
          <p:cNvSpPr/>
          <p:nvPr/>
        </p:nvSpPr>
        <p:spPr>
          <a:xfrm>
            <a:off x="6638310"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31" name="iconfont-1065-722180"/>
          <p:cNvSpPr/>
          <p:nvPr/>
        </p:nvSpPr>
        <p:spPr>
          <a:xfrm>
            <a:off x="6638310"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32" name="iconfont-1065-722180"/>
          <p:cNvSpPr/>
          <p:nvPr/>
        </p:nvSpPr>
        <p:spPr>
          <a:xfrm>
            <a:off x="6638310"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33" name="iconfont-1065-722180"/>
          <p:cNvSpPr/>
          <p:nvPr/>
        </p:nvSpPr>
        <p:spPr>
          <a:xfrm>
            <a:off x="6394927"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34" name="iconfont-1065-722180"/>
          <p:cNvSpPr/>
          <p:nvPr/>
        </p:nvSpPr>
        <p:spPr>
          <a:xfrm>
            <a:off x="6394927"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35" name="iconfont-1065-722180"/>
          <p:cNvSpPr/>
          <p:nvPr/>
        </p:nvSpPr>
        <p:spPr>
          <a:xfrm>
            <a:off x="6394927"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36" name="iconfont-1065-722180"/>
          <p:cNvSpPr/>
          <p:nvPr/>
        </p:nvSpPr>
        <p:spPr>
          <a:xfrm>
            <a:off x="6151488" y="308509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37" name="iconfont-1065-722180"/>
          <p:cNvSpPr/>
          <p:nvPr/>
        </p:nvSpPr>
        <p:spPr>
          <a:xfrm>
            <a:off x="6151488" y="2845689"/>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38" name="iconfont-1065-722180"/>
          <p:cNvSpPr/>
          <p:nvPr/>
        </p:nvSpPr>
        <p:spPr>
          <a:xfrm>
            <a:off x="6151488" y="2606461"/>
            <a:ext cx="230874" cy="23091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0060FF"/>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cxnSp>
        <p:nvCxnSpPr>
          <p:cNvPr id="540" name="直接箭头连接符 539"/>
          <p:cNvCxnSpPr/>
          <p:nvPr/>
        </p:nvCxnSpPr>
        <p:spPr>
          <a:xfrm>
            <a:off x="7432556" y="2981052"/>
            <a:ext cx="699586" cy="0"/>
          </a:xfrm>
          <a:prstGeom prst="straightConnector1">
            <a:avLst/>
          </a:prstGeom>
          <a:noFill/>
          <a:ln w="57150" cap="flat">
            <a:solidFill>
              <a:srgbClr val="0060FF"/>
            </a:solidFill>
            <a:prstDash val="solid"/>
            <a:miter/>
            <a:tailEnd type="triangle"/>
          </a:ln>
        </p:spPr>
      </p:cxnSp>
      <p:cxnSp>
        <p:nvCxnSpPr>
          <p:cNvPr id="541" name="连接符: 曲线 540"/>
          <p:cNvCxnSpPr>
            <a:stCxn id="542" idx="6"/>
            <a:endCxn id="388" idx="7"/>
          </p:cNvCxnSpPr>
          <p:nvPr/>
        </p:nvCxnSpPr>
        <p:spPr>
          <a:xfrm>
            <a:off x="2203069" y="2293204"/>
            <a:ext cx="858637" cy="346305"/>
          </a:xfrm>
          <a:prstGeom prst="curvedConnector2">
            <a:avLst/>
          </a:prstGeom>
          <a:noFill/>
          <a:ln w="12700" cap="flat">
            <a:solidFill>
              <a:srgbClr val="EB8707"/>
            </a:solidFill>
            <a:prstDash val="sysDash"/>
            <a:miter/>
            <a:tailEnd type="triangle"/>
          </a:ln>
        </p:spPr>
      </p:cxnSp>
      <p:sp>
        <p:nvSpPr>
          <p:cNvPr id="542" name="椭圆 541"/>
          <p:cNvSpPr/>
          <p:nvPr/>
        </p:nvSpPr>
        <p:spPr>
          <a:xfrm>
            <a:off x="2142911" y="2263126"/>
            <a:ext cx="60157" cy="60157"/>
          </a:xfrm>
          <a:prstGeom prst="ellipse">
            <a:avLst/>
          </a:prstGeom>
          <a:solidFill>
            <a:schemeClr val="bg1"/>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543" name="椭圆 542"/>
          <p:cNvSpPr/>
          <p:nvPr/>
        </p:nvSpPr>
        <p:spPr>
          <a:xfrm>
            <a:off x="2216004" y="3489389"/>
            <a:ext cx="60157" cy="60157"/>
          </a:xfrm>
          <a:prstGeom prst="ellipse">
            <a:avLst/>
          </a:prstGeom>
          <a:solidFill>
            <a:schemeClr val="bg1"/>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cxnSp>
        <p:nvCxnSpPr>
          <p:cNvPr id="544" name="连接符: 曲线 543"/>
          <p:cNvCxnSpPr>
            <a:stCxn id="543" idx="6"/>
            <a:endCxn id="545" idx="4"/>
          </p:cNvCxnSpPr>
          <p:nvPr/>
        </p:nvCxnSpPr>
        <p:spPr>
          <a:xfrm flipV="1">
            <a:off x="2276161" y="3323187"/>
            <a:ext cx="891839" cy="196278"/>
          </a:xfrm>
          <a:prstGeom prst="curvedConnector2">
            <a:avLst/>
          </a:prstGeom>
          <a:noFill/>
          <a:ln w="12700" cap="flat">
            <a:solidFill>
              <a:srgbClr val="A736FF"/>
            </a:solidFill>
            <a:prstDash val="sysDash"/>
            <a:miter/>
            <a:tailEnd type="triangle"/>
          </a:ln>
        </p:spPr>
      </p:cxnSp>
      <p:sp>
        <p:nvSpPr>
          <p:cNvPr id="545" name="椭圆 544"/>
          <p:cNvSpPr/>
          <p:nvPr/>
        </p:nvSpPr>
        <p:spPr>
          <a:xfrm>
            <a:off x="3147389" y="3281968"/>
            <a:ext cx="41220" cy="41220"/>
          </a:xfrm>
          <a:prstGeom prst="ellipse">
            <a:avLst/>
          </a:prstGeom>
          <a:solidFill>
            <a:srgbClr val="EFF6FD"/>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546" name="椭圆 545"/>
          <p:cNvSpPr/>
          <p:nvPr/>
        </p:nvSpPr>
        <p:spPr>
          <a:xfrm>
            <a:off x="2980819" y="3702919"/>
            <a:ext cx="41220" cy="41220"/>
          </a:xfrm>
          <a:prstGeom prst="ellipse">
            <a:avLst/>
          </a:prstGeom>
          <a:solidFill>
            <a:srgbClr val="EFF6FD"/>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cxnSp>
        <p:nvCxnSpPr>
          <p:cNvPr id="547" name="连接符: 曲线 546"/>
          <p:cNvCxnSpPr>
            <a:stCxn id="548" idx="6"/>
            <a:endCxn id="549" idx="3"/>
          </p:cNvCxnSpPr>
          <p:nvPr/>
        </p:nvCxnSpPr>
        <p:spPr>
          <a:xfrm flipV="1">
            <a:off x="2276160" y="3546712"/>
            <a:ext cx="733230" cy="333690"/>
          </a:xfrm>
          <a:prstGeom prst="curvedConnector2">
            <a:avLst/>
          </a:prstGeom>
          <a:noFill/>
          <a:ln w="12700" cap="flat">
            <a:solidFill>
              <a:srgbClr val="4B5971"/>
            </a:solidFill>
            <a:prstDash val="sysDash"/>
            <a:miter/>
            <a:tailEnd type="triangle"/>
          </a:ln>
        </p:spPr>
      </p:cxnSp>
      <p:sp>
        <p:nvSpPr>
          <p:cNvPr id="548" name="椭圆 547"/>
          <p:cNvSpPr/>
          <p:nvPr/>
        </p:nvSpPr>
        <p:spPr>
          <a:xfrm>
            <a:off x="2216004" y="3850324"/>
            <a:ext cx="60157" cy="60157"/>
          </a:xfrm>
          <a:prstGeom prst="ellipse">
            <a:avLst/>
          </a:prstGeom>
          <a:solidFill>
            <a:schemeClr val="bg1"/>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sp>
        <p:nvSpPr>
          <p:cNvPr id="549" name="椭圆 548"/>
          <p:cNvSpPr/>
          <p:nvPr/>
        </p:nvSpPr>
        <p:spPr>
          <a:xfrm>
            <a:off x="3003353" y="3511530"/>
            <a:ext cx="41220" cy="41220"/>
          </a:xfrm>
          <a:prstGeom prst="ellipse">
            <a:avLst/>
          </a:prstGeom>
          <a:solidFill>
            <a:srgbClr val="EFF6FD"/>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cxnSp>
        <p:nvCxnSpPr>
          <p:cNvPr id="550" name="连接符: 曲线 549"/>
          <p:cNvCxnSpPr>
            <a:stCxn id="543" idx="6"/>
            <a:endCxn id="551" idx="5"/>
          </p:cNvCxnSpPr>
          <p:nvPr/>
        </p:nvCxnSpPr>
        <p:spPr>
          <a:xfrm flipV="1">
            <a:off x="2276159" y="3245427"/>
            <a:ext cx="2035439" cy="274038"/>
          </a:xfrm>
          <a:prstGeom prst="curvedConnector2">
            <a:avLst/>
          </a:prstGeom>
          <a:noFill/>
          <a:ln w="12700" cap="flat">
            <a:solidFill>
              <a:srgbClr val="A736FF"/>
            </a:solidFill>
            <a:prstDash val="solid"/>
            <a:miter/>
            <a:tailEnd type="triangle"/>
          </a:ln>
        </p:spPr>
      </p:cxnSp>
      <p:sp>
        <p:nvSpPr>
          <p:cNvPr id="551" name="椭圆 550"/>
          <p:cNvSpPr/>
          <p:nvPr/>
        </p:nvSpPr>
        <p:spPr>
          <a:xfrm>
            <a:off x="4276416" y="3210245"/>
            <a:ext cx="41220" cy="41220"/>
          </a:xfrm>
          <a:prstGeom prst="ellipse">
            <a:avLst/>
          </a:prstGeom>
          <a:solidFill>
            <a:srgbClr val="EFF6FD"/>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cxnSp>
        <p:nvCxnSpPr>
          <p:cNvPr id="552" name="连接符: 曲线 551"/>
          <p:cNvCxnSpPr>
            <a:stCxn id="548" idx="5"/>
            <a:endCxn id="553" idx="5"/>
          </p:cNvCxnSpPr>
          <p:nvPr/>
        </p:nvCxnSpPr>
        <p:spPr>
          <a:xfrm rot="16200000" flipH="1">
            <a:off x="3340227" y="2828792"/>
            <a:ext cx="97264" cy="2243018"/>
          </a:xfrm>
          <a:prstGeom prst="curvedConnector3">
            <a:avLst>
              <a:gd name="adj1" fmla="val 382946"/>
            </a:avLst>
          </a:prstGeom>
          <a:noFill/>
          <a:ln w="12700" cap="flat">
            <a:solidFill>
              <a:srgbClr val="4B5971"/>
            </a:solidFill>
            <a:prstDash val="solid"/>
            <a:miter/>
            <a:tailEnd type="triangle"/>
          </a:ln>
        </p:spPr>
      </p:cxnSp>
      <p:sp>
        <p:nvSpPr>
          <p:cNvPr id="553" name="椭圆 552"/>
          <p:cNvSpPr/>
          <p:nvPr/>
        </p:nvSpPr>
        <p:spPr>
          <a:xfrm>
            <a:off x="4475185" y="3963752"/>
            <a:ext cx="41220" cy="41220"/>
          </a:xfrm>
          <a:prstGeom prst="ellipse">
            <a:avLst/>
          </a:prstGeom>
          <a:solidFill>
            <a:srgbClr val="EFF6FD"/>
          </a:solidFill>
          <a:ln w="12700">
            <a:miter/>
          </a:ln>
        </p:spPr>
        <p:txBody>
          <a:bodyPr lIns="50786" tIns="50786" rIns="50786" bIns="50786" anchor="ctr"/>
          <a:lstStyle/>
          <a:p>
            <a:pPr algn="ctr" defTabSz="412668">
              <a:lnSpc>
                <a:spcPct val="100000"/>
              </a:lnSpc>
              <a:defRPr/>
            </a:pPr>
            <a:endParaRPr lang="zh-CN" altLang="en-US" sz="3200" b="1" kern="0">
              <a:solidFill>
                <a:srgbClr val="FFFFFF"/>
              </a:solidFill>
              <a:latin typeface="Arial" panose="020B0604020202020204" pitchFamily="34" charset="0"/>
              <a:ea typeface="Helvetica Neue Medium"/>
              <a:cs typeface="Arial" panose="020B0604020202020204" pitchFamily="34" charset="0"/>
            </a:endParaRPr>
          </a:p>
        </p:txBody>
      </p:sp>
      <p:cxnSp>
        <p:nvCxnSpPr>
          <p:cNvPr id="554" name="连接符: 曲线 553"/>
          <p:cNvCxnSpPr>
            <a:stCxn id="542" idx="0"/>
            <a:endCxn id="493" idx="1"/>
          </p:cNvCxnSpPr>
          <p:nvPr/>
        </p:nvCxnSpPr>
        <p:spPr>
          <a:xfrm rot="5400000" flipH="1" flipV="1">
            <a:off x="3273261" y="1107927"/>
            <a:ext cx="54930" cy="2255471"/>
          </a:xfrm>
          <a:prstGeom prst="curvedConnector2">
            <a:avLst/>
          </a:prstGeom>
          <a:noFill/>
          <a:ln w="12700" cap="flat">
            <a:solidFill>
              <a:srgbClr val="EB8707"/>
            </a:solidFill>
            <a:prstDash val="solid"/>
            <a:miter/>
            <a:tailEnd type="triangle"/>
          </a:ln>
        </p:spPr>
      </p:cxnSp>
      <p:sp>
        <p:nvSpPr>
          <p:cNvPr id="555" name="文本占位符 1"/>
          <p:cNvSpPr txBox="1"/>
          <p:nvPr/>
        </p:nvSpPr>
        <p:spPr>
          <a:xfrm>
            <a:off x="324257" y="3381108"/>
            <a:ext cx="1140472" cy="318394"/>
          </a:xfrm>
          <a:prstGeom prst="rect">
            <a:avLst/>
          </a:prstGeom>
        </p:spPr>
        <p:txBody>
          <a:bodyPr anchor="t">
            <a:normAutofit fontScale="85000" lnSpcReduction="10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r" defTabSz="228566">
              <a:lnSpc>
                <a:spcPct val="100000"/>
              </a:lnSpc>
              <a:defRPr/>
            </a:pPr>
            <a:r>
              <a:rPr lang="en-US" sz="1200" b="0" kern="0">
                <a:solidFill>
                  <a:srgbClr val="A736FF"/>
                </a:solidFill>
                <a:latin typeface="Arial" panose="020B0604020202020204" pitchFamily="34" charset="0"/>
                <a:ea typeface="Times New Roman"/>
                <a:cs typeface="Arial" panose="020B0604020202020204" pitchFamily="34" charset="0"/>
              </a:rPr>
              <a:t>General access</a:t>
            </a:r>
            <a:endParaRPr lang="en-US" sz="1200" b="0" kern="100">
              <a:solidFill>
                <a:srgbClr val="A736FF"/>
              </a:solidFill>
              <a:latin typeface="Arial" panose="020B0604020202020204" pitchFamily="34" charset="0"/>
              <a:cs typeface="Arial" panose="020B0604020202020204" pitchFamily="34" charset="0"/>
            </a:endParaRPr>
          </a:p>
        </p:txBody>
      </p:sp>
      <p:sp>
        <p:nvSpPr>
          <p:cNvPr id="556" name="文本占位符 1"/>
          <p:cNvSpPr txBox="1"/>
          <p:nvPr/>
        </p:nvSpPr>
        <p:spPr>
          <a:xfrm>
            <a:off x="324257" y="3707504"/>
            <a:ext cx="1140472" cy="318394"/>
          </a:xfrm>
          <a:prstGeom prst="rect">
            <a:avLst/>
          </a:prstGeom>
        </p:spPr>
        <p:txBody>
          <a:bodyPr anchor="t">
            <a:normAutofit fontScale="85000" lnSpcReduction="10000"/>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algn="r" defTabSz="228566">
              <a:lnSpc>
                <a:spcPct val="100000"/>
              </a:lnSpc>
              <a:defRPr/>
            </a:pPr>
            <a:r>
              <a:rPr lang="en-US" sz="1200" b="0" kern="0">
                <a:solidFill>
                  <a:srgbClr val="4B5971"/>
                </a:solidFill>
                <a:latin typeface="Arial" panose="020B0604020202020204" pitchFamily="34" charset="0"/>
                <a:ea typeface="Times New Roman"/>
                <a:cs typeface="Arial" panose="020B0604020202020204" pitchFamily="34" charset="0"/>
              </a:rPr>
              <a:t>General access</a:t>
            </a:r>
            <a:endParaRPr lang="en-US" sz="1200" b="0" kern="100">
              <a:solidFill>
                <a:srgbClr val="4B5971"/>
              </a:solidFill>
              <a:latin typeface="Arial" panose="020B0604020202020204" pitchFamily="34" charset="0"/>
              <a:cs typeface="Arial" panose="020B0604020202020204" pitchFamily="34" charset="0"/>
            </a:endParaRPr>
          </a:p>
        </p:txBody>
      </p:sp>
      <p:cxnSp>
        <p:nvCxnSpPr>
          <p:cNvPr id="557" name="直接连接符 556"/>
          <p:cNvCxnSpPr/>
          <p:nvPr/>
        </p:nvCxnSpPr>
        <p:spPr>
          <a:xfrm>
            <a:off x="1004825" y="4407154"/>
            <a:ext cx="379461" cy="0"/>
          </a:xfrm>
          <a:prstGeom prst="line">
            <a:avLst/>
          </a:prstGeom>
          <a:noFill/>
          <a:ln w="12700" cap="flat">
            <a:solidFill>
              <a:schemeClr val="tx1"/>
            </a:solidFill>
            <a:prstDash val="sysDash"/>
            <a:miter/>
            <a:headEnd type="none" w="med" len="med"/>
            <a:tailEnd type="triangle" w="med" len="med"/>
          </a:ln>
        </p:spPr>
      </p:cxnSp>
      <p:cxnSp>
        <p:nvCxnSpPr>
          <p:cNvPr id="558" name="直接连接符 557"/>
          <p:cNvCxnSpPr/>
          <p:nvPr/>
        </p:nvCxnSpPr>
        <p:spPr>
          <a:xfrm>
            <a:off x="1004825" y="4626552"/>
            <a:ext cx="379461" cy="0"/>
          </a:xfrm>
          <a:prstGeom prst="line">
            <a:avLst/>
          </a:prstGeom>
          <a:noFill/>
          <a:ln w="12700" cap="flat">
            <a:solidFill>
              <a:schemeClr val="tx1"/>
            </a:solidFill>
            <a:prstDash val="solid"/>
            <a:miter/>
            <a:headEnd type="none" w="med" len="med"/>
            <a:tailEnd type="triangle" w="med" len="med"/>
          </a:ln>
        </p:spPr>
      </p:cxnSp>
      <p:sp>
        <p:nvSpPr>
          <p:cNvPr id="559" name="文本占位符 1"/>
          <p:cNvSpPr txBox="1"/>
          <p:nvPr/>
        </p:nvSpPr>
        <p:spPr>
          <a:xfrm>
            <a:off x="1384286" y="4219019"/>
            <a:ext cx="1519238" cy="354960"/>
          </a:xfrm>
          <a:prstGeom prst="rect">
            <a:avLst/>
          </a:prstGeom>
        </p:spPr>
        <p:txBody>
          <a:bodyPr anchor="ctr">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000000"/>
                </a:solidFill>
                <a:latin typeface="Arial" panose="020B0604020202020204" pitchFamily="34" charset="0"/>
                <a:ea typeface="Times New Roman"/>
                <a:cs typeface="Arial" panose="020B0604020202020204" pitchFamily="34" charset="0"/>
              </a:rPr>
              <a:t>Normal access path</a:t>
            </a:r>
            <a:endParaRPr lang="en-US" sz="800" b="0" kern="100">
              <a:solidFill>
                <a:srgbClr val="000000"/>
              </a:solidFill>
              <a:latin typeface="Arial" panose="020B0604020202020204" pitchFamily="34" charset="0"/>
              <a:cs typeface="Arial" panose="020B0604020202020204" pitchFamily="34" charset="0"/>
            </a:endParaRPr>
          </a:p>
        </p:txBody>
      </p:sp>
      <p:sp>
        <p:nvSpPr>
          <p:cNvPr id="560" name="文本占位符 1"/>
          <p:cNvSpPr txBox="1"/>
          <p:nvPr/>
        </p:nvSpPr>
        <p:spPr>
          <a:xfrm>
            <a:off x="1384286" y="4447766"/>
            <a:ext cx="1963889" cy="354960"/>
          </a:xfrm>
          <a:prstGeom prst="rect">
            <a:avLst/>
          </a:prstGeom>
        </p:spPr>
        <p:txBody>
          <a:bodyPr anchor="ctr">
            <a:normAutofit/>
          </a:bodyPr>
          <a:lstStyle>
            <a:lvl1pPr marL="0" lvl="0" indent="0" algn="l" defTabSz="228612">
              <a:lnSpc>
                <a:spcPct val="150000"/>
              </a:lnSpc>
              <a:spcBef>
                <a:spcPct val="0"/>
              </a:spcBef>
              <a:spcAft>
                <a:spcPct val="0"/>
              </a:spcAft>
              <a:buClrTx/>
              <a:buSzPct val="125000"/>
              <a:buFontTx/>
              <a:buNone/>
              <a:defRPr sz="2000" b="1" i="0" u="none" strike="noStrike" spc="0" baseline="0">
                <a:solidFill>
                  <a:srgbClr val="0060F0"/>
                </a:solidFill>
                <a:latin typeface="TencentSans W7"/>
                <a:ea typeface="TencentSans W7"/>
              </a:defRPr>
            </a:lvl1pPr>
            <a:lvl2pPr marL="635032" lvl="1"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2pPr>
            <a:lvl3pPr marL="952548" lvl="2"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3pPr>
            <a:lvl4pPr marL="1270064" lvl="3"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FZLanTingHei-R-GBK"/>
                <a:ea typeface="Microsoft YaHei"/>
              </a:defRPr>
            </a:lvl4pPr>
            <a:lvl5pPr marL="1270063" lvl="4" indent="0" algn="l" defTabSz="228612">
              <a:lnSpc>
                <a:spcPct val="120000"/>
              </a:lnSpc>
              <a:spcBef>
                <a:spcPct val="0"/>
              </a:spcBef>
              <a:spcAft>
                <a:spcPct val="0"/>
              </a:spcAft>
              <a:buClrTx/>
              <a:buSzPct val="125000"/>
              <a:buFontTx/>
              <a:buNone/>
              <a:defRPr sz="2601" b="0" i="0" u="none" strike="noStrike" spc="0" baseline="0">
                <a:solidFill>
                  <a:srgbClr val="000000"/>
                </a:solidFill>
                <a:latin typeface="FZLanTingHei-R-GBK"/>
                <a:ea typeface="Microsoft YaHei"/>
              </a:defRPr>
            </a:lvl5pPr>
            <a:lvl6pPr marL="1905095" lvl="5"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6pPr>
            <a:lvl7pPr marL="2222612" lvl="6"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7pPr>
            <a:lvl8pPr marL="2540127" lvl="7"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8pPr>
            <a:lvl9pPr marL="2857644" lvl="8" indent="-317517" algn="l" defTabSz="228612">
              <a:lnSpc>
                <a:spcPct val="120000"/>
              </a:lnSpc>
              <a:spcBef>
                <a:spcPct val="0"/>
              </a:spcBef>
              <a:spcAft>
                <a:spcPct val="0"/>
              </a:spcAft>
              <a:buClrTx/>
              <a:buSzPct val="125000"/>
              <a:buFontTx/>
              <a:buChar char="•"/>
              <a:defRPr sz="2601" b="0" i="0" u="none" strike="noStrike" spc="0" baseline="0">
                <a:solidFill>
                  <a:srgbClr val="000000"/>
                </a:solidFill>
                <a:latin typeface="PingFang SC Regular"/>
                <a:ea typeface="PingFang SC Regular"/>
              </a:defRPr>
            </a:lvl9pPr>
          </a:lstStyle>
          <a:p>
            <a:pPr defTabSz="228566">
              <a:lnSpc>
                <a:spcPct val="100000"/>
              </a:lnSpc>
              <a:defRPr/>
            </a:pPr>
            <a:r>
              <a:rPr lang="en-US" sz="800" b="0" kern="0">
                <a:solidFill>
                  <a:srgbClr val="000000"/>
                </a:solidFill>
                <a:latin typeface="Arial" panose="020B0604020202020204" pitchFamily="34" charset="0"/>
                <a:ea typeface="Times New Roman"/>
                <a:cs typeface="Arial" panose="020B0604020202020204" pitchFamily="34" charset="0"/>
              </a:rPr>
              <a:t>Detour caused by Anycast's inability to schedule nodes</a:t>
            </a:r>
            <a:endParaRPr lang="en-US" sz="800" b="0" kern="100">
              <a:solidFill>
                <a:srgbClr val="000000"/>
              </a:solidFill>
              <a:latin typeface="Arial" panose="020B0604020202020204" pitchFamily="34" charset="0"/>
              <a:cs typeface="Arial" panose="020B0604020202020204" pitchFamily="34" charset="0"/>
            </a:endParaRPr>
          </a:p>
        </p:txBody>
      </p:sp>
      <p:grpSp>
        <p:nvGrpSpPr>
          <p:cNvPr id="561" name="组合 560"/>
          <p:cNvGrpSpPr/>
          <p:nvPr/>
        </p:nvGrpSpPr>
        <p:grpSpPr>
          <a:xfrm>
            <a:off x="6665570" y="3429066"/>
            <a:ext cx="692621" cy="235924"/>
            <a:chOff x="5805895" y="3439213"/>
            <a:chExt cx="692801" cy="235986"/>
          </a:xfrm>
        </p:grpSpPr>
        <p:sp>
          <p:nvSpPr>
            <p:cNvPr id="562" name="iconfont-1065-722180"/>
            <p:cNvSpPr/>
            <p:nvPr/>
          </p:nvSpPr>
          <p:spPr>
            <a:xfrm>
              <a:off x="6267763" y="3439214"/>
              <a:ext cx="230934" cy="23097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A419D3"/>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63" name="iconfont-1065-722180"/>
            <p:cNvSpPr/>
            <p:nvPr/>
          </p:nvSpPr>
          <p:spPr>
            <a:xfrm>
              <a:off x="6036829" y="3444227"/>
              <a:ext cx="230934" cy="23097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A419D3"/>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64" name="iconfont-1065-722180"/>
            <p:cNvSpPr/>
            <p:nvPr/>
          </p:nvSpPr>
          <p:spPr>
            <a:xfrm>
              <a:off x="5805895" y="3444227"/>
              <a:ext cx="230934" cy="23097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A419D3"/>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grpSp>
      <p:grpSp>
        <p:nvGrpSpPr>
          <p:cNvPr id="565" name="组合 564"/>
          <p:cNvGrpSpPr/>
          <p:nvPr/>
        </p:nvGrpSpPr>
        <p:grpSpPr>
          <a:xfrm>
            <a:off x="6665570" y="3769047"/>
            <a:ext cx="692621" cy="235924"/>
            <a:chOff x="5805895" y="3741822"/>
            <a:chExt cx="692801" cy="235986"/>
          </a:xfrm>
        </p:grpSpPr>
        <p:sp>
          <p:nvSpPr>
            <p:cNvPr id="566" name="iconfont-1065-722180"/>
            <p:cNvSpPr/>
            <p:nvPr/>
          </p:nvSpPr>
          <p:spPr>
            <a:xfrm>
              <a:off x="6036829" y="3746836"/>
              <a:ext cx="230934" cy="23097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5C5C5C"/>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67" name="iconfont-1065-722180"/>
            <p:cNvSpPr/>
            <p:nvPr/>
          </p:nvSpPr>
          <p:spPr>
            <a:xfrm>
              <a:off x="5805895" y="3746836"/>
              <a:ext cx="230934" cy="23097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5C5C5C"/>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68" name="iconfont-1065-722180"/>
            <p:cNvSpPr/>
            <p:nvPr/>
          </p:nvSpPr>
          <p:spPr>
            <a:xfrm>
              <a:off x="6267763" y="3741822"/>
              <a:ext cx="230934" cy="23097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5C5C5C"/>
            </a:solidFill>
            <a:ln>
              <a:noFill/>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grpSp>
      <p:grpSp>
        <p:nvGrpSpPr>
          <p:cNvPr id="569" name="组合 568"/>
          <p:cNvGrpSpPr/>
          <p:nvPr/>
        </p:nvGrpSpPr>
        <p:grpSpPr>
          <a:xfrm>
            <a:off x="6871660" y="2170377"/>
            <a:ext cx="492461" cy="235565"/>
            <a:chOff x="5865923" y="2170048"/>
            <a:chExt cx="492589" cy="235627"/>
          </a:xfrm>
        </p:grpSpPr>
        <p:sp>
          <p:nvSpPr>
            <p:cNvPr id="570" name="iconfont-1065-722180"/>
            <p:cNvSpPr/>
            <p:nvPr/>
          </p:nvSpPr>
          <p:spPr>
            <a:xfrm>
              <a:off x="6127579" y="2170048"/>
              <a:ext cx="230934" cy="23097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FF9900"/>
            </a:solidFill>
            <a:ln w="0">
              <a:miter/>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sp>
          <p:nvSpPr>
            <p:cNvPr id="571" name="iconfont-1065-722180"/>
            <p:cNvSpPr/>
            <p:nvPr/>
          </p:nvSpPr>
          <p:spPr>
            <a:xfrm>
              <a:off x="5865924" y="2174703"/>
              <a:ext cx="230934" cy="230972"/>
            </a:xfrm>
            <a:custGeom>
              <a:avLst/>
              <a:gdLst/>
              <a:ahLst/>
              <a:cxnLst/>
              <a:rect l="0" t="0" r="r" b="b"/>
              <a:pathLst>
                <a:path w="230933" h="230972">
                  <a:moveTo>
                    <a:pt x="115458" y="0"/>
                  </a:moveTo>
                  <a:cubicBezTo>
                    <a:pt x="51794" y="0"/>
                    <a:pt x="0" y="51806"/>
                    <a:pt x="0" y="115486"/>
                  </a:cubicBezTo>
                  <a:cubicBezTo>
                    <a:pt x="0" y="179166"/>
                    <a:pt x="51794" y="230972"/>
                    <a:pt x="115458" y="230972"/>
                  </a:cubicBezTo>
                  <a:cubicBezTo>
                    <a:pt x="179140" y="230972"/>
                    <a:pt x="230934" y="179166"/>
                    <a:pt x="230934" y="115486"/>
                  </a:cubicBezTo>
                  <a:cubicBezTo>
                    <a:pt x="230934" y="51806"/>
                    <a:pt x="179140" y="0"/>
                    <a:pt x="115458" y="0"/>
                  </a:cubicBezTo>
                  <a:close/>
                  <a:moveTo>
                    <a:pt x="115458" y="221354"/>
                  </a:moveTo>
                  <a:cubicBezTo>
                    <a:pt x="57098" y="221354"/>
                    <a:pt x="9615" y="173861"/>
                    <a:pt x="9615" y="115486"/>
                  </a:cubicBezTo>
                  <a:cubicBezTo>
                    <a:pt x="9615" y="57111"/>
                    <a:pt x="57098" y="9618"/>
                    <a:pt x="115458" y="9618"/>
                  </a:cubicBezTo>
                  <a:cubicBezTo>
                    <a:pt x="173818" y="9618"/>
                    <a:pt x="221300" y="57111"/>
                    <a:pt x="221300" y="115486"/>
                  </a:cubicBezTo>
                  <a:cubicBezTo>
                    <a:pt x="221300" y="173861"/>
                    <a:pt x="173818" y="221354"/>
                    <a:pt x="115458" y="221354"/>
                  </a:cubicBezTo>
                  <a:close/>
                  <a:moveTo>
                    <a:pt x="115458" y="221354"/>
                  </a:moveTo>
                  <a:close/>
                  <a:moveTo>
                    <a:pt x="170355" y="141849"/>
                  </a:moveTo>
                  <a:cubicBezTo>
                    <a:pt x="167847" y="140947"/>
                    <a:pt x="165105" y="142246"/>
                    <a:pt x="164203" y="144754"/>
                  </a:cubicBezTo>
                  <a:cubicBezTo>
                    <a:pt x="156860" y="165253"/>
                    <a:pt x="137287" y="179021"/>
                    <a:pt x="115494" y="179021"/>
                  </a:cubicBezTo>
                  <a:cubicBezTo>
                    <a:pt x="93629" y="179021"/>
                    <a:pt x="74019" y="165181"/>
                    <a:pt x="66731" y="144556"/>
                  </a:cubicBezTo>
                  <a:cubicBezTo>
                    <a:pt x="65847" y="142048"/>
                    <a:pt x="63105" y="140749"/>
                    <a:pt x="60579" y="141633"/>
                  </a:cubicBezTo>
                  <a:cubicBezTo>
                    <a:pt x="58090" y="142517"/>
                    <a:pt x="56773" y="145260"/>
                    <a:pt x="57657" y="147768"/>
                  </a:cubicBezTo>
                  <a:cubicBezTo>
                    <a:pt x="66298" y="172218"/>
                    <a:pt x="89552" y="188657"/>
                    <a:pt x="115494" y="188657"/>
                  </a:cubicBezTo>
                  <a:cubicBezTo>
                    <a:pt x="141328" y="188657"/>
                    <a:pt x="164546" y="172309"/>
                    <a:pt x="173259" y="148003"/>
                  </a:cubicBezTo>
                  <a:cubicBezTo>
                    <a:pt x="174161" y="145494"/>
                    <a:pt x="172862" y="142733"/>
                    <a:pt x="170355" y="141849"/>
                  </a:cubicBezTo>
                  <a:close/>
                  <a:moveTo>
                    <a:pt x="170355" y="141849"/>
                  </a:moveTo>
                  <a:close/>
                  <a:moveTo>
                    <a:pt x="70790" y="76293"/>
                  </a:moveTo>
                  <a:cubicBezTo>
                    <a:pt x="80460" y="76293"/>
                    <a:pt x="88325" y="85821"/>
                    <a:pt x="88325" y="97532"/>
                  </a:cubicBezTo>
                  <a:cubicBezTo>
                    <a:pt x="88325" y="100184"/>
                    <a:pt x="90490" y="102331"/>
                    <a:pt x="93142" y="102331"/>
                  </a:cubicBezTo>
                  <a:cubicBezTo>
                    <a:pt x="95794" y="102331"/>
                    <a:pt x="97959" y="100184"/>
                    <a:pt x="97959" y="97532"/>
                  </a:cubicBezTo>
                  <a:cubicBezTo>
                    <a:pt x="97959" y="80515"/>
                    <a:pt x="85764" y="66657"/>
                    <a:pt x="70790" y="66657"/>
                  </a:cubicBezTo>
                  <a:cubicBezTo>
                    <a:pt x="55817" y="66657"/>
                    <a:pt x="43640" y="80515"/>
                    <a:pt x="43640" y="97532"/>
                  </a:cubicBezTo>
                  <a:cubicBezTo>
                    <a:pt x="43640" y="100184"/>
                    <a:pt x="45804" y="102331"/>
                    <a:pt x="48456" y="102331"/>
                  </a:cubicBezTo>
                  <a:cubicBezTo>
                    <a:pt x="51108" y="102331"/>
                    <a:pt x="53255" y="100184"/>
                    <a:pt x="53255" y="97532"/>
                  </a:cubicBezTo>
                  <a:cubicBezTo>
                    <a:pt x="53255" y="85802"/>
                    <a:pt x="61121" y="76293"/>
                    <a:pt x="70790" y="76293"/>
                  </a:cubicBezTo>
                  <a:close/>
                  <a:moveTo>
                    <a:pt x="70790" y="76293"/>
                  </a:moveTo>
                  <a:close/>
                  <a:moveTo>
                    <a:pt x="160144" y="66675"/>
                  </a:moveTo>
                  <a:cubicBezTo>
                    <a:pt x="145170" y="66675"/>
                    <a:pt x="132975" y="80515"/>
                    <a:pt x="132975" y="97532"/>
                  </a:cubicBezTo>
                  <a:cubicBezTo>
                    <a:pt x="132975" y="100184"/>
                    <a:pt x="135140" y="102349"/>
                    <a:pt x="137792" y="102349"/>
                  </a:cubicBezTo>
                  <a:cubicBezTo>
                    <a:pt x="140444" y="102349"/>
                    <a:pt x="142609" y="100184"/>
                    <a:pt x="142609" y="97532"/>
                  </a:cubicBezTo>
                  <a:cubicBezTo>
                    <a:pt x="142609" y="85821"/>
                    <a:pt x="150474" y="76293"/>
                    <a:pt x="160144" y="76293"/>
                  </a:cubicBezTo>
                  <a:cubicBezTo>
                    <a:pt x="169813" y="76293"/>
                    <a:pt x="177679" y="85821"/>
                    <a:pt x="177679" y="97532"/>
                  </a:cubicBezTo>
                  <a:cubicBezTo>
                    <a:pt x="177679" y="100184"/>
                    <a:pt x="179826" y="102349"/>
                    <a:pt x="182496" y="102349"/>
                  </a:cubicBezTo>
                  <a:cubicBezTo>
                    <a:pt x="185148" y="102349"/>
                    <a:pt x="187294" y="100184"/>
                    <a:pt x="187294" y="97532"/>
                  </a:cubicBezTo>
                  <a:cubicBezTo>
                    <a:pt x="187294" y="80497"/>
                    <a:pt x="175117" y="66675"/>
                    <a:pt x="160144" y="66675"/>
                  </a:cubicBezTo>
                  <a:close/>
                  <a:moveTo>
                    <a:pt x="160144" y="66675"/>
                  </a:moveTo>
                  <a:close/>
                </a:path>
              </a:pathLst>
            </a:custGeom>
            <a:solidFill>
              <a:srgbClr val="FF9900"/>
            </a:solidFill>
            <a:ln w="0">
              <a:miter/>
            </a:ln>
          </p:spPr>
          <p:txBody>
            <a:bodyPr anchor="ctr"/>
            <a:lstStyle/>
            <a:p>
              <a:pPr algn="ctr" defTabSz="412668">
                <a:lnSpc>
                  <a:spcPct val="100000"/>
                </a:lnSpc>
                <a:defRPr/>
              </a:pPr>
              <a:endParaRPr lang="en-US" sz="1500" b="1" kern="0">
                <a:solidFill>
                  <a:srgbClr val="FFFFFF"/>
                </a:solidFill>
                <a:latin typeface="Arial" panose="020B0604020202020204" pitchFamily="34" charset="0"/>
                <a:cs typeface="Arial" panose="020B0604020202020204" pitchFamily="34" charset="0"/>
              </a:endParaRPr>
            </a:p>
          </p:txBody>
        </p:sp>
      </p:grpSp>
      <p:sp>
        <p:nvSpPr>
          <p:cNvPr id="228" name="标题文本">
            <a:extLst>
              <a:ext uri="{FF2B5EF4-FFF2-40B4-BE49-F238E27FC236}">
                <a16:creationId xmlns:a16="http://schemas.microsoft.com/office/drawing/2014/main" id="{AD538758-CCF5-4FFF-8B9C-C2D898357273}"/>
              </a:ext>
            </a:extLst>
          </p:cNvPr>
          <p:cNvSpPr txBox="1"/>
          <p:nvPr/>
        </p:nvSpPr>
        <p:spPr>
          <a:xfrm>
            <a:off x="362294" y="153120"/>
            <a:ext cx="6607267" cy="517065"/>
          </a:xfrm>
          <a:prstGeom prst="rect">
            <a:avLst/>
          </a:prstGeom>
          <a:ln w="12700">
            <a:miter/>
          </a:ln>
        </p:spPr>
        <p:txBody>
          <a:bodyPr lIns="0" tIns="0" rIns="0" bIns="0">
            <a:spAutoFit/>
          </a:bodyPr>
          <a:lstStyle>
            <a:lvl1pPr lvl="0" algn="l" defTabSz="457200">
              <a:lnSpc>
                <a:spcPct val="120000"/>
              </a:lnSpc>
              <a:defRPr sz="6000" b="0">
                <a:latin typeface="腾讯体 W7"/>
                <a:ea typeface="腾讯体 W7"/>
              </a:defRPr>
            </a:lvl1pPr>
          </a:lstStyle>
          <a:p>
            <a:pPr defTabSz="228554">
              <a:defRPr/>
            </a:pPr>
            <a:r>
              <a:rPr lang="en-SG" altLang="zh-CN" sz="2800" kern="0" dirty="0">
                <a:solidFill>
                  <a:srgbClr val="000000"/>
                </a:solidFill>
              </a:rPr>
              <a:t> </a:t>
            </a:r>
            <a:r>
              <a:rPr lang="en-SG" altLang="zh-CN" sz="3000" dirty="0">
                <a:solidFill>
                  <a:srgbClr val="000000"/>
                </a:solidFill>
                <a:latin typeface="TencentSans W3"/>
              </a:rPr>
              <a:t>Hybrid mode with Anycast &amp; Unicast</a:t>
            </a:r>
            <a:endParaRPr lang="zh-CN" altLang="en-US" sz="3000" dirty="0">
              <a:solidFill>
                <a:srgbClr val="000000"/>
              </a:solidFill>
              <a:latin typeface="TencentSans W3"/>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文本"/>
          <p:cNvSpPr txBox="1"/>
          <p:nvPr/>
        </p:nvSpPr>
        <p:spPr>
          <a:xfrm>
            <a:off x="299655" y="366982"/>
            <a:ext cx="10007754" cy="552306"/>
          </a:xfrm>
          <a:prstGeom prst="rect">
            <a:avLst/>
          </a:prstGeom>
          <a:ln w="12700">
            <a:miter/>
          </a:ln>
        </p:spPr>
        <p:txBody>
          <a:bodyPr wrap="square" lIns="0" tIns="0" rIns="0" bIns="0"/>
          <a:lstStyle>
            <a:lvl1pPr marL="0" lvl="0" indent="0" algn="l" defTabSz="457200">
              <a:lnSpc>
                <a:spcPct val="120000"/>
              </a:lnSpc>
              <a:spcBef>
                <a:spcPct val="0"/>
              </a:spcBef>
              <a:spcAft>
                <a:spcPct val="0"/>
              </a:spcAft>
              <a:buClrTx/>
              <a:buSzTx/>
              <a:buFontTx/>
              <a:buNone/>
              <a:defRPr sz="6000" b="0" i="0" u="none" strike="noStrike" spc="0" baseline="0">
                <a:ln>
                  <a:noFill/>
                </a:ln>
                <a:solidFill>
                  <a:srgbClr val="000000"/>
                </a:solidFill>
                <a:latin typeface="腾讯体 W7"/>
                <a:ea typeface="腾讯体 W7"/>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defTabSz="457108"/>
            <a:r>
              <a:rPr lang="en-US" sz="3000" dirty="0">
                <a:latin typeface="TencentSans W3"/>
              </a:rPr>
              <a:t>Rich experience in large-traffic business services, with precise scheduling to sustain business surges</a:t>
            </a:r>
          </a:p>
        </p:txBody>
      </p:sp>
      <p:sp>
        <p:nvSpPr>
          <p:cNvPr id="33" name="线条"/>
          <p:cNvSpPr/>
          <p:nvPr/>
        </p:nvSpPr>
        <p:spPr>
          <a:xfrm flipV="1">
            <a:off x="4032869" y="1601312"/>
            <a:ext cx="17582" cy="4287332"/>
          </a:xfrm>
          <a:prstGeom prst="line">
            <a:avLst/>
          </a:prstGeom>
          <a:ln w="12700">
            <a:solidFill>
              <a:srgbClr val="647697"/>
            </a:solidFill>
            <a:miter/>
          </a:ln>
        </p:spPr>
        <p:txBody>
          <a:bodyPr lIns="25394" tIns="25394" rIns="25394" bIns="25394" anchor="ct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algn="l" defTabSz="1218986">
              <a:lnSpc>
                <a:spcPct val="90000"/>
              </a:lnSpc>
              <a:spcBef>
                <a:spcPts val="2250"/>
              </a:spcBef>
              <a:defRPr sz="2000" b="0">
                <a:latin typeface="PingFang SC Regular"/>
                <a:ea typeface="PingFang SC Regular"/>
              </a:defRPr>
            </a:pPr>
            <a:endParaRPr sz="1000" b="0" kern="0">
              <a:latin typeface="Arial" panose="020B0604020202020204" pitchFamily="34" charset="0"/>
              <a:ea typeface="Microsoft YaHei"/>
              <a:cs typeface="Arial" panose="020B0604020202020204" pitchFamily="34" charset="0"/>
            </a:endParaRPr>
          </a:p>
        </p:txBody>
      </p:sp>
      <p:sp>
        <p:nvSpPr>
          <p:cNvPr id="34" name="线条"/>
          <p:cNvSpPr/>
          <p:nvPr/>
        </p:nvSpPr>
        <p:spPr>
          <a:xfrm flipH="1" flipV="1">
            <a:off x="7863853" y="1592935"/>
            <a:ext cx="52739" cy="4287332"/>
          </a:xfrm>
          <a:prstGeom prst="line">
            <a:avLst/>
          </a:prstGeom>
          <a:ln w="12700">
            <a:solidFill>
              <a:srgbClr val="647697"/>
            </a:solidFill>
            <a:miter/>
          </a:ln>
        </p:spPr>
        <p:txBody>
          <a:bodyPr lIns="25394" tIns="25394" rIns="25394" bIns="25394" anchor="ct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algn="l" defTabSz="1218986">
              <a:lnSpc>
                <a:spcPct val="90000"/>
              </a:lnSpc>
              <a:spcBef>
                <a:spcPts val="2250"/>
              </a:spcBef>
              <a:defRPr sz="2000" b="0">
                <a:latin typeface="PingFang SC Regular"/>
                <a:ea typeface="PingFang SC Regular"/>
              </a:defRPr>
            </a:pPr>
            <a:endParaRPr sz="1000" b="0" kern="0">
              <a:latin typeface="Arial" panose="020B0604020202020204" pitchFamily="34" charset="0"/>
              <a:ea typeface="Microsoft YaHei"/>
              <a:cs typeface="Arial" panose="020B0604020202020204" pitchFamily="34" charset="0"/>
            </a:endParaRPr>
          </a:p>
        </p:txBody>
      </p:sp>
      <p:sp>
        <p:nvSpPr>
          <p:cNvPr id="35" name=" 34"/>
          <p:cNvSpPr/>
          <p:nvPr/>
        </p:nvSpPr>
        <p:spPr>
          <a:xfrm>
            <a:off x="219470" y="2742593"/>
            <a:ext cx="3521974" cy="480628"/>
          </a:xfrm>
        </p:spPr>
        <p:txBody>
          <a:bodyP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marL="252553" indent="-252553" algn="l" defTabSz="412668">
              <a:lnSpc>
                <a:spcPct val="130000"/>
              </a:lnSpc>
              <a:buFont typeface="Wingdings" charset="0"/>
              <a:buChar char="l"/>
            </a:pPr>
            <a:r>
              <a:rPr lang="en-US" sz="1200" b="0" kern="0" dirty="0">
                <a:latin typeface="Arial" panose="020B0604020202020204" pitchFamily="34" charset="0"/>
                <a:ea typeface="Times New Roman"/>
                <a:cs typeface="Arial" panose="020B0604020202020204" pitchFamily="34" charset="0"/>
              </a:rPr>
              <a:t>A blockbuster mobile FPS game with a large number of players at home and abroad uses Tencent Cloud solutions:</a:t>
            </a:r>
          </a:p>
        </p:txBody>
      </p:sp>
      <p:grpSp>
        <p:nvGrpSpPr>
          <p:cNvPr id="36" name="组合 35"/>
          <p:cNvGrpSpPr/>
          <p:nvPr/>
        </p:nvGrpSpPr>
        <p:grpSpPr>
          <a:xfrm>
            <a:off x="412248" y="3656249"/>
            <a:ext cx="2517200" cy="1044327"/>
            <a:chOff x="9120404" y="4527012"/>
            <a:chExt cx="2517856" cy="1044599"/>
          </a:xfrm>
        </p:grpSpPr>
        <p:sp>
          <p:nvSpPr>
            <p:cNvPr id="37" name="矩形 48"/>
            <p:cNvSpPr/>
            <p:nvPr/>
          </p:nvSpPr>
          <p:spPr>
            <a:xfrm>
              <a:off x="9881048" y="4527012"/>
              <a:ext cx="1757212" cy="1015663"/>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algn="ctr" defTabSz="914218">
                <a:lnSpc>
                  <a:spcPct val="100000"/>
                </a:lnSpc>
              </a:pPr>
              <a:r>
                <a:rPr lang="en-US" sz="3200" b="1">
                  <a:solidFill>
                    <a:srgbClr val="0188FB"/>
                  </a:solidFill>
                  <a:latin typeface="Arial" panose="020B0604020202020204" pitchFamily="34" charset="0"/>
                  <a:ea typeface="Times New Roman"/>
                  <a:cs typeface="Arial" panose="020B0604020202020204" pitchFamily="34" charset="0"/>
                </a:rPr>
                <a:t>20 Mbps</a:t>
              </a:r>
            </a:p>
          </p:txBody>
        </p:sp>
        <p:sp>
          <p:nvSpPr>
            <p:cNvPr id="38" name="矩形 49"/>
            <p:cNvSpPr/>
            <p:nvPr/>
          </p:nvSpPr>
          <p:spPr>
            <a:xfrm>
              <a:off x="9120404" y="5233057"/>
              <a:ext cx="1826141" cy="338554"/>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defTabSz="914218">
                <a:lnSpc>
                  <a:spcPct val="100000"/>
                </a:lnSpc>
              </a:pPr>
              <a:r>
                <a:rPr lang="en-US" sz="1200" b="1" dirty="0">
                  <a:solidFill>
                    <a:srgbClr val="000000"/>
                  </a:solidFill>
                  <a:latin typeface="Arial" panose="020B0604020202020204" pitchFamily="34" charset="0"/>
                  <a:ea typeface="Times New Roman"/>
                  <a:cs typeface="Arial" panose="020B0604020202020204" pitchFamily="34" charset="0"/>
                </a:rPr>
                <a:t>Download speed increased to</a:t>
              </a:r>
            </a:p>
          </p:txBody>
        </p:sp>
      </p:grpSp>
      <p:grpSp>
        <p:nvGrpSpPr>
          <p:cNvPr id="39" name="组合 38"/>
          <p:cNvGrpSpPr/>
          <p:nvPr/>
        </p:nvGrpSpPr>
        <p:grpSpPr>
          <a:xfrm>
            <a:off x="980005" y="4783767"/>
            <a:ext cx="1825665" cy="1015399"/>
            <a:chOff x="9899337" y="4527012"/>
            <a:chExt cx="1826141" cy="1015663"/>
          </a:xfrm>
        </p:grpSpPr>
        <p:sp>
          <p:nvSpPr>
            <p:cNvPr id="40" name="矩形 48"/>
            <p:cNvSpPr/>
            <p:nvPr/>
          </p:nvSpPr>
          <p:spPr>
            <a:xfrm>
              <a:off x="9916217" y="4527012"/>
              <a:ext cx="1757212" cy="1015663"/>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algn="ctr" defTabSz="914218">
                <a:lnSpc>
                  <a:spcPct val="100000"/>
                </a:lnSpc>
              </a:pPr>
              <a:r>
                <a:rPr lang="en-US" sz="3200" b="1">
                  <a:solidFill>
                    <a:srgbClr val="0188FB"/>
                  </a:solidFill>
                  <a:latin typeface="Arial" panose="020B0604020202020204" pitchFamily="34" charset="0"/>
                  <a:ea typeface="Times New Roman"/>
                  <a:cs typeface="Arial" panose="020B0604020202020204" pitchFamily="34" charset="0"/>
                </a:rPr>
                <a:t>15%</a:t>
              </a:r>
            </a:p>
          </p:txBody>
        </p:sp>
        <p:sp>
          <p:nvSpPr>
            <p:cNvPr id="41" name="矩形 49"/>
            <p:cNvSpPr/>
            <p:nvPr/>
          </p:nvSpPr>
          <p:spPr>
            <a:xfrm>
              <a:off x="9899337" y="5201620"/>
              <a:ext cx="1826141" cy="338554"/>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algn="ctr" defTabSz="914218">
                <a:lnSpc>
                  <a:spcPct val="100000"/>
                </a:lnSpc>
              </a:pPr>
              <a:r>
                <a:rPr lang="en-US" sz="1200" b="1">
                  <a:solidFill>
                    <a:srgbClr val="000000"/>
                  </a:solidFill>
                  <a:latin typeface="Arial" panose="020B0604020202020204" pitchFamily="34" charset="0"/>
                  <a:ea typeface="Times New Roman"/>
                  <a:cs typeface="Arial" panose="020B0604020202020204" pitchFamily="34" charset="0"/>
                </a:rPr>
                <a:t>Resource loading time reduced by</a:t>
              </a:r>
            </a:p>
          </p:txBody>
        </p:sp>
      </p:grpSp>
      <p:sp>
        <p:nvSpPr>
          <p:cNvPr id="42" name=" 41"/>
          <p:cNvSpPr/>
          <p:nvPr/>
        </p:nvSpPr>
        <p:spPr>
          <a:xfrm>
            <a:off x="4269632" y="2848589"/>
            <a:ext cx="3398914" cy="779489"/>
          </a:xfrm>
        </p:spPr>
        <p:txBody>
          <a:bodyP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marL="252553" indent="-252553" algn="l" defTabSz="412668">
              <a:lnSpc>
                <a:spcPct val="130000"/>
              </a:lnSpc>
              <a:buFont typeface="Wingdings" charset="0"/>
              <a:buChar char="l"/>
            </a:pPr>
            <a:r>
              <a:rPr lang="en-US" sz="1200" b="0" kern="0">
                <a:latin typeface="Arial" panose="020B0604020202020204" pitchFamily="34" charset="0"/>
                <a:ea typeface="Times New Roman"/>
                <a:cs typeface="Arial" panose="020B0604020202020204" pitchFamily="34" charset="0"/>
              </a:rPr>
              <a:t>A well-known ecommerce platform leverages Tencent Cloud solutions to support various promotion campaigns:</a:t>
            </a:r>
          </a:p>
        </p:txBody>
      </p:sp>
      <p:grpSp>
        <p:nvGrpSpPr>
          <p:cNvPr id="43" name="组合 42"/>
          <p:cNvGrpSpPr/>
          <p:nvPr/>
        </p:nvGrpSpPr>
        <p:grpSpPr>
          <a:xfrm>
            <a:off x="4485801" y="3963878"/>
            <a:ext cx="2966575" cy="1375377"/>
            <a:chOff x="5426423" y="3200823"/>
            <a:chExt cx="2967347" cy="1149768"/>
          </a:xfrm>
        </p:grpSpPr>
        <p:sp>
          <p:nvSpPr>
            <p:cNvPr id="44" name="矩形 48"/>
            <p:cNvSpPr/>
            <p:nvPr/>
          </p:nvSpPr>
          <p:spPr>
            <a:xfrm>
              <a:off x="6154582" y="3200823"/>
              <a:ext cx="1757212" cy="1015663"/>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algn="ctr" defTabSz="914218">
                <a:lnSpc>
                  <a:spcPct val="100000"/>
                </a:lnSpc>
              </a:pPr>
              <a:r>
                <a:rPr lang="en-US" sz="3200" b="1">
                  <a:solidFill>
                    <a:srgbClr val="0188FB"/>
                  </a:solidFill>
                  <a:latin typeface="Arial" panose="020B0604020202020204" pitchFamily="34" charset="0"/>
                  <a:ea typeface="Times New Roman"/>
                  <a:cs typeface="Arial" panose="020B0604020202020204" pitchFamily="34" charset="0"/>
                </a:rPr>
                <a:t>3.59 million QPS</a:t>
              </a:r>
            </a:p>
          </p:txBody>
        </p:sp>
        <p:sp>
          <p:nvSpPr>
            <p:cNvPr id="45" name="矩形 49"/>
            <p:cNvSpPr/>
            <p:nvPr/>
          </p:nvSpPr>
          <p:spPr>
            <a:xfrm>
              <a:off x="5426423" y="3806289"/>
              <a:ext cx="2967347" cy="544302"/>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algn="ctr" defTabSz="914218">
                <a:lnSpc>
                  <a:spcPct val="150000"/>
                </a:lnSpc>
              </a:pPr>
              <a:r>
                <a:rPr lang="en-US" sz="1200" b="1">
                  <a:solidFill>
                    <a:srgbClr val="000000"/>
                  </a:solidFill>
                  <a:latin typeface="Arial" panose="020B0604020202020204" pitchFamily="34" charset="0"/>
                  <a:ea typeface="Times New Roman"/>
                  <a:cs typeface="Arial" panose="020B0604020202020204" pitchFamily="34" charset="0"/>
                </a:rPr>
                <a:t>Resisted attack peak</a:t>
              </a:r>
            </a:p>
            <a:p>
              <a:pPr algn="ctr" defTabSz="914218">
                <a:lnSpc>
                  <a:spcPct val="150000"/>
                </a:lnSpc>
              </a:pPr>
              <a:r>
                <a:rPr lang="en-US" sz="1200" b="1">
                  <a:solidFill>
                    <a:srgbClr val="000000"/>
                  </a:solidFill>
                  <a:latin typeface="Arial" panose="020B0604020202020204" pitchFamily="34" charset="0"/>
                  <a:ea typeface="Times New Roman"/>
                  <a:cs typeface="Arial" panose="020B0604020202020204" pitchFamily="34" charset="0"/>
                </a:rPr>
                <a:t>(Data dated December 12, 2021)</a:t>
              </a:r>
            </a:p>
            <a:p>
              <a:pPr algn="ctr" defTabSz="914218">
                <a:lnSpc>
                  <a:spcPct val="100000"/>
                </a:lnSpc>
              </a:pPr>
              <a:endParaRPr lang="zh-CN" altLang="en-US" sz="1400" b="1">
                <a:solidFill>
                  <a:srgbClr val="000000"/>
                </a:solidFill>
                <a:latin typeface="Arial" panose="020B0604020202020204" pitchFamily="34" charset="0"/>
                <a:ea typeface="TencentSans"/>
                <a:cs typeface="Arial" panose="020B0604020202020204" pitchFamily="34" charset="0"/>
              </a:endParaRPr>
            </a:p>
            <a:p>
              <a:pPr defTabSz="914218">
                <a:lnSpc>
                  <a:spcPct val="100000"/>
                </a:lnSpc>
              </a:pPr>
              <a:endParaRPr lang="zh-CN" altLang="en-US" sz="1600" b="1">
                <a:solidFill>
                  <a:srgbClr val="000000"/>
                </a:solidFill>
                <a:latin typeface="Arial" panose="020B0604020202020204" pitchFamily="34" charset="0"/>
                <a:cs typeface="Arial" panose="020B0604020202020204" pitchFamily="34" charset="0"/>
              </a:endParaRPr>
            </a:p>
            <a:p>
              <a:pPr algn="ctr" defTabSz="914218">
                <a:lnSpc>
                  <a:spcPct val="100000"/>
                </a:lnSpc>
              </a:pPr>
              <a:endParaRPr lang="zh-CN" altLang="en-US" sz="1400" b="1">
                <a:solidFill>
                  <a:srgbClr val="000000"/>
                </a:solidFill>
                <a:latin typeface="Arial" panose="020B0604020202020204" pitchFamily="34" charset="0"/>
                <a:ea typeface="TencentSans"/>
                <a:cs typeface="Arial" panose="020B0604020202020204" pitchFamily="34" charset="0"/>
              </a:endParaRPr>
            </a:p>
          </p:txBody>
        </p:sp>
      </p:grpSp>
      <p:sp>
        <p:nvSpPr>
          <p:cNvPr id="46" name="文本框 45"/>
          <p:cNvSpPr txBox="1"/>
          <p:nvPr/>
        </p:nvSpPr>
        <p:spPr>
          <a:xfrm>
            <a:off x="8159769" y="1063848"/>
            <a:ext cx="1783341" cy="336462"/>
          </a:xfrm>
          <a:prstGeom prst="rect">
            <a:avLst/>
          </a:prstGeom>
          <a:ln w="12700">
            <a:prstDash val="solid"/>
          </a:ln>
        </p:spPr>
        <p:txBody>
          <a:bodyP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defTabSz="412668"/>
            <a:r>
              <a:rPr lang="en-US" sz="1600" kern="0">
                <a:solidFill>
                  <a:srgbClr val="FFFFFF"/>
                </a:solidFill>
                <a:latin typeface="Arial" panose="020B0604020202020204" pitchFamily="34" charset="0"/>
                <a:ea typeface="Times New Roman"/>
                <a:cs typeface="Arial" panose="020B0604020202020204" pitchFamily="34" charset="0"/>
              </a:rPr>
              <a:t>Ecommerce and new retail</a:t>
            </a:r>
          </a:p>
        </p:txBody>
      </p:sp>
      <p:sp>
        <p:nvSpPr>
          <p:cNvPr id="47" name=" 46"/>
          <p:cNvSpPr/>
          <p:nvPr/>
        </p:nvSpPr>
        <p:spPr>
          <a:xfrm>
            <a:off x="7996598" y="2795849"/>
            <a:ext cx="3494287" cy="779489"/>
          </a:xfrm>
        </p:spPr>
        <p:txBody>
          <a:bodyP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marL="252553" indent="-252553" algn="l" defTabSz="412668">
              <a:lnSpc>
                <a:spcPct val="130000"/>
              </a:lnSpc>
              <a:buFont typeface="Wingdings" charset="0"/>
              <a:buChar char="l"/>
            </a:pPr>
            <a:r>
              <a:rPr lang="en-US" sz="1200" b="0" kern="0">
                <a:latin typeface="Arial" panose="020B0604020202020204" pitchFamily="34" charset="0"/>
                <a:ea typeface="Times New Roman"/>
                <a:cs typeface="Arial" panose="020B0604020202020204" pitchFamily="34" charset="0"/>
              </a:rPr>
              <a:t>A top UGSV platform with high numbers of daily active users and brand awareness around the world adopts Tencent Cloud solutions:</a:t>
            </a:r>
          </a:p>
        </p:txBody>
      </p:sp>
      <p:grpSp>
        <p:nvGrpSpPr>
          <p:cNvPr id="48" name="组合 47"/>
          <p:cNvGrpSpPr/>
          <p:nvPr/>
        </p:nvGrpSpPr>
        <p:grpSpPr>
          <a:xfrm>
            <a:off x="8635623" y="3821636"/>
            <a:ext cx="2966575" cy="1041355"/>
            <a:chOff x="5444008" y="3200823"/>
            <a:chExt cx="2967347" cy="1041627"/>
          </a:xfrm>
        </p:grpSpPr>
        <p:sp>
          <p:nvSpPr>
            <p:cNvPr id="49" name="矩形 48"/>
            <p:cNvSpPr/>
            <p:nvPr/>
          </p:nvSpPr>
          <p:spPr>
            <a:xfrm>
              <a:off x="6154582" y="3200823"/>
              <a:ext cx="1757212" cy="1015663"/>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algn="ctr" defTabSz="914218">
                <a:lnSpc>
                  <a:spcPct val="100000"/>
                </a:lnSpc>
              </a:pPr>
              <a:r>
                <a:rPr lang="en-US" sz="3200" b="1">
                  <a:solidFill>
                    <a:srgbClr val="0188FB"/>
                  </a:solidFill>
                  <a:latin typeface="Arial" panose="020B0604020202020204" pitchFamily="34" charset="0"/>
                  <a:ea typeface="Times New Roman"/>
                  <a:cs typeface="Arial" panose="020B0604020202020204" pitchFamily="34" charset="0"/>
                </a:rPr>
                <a:t>20%</a:t>
              </a:r>
            </a:p>
          </p:txBody>
        </p:sp>
        <p:sp>
          <p:nvSpPr>
            <p:cNvPr id="50" name="矩形 49"/>
            <p:cNvSpPr/>
            <p:nvPr/>
          </p:nvSpPr>
          <p:spPr>
            <a:xfrm>
              <a:off x="5444008" y="3903896"/>
              <a:ext cx="2967347" cy="338554"/>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algn="ctr" defTabSz="914218">
                <a:lnSpc>
                  <a:spcPct val="100000"/>
                </a:lnSpc>
              </a:pPr>
              <a:r>
                <a:rPr lang="en-US" sz="1200" b="1">
                  <a:solidFill>
                    <a:srgbClr val="000000"/>
                  </a:solidFill>
                  <a:latin typeface="Arial" panose="020B0604020202020204" pitchFamily="34" charset="0"/>
                  <a:ea typeface="Times New Roman"/>
                  <a:cs typeface="Arial" panose="020B0604020202020204" pitchFamily="34" charset="0"/>
                </a:rPr>
                <a:t>Lag rate decreased by</a:t>
              </a:r>
            </a:p>
          </p:txBody>
        </p:sp>
      </p:grpSp>
      <p:grpSp>
        <p:nvGrpSpPr>
          <p:cNvPr id="51" name="组合 50"/>
          <p:cNvGrpSpPr/>
          <p:nvPr/>
        </p:nvGrpSpPr>
        <p:grpSpPr>
          <a:xfrm>
            <a:off x="8688363" y="4953217"/>
            <a:ext cx="2966575" cy="1023777"/>
            <a:chOff x="5444008" y="3200823"/>
            <a:chExt cx="2967347" cy="1024043"/>
          </a:xfrm>
        </p:grpSpPr>
        <p:sp>
          <p:nvSpPr>
            <p:cNvPr id="52" name="矩形 48"/>
            <p:cNvSpPr/>
            <p:nvPr/>
          </p:nvSpPr>
          <p:spPr>
            <a:xfrm>
              <a:off x="6154582" y="3200823"/>
              <a:ext cx="1757212" cy="1015663"/>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algn="ctr" defTabSz="914218">
                <a:lnSpc>
                  <a:spcPct val="100000"/>
                </a:lnSpc>
              </a:pPr>
              <a:r>
                <a:rPr lang="en-US" sz="3200" b="1">
                  <a:solidFill>
                    <a:srgbClr val="0188FB"/>
                  </a:solidFill>
                  <a:latin typeface="Arial" panose="020B0604020202020204" pitchFamily="34" charset="0"/>
                  <a:ea typeface="Times New Roman"/>
                  <a:cs typeface="Arial" panose="020B0604020202020204" pitchFamily="34" charset="0"/>
                </a:rPr>
                <a:t>50%</a:t>
              </a:r>
            </a:p>
          </p:txBody>
        </p:sp>
        <p:sp>
          <p:nvSpPr>
            <p:cNvPr id="53" name="矩形 49"/>
            <p:cNvSpPr/>
            <p:nvPr/>
          </p:nvSpPr>
          <p:spPr>
            <a:xfrm>
              <a:off x="5444008" y="3886312"/>
              <a:ext cx="2967347" cy="338554"/>
            </a:xfrm>
            <a:prstGeom prst="rect">
              <a:avLst/>
            </a:prstGeom>
          </p:spPr>
          <p:txBody>
            <a:bodyPr wrap="none"/>
            <a:lstStyle>
              <a:lvl1pPr marL="0" lvl="0" algn="l" defTabSz="914400">
                <a:defRPr sz="1800" kern="1200">
                  <a:solidFill>
                    <a:schemeClr val="tx1"/>
                  </a:solidFill>
                  <a:latin typeface="等线" panose="020F0502020204030204"/>
                  <a:ea typeface="等线"/>
                </a:defRPr>
              </a:lvl1pPr>
              <a:lvl2pPr marL="457200" lvl="1" algn="l" defTabSz="914400">
                <a:defRPr sz="1800" kern="1200">
                  <a:solidFill>
                    <a:schemeClr val="tx1"/>
                  </a:solidFill>
                  <a:latin typeface="等线" panose="020F0502020204030204"/>
                  <a:ea typeface="等线"/>
                </a:defRPr>
              </a:lvl2pPr>
              <a:lvl3pPr marL="914400" lvl="2" algn="l" defTabSz="914400">
                <a:defRPr sz="1800" kern="1200">
                  <a:solidFill>
                    <a:schemeClr val="tx1"/>
                  </a:solidFill>
                  <a:latin typeface="等线" panose="020F0502020204030204"/>
                  <a:ea typeface="等线"/>
                </a:defRPr>
              </a:lvl3pPr>
              <a:lvl4pPr marL="1371600" lvl="3" algn="l" defTabSz="914400">
                <a:defRPr sz="1800" kern="1200">
                  <a:solidFill>
                    <a:schemeClr val="tx1"/>
                  </a:solidFill>
                  <a:latin typeface="等线" panose="020F0502020204030204"/>
                  <a:ea typeface="等线"/>
                </a:defRPr>
              </a:lvl4pPr>
              <a:lvl5pPr marL="1828800" lvl="4" algn="l" defTabSz="914400">
                <a:defRPr sz="1800" kern="1200">
                  <a:solidFill>
                    <a:schemeClr val="tx1"/>
                  </a:solidFill>
                  <a:latin typeface="等线" panose="020F0502020204030204"/>
                  <a:ea typeface="等线"/>
                </a:defRPr>
              </a:lvl5pPr>
              <a:lvl6pPr marL="2286000" lvl="5" algn="l" defTabSz="914400">
                <a:defRPr sz="1800" kern="1200">
                  <a:solidFill>
                    <a:schemeClr val="tx1"/>
                  </a:solidFill>
                  <a:latin typeface="等线" panose="020F0502020204030204"/>
                  <a:ea typeface="等线"/>
                </a:defRPr>
              </a:lvl6pPr>
              <a:lvl7pPr marL="2743200" lvl="6" algn="l" defTabSz="914400">
                <a:defRPr sz="1800" kern="1200">
                  <a:solidFill>
                    <a:schemeClr val="tx1"/>
                  </a:solidFill>
                  <a:latin typeface="等线" panose="020F0502020204030204"/>
                  <a:ea typeface="等线"/>
                </a:defRPr>
              </a:lvl7pPr>
              <a:lvl8pPr marL="3200400" lvl="7" algn="l" defTabSz="914400">
                <a:defRPr sz="1800" kern="1200">
                  <a:solidFill>
                    <a:schemeClr val="tx1"/>
                  </a:solidFill>
                  <a:latin typeface="等线" panose="020F0502020204030204"/>
                  <a:ea typeface="等线"/>
                </a:defRPr>
              </a:lvl8pPr>
              <a:lvl9pPr marL="3657600" lvl="8" algn="l" defTabSz="914400">
                <a:defRPr sz="1800" kern="1200">
                  <a:solidFill>
                    <a:schemeClr val="tx1"/>
                  </a:solidFill>
                  <a:latin typeface="等线" panose="020F0502020204030204"/>
                  <a:ea typeface="等线"/>
                </a:defRPr>
              </a:lvl9pPr>
            </a:lstStyle>
            <a:p>
              <a:pPr algn="ctr" defTabSz="914218">
                <a:lnSpc>
                  <a:spcPct val="100000"/>
                </a:lnSpc>
              </a:pPr>
              <a:r>
                <a:rPr lang="en-US" sz="1200" b="1" dirty="0">
                  <a:solidFill>
                    <a:srgbClr val="000000"/>
                  </a:solidFill>
                  <a:latin typeface="Arial" panose="020B0604020202020204" pitchFamily="34" charset="0"/>
                  <a:ea typeface="Times New Roman"/>
                  <a:cs typeface="Arial" panose="020B0604020202020204" pitchFamily="34" charset="0"/>
                </a:rPr>
                <a:t>Playback failure rate decreased by</a:t>
              </a:r>
            </a:p>
          </p:txBody>
        </p:sp>
      </p:grpSp>
      <p:sp>
        <p:nvSpPr>
          <p:cNvPr id="54" name="左大括号 53"/>
          <p:cNvSpPr/>
          <p:nvPr/>
        </p:nvSpPr>
        <p:spPr>
          <a:xfrm>
            <a:off x="8059544" y="4036149"/>
            <a:ext cx="492241" cy="1758004"/>
          </a:xfrm>
          <a:prstGeom prst="leftBrace">
            <a:avLst/>
          </a:prstGeom>
          <a:noFill/>
          <a:ln w="28575">
            <a:solidFill>
              <a:srgbClr val="0060F0"/>
            </a:solidFill>
            <a:prstDash val="solid"/>
          </a:ln>
        </p:spPr>
        <p:txBody>
          <a:bodyPr anchor="ct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defTabSz="412668"/>
            <a:endParaRPr lang="zh-CN" altLang="en-US" sz="1400" kern="0">
              <a:solidFill>
                <a:srgbClr val="0060F0"/>
              </a:solidFill>
              <a:latin typeface="Arial" panose="020B0604020202020204" pitchFamily="34" charset="0"/>
              <a:cs typeface="Arial" panose="020B0604020202020204" pitchFamily="34" charset="0"/>
            </a:endParaRPr>
          </a:p>
        </p:txBody>
      </p:sp>
      <p:sp>
        <p:nvSpPr>
          <p:cNvPr id="58" name="文本框 57"/>
          <p:cNvSpPr txBox="1"/>
          <p:nvPr/>
        </p:nvSpPr>
        <p:spPr>
          <a:xfrm>
            <a:off x="1027599" y="1839971"/>
            <a:ext cx="2195758" cy="646247"/>
          </a:xfrm>
          <a:prstGeom prst="rect">
            <a:avLst/>
          </a:prstGeom>
          <a:ln w="12700">
            <a:prstDash val="solid"/>
          </a:ln>
        </p:spPr>
        <p:txBody>
          <a:bodyPr>
            <a:spAutoFit/>
          </a:bodyPr>
          <a:lstStyle/>
          <a:p>
            <a:pPr algn="ctr" defTabSz="412668">
              <a:lnSpc>
                <a:spcPct val="100000"/>
              </a:lnSpc>
            </a:pPr>
            <a:r>
              <a:rPr lang="en-US" sz="3600" b="1" kern="0">
                <a:solidFill>
                  <a:srgbClr val="0188FB"/>
                </a:solidFill>
                <a:latin typeface="Arial" panose="020B0604020202020204" pitchFamily="34" charset="0"/>
                <a:ea typeface="Times New Roman"/>
                <a:cs typeface="Arial" panose="020B0604020202020204" pitchFamily="34" charset="0"/>
              </a:rPr>
              <a:t>Gaming</a:t>
            </a:r>
          </a:p>
        </p:txBody>
      </p:sp>
      <p:sp>
        <p:nvSpPr>
          <p:cNvPr id="59" name="文本框 58"/>
          <p:cNvSpPr txBox="1"/>
          <p:nvPr/>
        </p:nvSpPr>
        <p:spPr>
          <a:xfrm>
            <a:off x="4367286" y="1808271"/>
            <a:ext cx="3398914" cy="646247"/>
          </a:xfrm>
          <a:prstGeom prst="rect">
            <a:avLst/>
          </a:prstGeom>
          <a:ln w="12700">
            <a:prstDash val="solid"/>
          </a:ln>
        </p:spPr>
        <p:txBody>
          <a:bodyPr wrap="square">
            <a:spAutoFit/>
          </a:bodyPr>
          <a:lstStyle/>
          <a:p>
            <a:pPr algn="ctr" defTabSz="412668">
              <a:lnSpc>
                <a:spcPct val="100000"/>
              </a:lnSpc>
            </a:pPr>
            <a:r>
              <a:rPr lang="en-US" sz="3600" b="1" kern="0" dirty="0">
                <a:solidFill>
                  <a:srgbClr val="0188FB"/>
                </a:solidFill>
                <a:latin typeface="Arial" panose="020B0604020202020204" pitchFamily="34" charset="0"/>
                <a:ea typeface="Times New Roman"/>
                <a:cs typeface="Arial" panose="020B0604020202020204" pitchFamily="34" charset="0"/>
              </a:rPr>
              <a:t>Ecommerce</a:t>
            </a:r>
          </a:p>
        </p:txBody>
      </p:sp>
      <p:sp>
        <p:nvSpPr>
          <p:cNvPr id="60" name="文本框 59"/>
          <p:cNvSpPr txBox="1"/>
          <p:nvPr/>
        </p:nvSpPr>
        <p:spPr>
          <a:xfrm>
            <a:off x="8083031" y="1809512"/>
            <a:ext cx="3155503" cy="646247"/>
          </a:xfrm>
          <a:prstGeom prst="rect">
            <a:avLst/>
          </a:prstGeom>
          <a:ln w="12700">
            <a:prstDash val="solid"/>
          </a:ln>
        </p:spPr>
        <p:txBody>
          <a:bodyPr wrap="square">
            <a:spAutoFit/>
          </a:bodyPr>
          <a:lstStyle/>
          <a:p>
            <a:pPr algn="ctr" defTabSz="412668">
              <a:lnSpc>
                <a:spcPct val="100000"/>
              </a:lnSpc>
            </a:pPr>
            <a:r>
              <a:rPr lang="en-US" sz="3600" b="1" kern="0" dirty="0">
                <a:solidFill>
                  <a:srgbClr val="0188FB"/>
                </a:solidFill>
                <a:latin typeface="Arial" panose="020B0604020202020204" pitchFamily="34" charset="0"/>
                <a:ea typeface="Times New Roman"/>
                <a:cs typeface="Arial" panose="020B0604020202020204" pitchFamily="34" charset="0"/>
              </a:rPr>
              <a:t>Short video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文本"/>
          <p:cNvSpPr txBox="1"/>
          <p:nvPr/>
        </p:nvSpPr>
        <p:spPr>
          <a:xfrm>
            <a:off x="413078" y="853515"/>
            <a:ext cx="9308185" cy="234713"/>
          </a:xfrm>
          <a:prstGeom prst="rect">
            <a:avLst/>
          </a:prstGeom>
          <a:ln w="12700">
            <a:miter/>
          </a:ln>
        </p:spPr>
        <p:txBody>
          <a:bodyPr lIns="0" tIns="0" rIns="0" bIns="0">
            <a:spAutoFit/>
          </a:bodyPr>
          <a:lstStyle>
            <a:lvl1pPr lvl="0" algn="l" defTabSz="457200">
              <a:lnSpc>
                <a:spcPct val="120000"/>
              </a:lnSpc>
              <a:defRPr sz="6000" b="0">
                <a:latin typeface="腾讯体 W7"/>
                <a:ea typeface="腾讯体 W7"/>
              </a:defRPr>
            </a:lvl1pPr>
          </a:lstStyle>
          <a:p>
            <a:pPr defTabSz="457108">
              <a:defRPr/>
            </a:pPr>
            <a:r>
              <a:rPr lang="en-US" sz="1400" kern="0" dirty="0">
                <a:solidFill>
                  <a:srgbClr val="0060F0"/>
                </a:solidFill>
                <a:latin typeface="Arial" panose="020B0604020202020204" pitchFamily="34" charset="0"/>
                <a:ea typeface="Times New Roman"/>
                <a:cs typeface="Arial" panose="020B0604020202020204" pitchFamily="34" charset="0"/>
              </a:rPr>
              <a:t>In-depth integration with cloud to deliver a higher stability, security, and flexibility solution</a:t>
            </a:r>
          </a:p>
        </p:txBody>
      </p:sp>
      <p:sp>
        <p:nvSpPr>
          <p:cNvPr id="460" name="矩形 459"/>
          <p:cNvSpPr/>
          <p:nvPr/>
        </p:nvSpPr>
        <p:spPr>
          <a:xfrm>
            <a:off x="224160" y="1450652"/>
            <a:ext cx="3358081" cy="872412"/>
          </a:xfrm>
          <a:prstGeom prst="rect">
            <a:avLst/>
          </a:prstGeom>
          <a:solidFill>
            <a:srgbClr val="0060FF"/>
          </a:solidFill>
          <a:ln w="12700">
            <a:miter/>
          </a:ln>
        </p:spPr>
        <p:txBody>
          <a:bodyPr lIns="50786" tIns="50786" rIns="50786" bIns="50786" anchor="ctr"/>
          <a:lstStyle/>
          <a:p>
            <a:pPr algn="ctr" defTabSz="412668">
              <a:lnSpc>
                <a:spcPct val="100000"/>
              </a:lnSpc>
              <a:defRPr/>
            </a:pPr>
            <a:endParaRPr lang="zh-CN" altLang="en-US" sz="2800" b="1" kern="0">
              <a:solidFill>
                <a:srgbClr val="FFFFFF"/>
              </a:solidFill>
              <a:latin typeface="Arial" panose="020B0604020202020204" pitchFamily="34" charset="0"/>
              <a:ea typeface="Helvetica Neue Medium"/>
              <a:cs typeface="Arial" panose="020B0604020202020204" pitchFamily="34" charset="0"/>
            </a:endParaRPr>
          </a:p>
        </p:txBody>
      </p:sp>
      <p:sp>
        <p:nvSpPr>
          <p:cNvPr id="461" name="标题文本"/>
          <p:cNvSpPr txBox="1"/>
          <p:nvPr/>
        </p:nvSpPr>
        <p:spPr>
          <a:xfrm>
            <a:off x="164638" y="1548382"/>
            <a:ext cx="3358081" cy="520587"/>
          </a:xfrm>
          <a:prstGeom prst="rect">
            <a:avLst/>
          </a:prstGeom>
          <a:noFill/>
          <a:ln>
            <a:noFill/>
          </a:ln>
        </p:spPr>
        <p:txBody>
          <a:bodyPr wrap="square" lIns="0" tIns="0" rIns="0" bIns="0" numCol="1" anchor="ctr">
            <a:spAutoFit/>
          </a:bodyPr>
          <a:lstStyle/>
          <a:p>
            <a:pPr marL="0" lvl="1" indent="114289" algn="ctr" defTabSz="228566">
              <a:lnSpc>
                <a:spcPct val="110000"/>
              </a:lnSpc>
              <a:defRPr b="0">
                <a:solidFill>
                  <a:srgbClr val="0060F0">
                    <a:lumOff val="-2947"/>
                  </a:srgbClr>
                </a:solidFill>
                <a:latin typeface="腾讯体 W7"/>
                <a:ea typeface="腾讯体 W7"/>
              </a:defRPr>
            </a:pPr>
            <a:r>
              <a:rPr lang="en-US" sz="1600" kern="0" dirty="0">
                <a:solidFill>
                  <a:srgbClr val="F7F7F7"/>
                </a:solidFill>
                <a:latin typeface="Arial" panose="020B0604020202020204" pitchFamily="34" charset="0"/>
                <a:ea typeface="Times New Roman"/>
                <a:cs typeface="Arial" panose="020B0604020202020204" pitchFamily="34" charset="0"/>
              </a:rPr>
              <a:t>Regional central node </a:t>
            </a:r>
          </a:p>
          <a:p>
            <a:pPr marL="0" lvl="1" indent="114289" algn="ctr" defTabSz="228566">
              <a:lnSpc>
                <a:spcPct val="110000"/>
              </a:lnSpc>
              <a:defRPr b="0">
                <a:solidFill>
                  <a:srgbClr val="0060F0">
                    <a:lumOff val="-2947"/>
                  </a:srgbClr>
                </a:solidFill>
                <a:latin typeface="腾讯体 W7"/>
                <a:ea typeface="腾讯体 W7"/>
              </a:defRPr>
            </a:pPr>
            <a:r>
              <a:rPr lang="en-US" sz="1600" kern="0" dirty="0">
                <a:solidFill>
                  <a:srgbClr val="F7F7F7"/>
                </a:solidFill>
                <a:latin typeface="Arial" panose="020B0604020202020204" pitchFamily="34" charset="0"/>
                <a:ea typeface="Times New Roman"/>
                <a:cs typeface="Arial" panose="020B0604020202020204" pitchFamily="34" charset="0"/>
              </a:rPr>
              <a:t>interconnection over Direct Connect</a:t>
            </a:r>
            <a:endParaRPr sz="1600" kern="0" dirty="0">
              <a:solidFill>
                <a:srgbClr val="FFFFFF"/>
              </a:solidFill>
              <a:latin typeface="Arial" panose="020B0604020202020204" pitchFamily="34" charset="0"/>
              <a:ea typeface="腾讯体 W7"/>
              <a:cs typeface="Arial" panose="020B0604020202020204" pitchFamily="34" charset="0"/>
            </a:endParaRPr>
          </a:p>
        </p:txBody>
      </p:sp>
      <p:sp>
        <p:nvSpPr>
          <p:cNvPr id="462" name="标题文本一"/>
          <p:cNvSpPr txBox="1"/>
          <p:nvPr/>
        </p:nvSpPr>
        <p:spPr>
          <a:xfrm>
            <a:off x="3761292" y="1247030"/>
            <a:ext cx="4944356" cy="1431488"/>
          </a:xfrm>
          <a:prstGeom prst="rect">
            <a:avLst/>
          </a:prstGeom>
          <a:ln w="12700">
            <a:miter/>
          </a:ln>
        </p:spPr>
        <p:txBody>
          <a:bodyPr wrap="square" lIns="0" tIns="0" rIns="0" bIns="0" anchor="t">
            <a:spAutoFit/>
          </a:bodyPr>
          <a:lstStyle/>
          <a:p>
            <a:pPr marL="285692" lvl="1" indent="-285692" defTabSz="215856">
              <a:lnSpc>
                <a:spcPct val="150000"/>
              </a:lnSpc>
              <a:buFont typeface="Arial"/>
              <a:buChar char="•"/>
              <a:defRPr/>
            </a:pPr>
            <a:r>
              <a:rPr lang="en-US" sz="1600" kern="0" dirty="0">
                <a:solidFill>
                  <a:srgbClr val="0D0D0D"/>
                </a:solidFill>
                <a:latin typeface="Arial" panose="020B0604020202020204" pitchFamily="34" charset="0"/>
                <a:ea typeface="Times New Roman"/>
                <a:cs typeface="Arial" panose="020B0604020202020204" pitchFamily="34" charset="0"/>
              </a:rPr>
              <a:t>Independence of ISPs for a </a:t>
            </a:r>
            <a:r>
              <a:rPr lang="en-US" sz="1600" b="1" kern="0" dirty="0">
                <a:solidFill>
                  <a:srgbClr val="0D0D0D"/>
                </a:solidFill>
                <a:latin typeface="Arial" panose="020B0604020202020204" pitchFamily="34" charset="0"/>
                <a:ea typeface="Times New Roman"/>
                <a:cs typeface="Arial" panose="020B0604020202020204" pitchFamily="34" charset="0"/>
              </a:rPr>
              <a:t>stable and excellent performance</a:t>
            </a:r>
          </a:p>
          <a:p>
            <a:pPr marL="285692" lvl="1" indent="-285692" defTabSz="215856">
              <a:lnSpc>
                <a:spcPct val="150000"/>
              </a:lnSpc>
              <a:buFont typeface="Arial"/>
              <a:buChar char="•"/>
              <a:defRPr/>
            </a:pPr>
            <a:r>
              <a:rPr lang="en-US" sz="1600" b="1" kern="0" dirty="0">
                <a:solidFill>
                  <a:srgbClr val="0D0D0D"/>
                </a:solidFill>
                <a:latin typeface="Arial" panose="020B0604020202020204" pitchFamily="34" charset="0"/>
                <a:ea typeface="Times New Roman"/>
                <a:cs typeface="Arial" panose="020B0604020202020204" pitchFamily="34" charset="0"/>
              </a:rPr>
              <a:t>Security</a:t>
            </a:r>
            <a:r>
              <a:rPr lang="en-US" sz="1600" kern="0" dirty="0">
                <a:solidFill>
                  <a:srgbClr val="0D0D0D"/>
                </a:solidFill>
                <a:latin typeface="Arial" panose="020B0604020202020204" pitchFamily="34" charset="0"/>
                <a:ea typeface="Times New Roman"/>
                <a:cs typeface="Arial" panose="020B0604020202020204" pitchFamily="34" charset="0"/>
              </a:rPr>
              <a:t> with no origin exposures</a:t>
            </a:r>
          </a:p>
          <a:p>
            <a:pPr marL="285692" lvl="1" indent="-285692" defTabSz="215856">
              <a:lnSpc>
                <a:spcPct val="150000"/>
              </a:lnSpc>
              <a:buFont typeface="Arial"/>
              <a:buChar char="•"/>
              <a:defRPr/>
            </a:pPr>
            <a:r>
              <a:rPr lang="en-US" sz="1600" b="1" kern="0" dirty="0">
                <a:solidFill>
                  <a:srgbClr val="0D0D0D"/>
                </a:solidFill>
                <a:latin typeface="Arial" panose="020B0604020202020204" pitchFamily="34" charset="0"/>
                <a:ea typeface="Times New Roman"/>
                <a:cs typeface="Arial" panose="020B0604020202020204" pitchFamily="34" charset="0"/>
              </a:rPr>
              <a:t>More flexible scheduling</a:t>
            </a:r>
            <a:endParaRPr lang="ea" sz="1600" b="1" kern="0" dirty="0">
              <a:solidFill>
                <a:srgbClr val="000000"/>
              </a:solidFill>
              <a:latin typeface="Arial" panose="020B0604020202020204" pitchFamily="34" charset="0"/>
              <a:cs typeface="Arial" panose="020B0604020202020204" pitchFamily="34" charset="0"/>
            </a:endParaRPr>
          </a:p>
        </p:txBody>
      </p:sp>
      <p:sp>
        <p:nvSpPr>
          <p:cNvPr id="338" name="标题文本一"/>
          <p:cNvSpPr txBox="1"/>
          <p:nvPr/>
        </p:nvSpPr>
        <p:spPr>
          <a:xfrm>
            <a:off x="860085" y="4742696"/>
            <a:ext cx="1346123" cy="244052"/>
          </a:xfrm>
          <a:prstGeom prst="rect">
            <a:avLst/>
          </a:prstGeom>
          <a:ln w="12700">
            <a:miter/>
          </a:ln>
        </p:spPr>
        <p:txBody>
          <a:bodyPr wrap="square" lIns="0" tIns="0" rIns="0" bIns="0" anchor="ctr">
            <a:spAutoFit/>
          </a:bodyPr>
          <a:lstStyle/>
          <a:p>
            <a:pPr marL="0" lvl="1" indent="114289" algn="ctr" defTabSz="228543">
              <a:lnSpc>
                <a:spcPct val="100000"/>
              </a:lnSpc>
              <a:defRPr b="0">
                <a:solidFill>
                  <a:srgbClr val="00A2FF">
                    <a:lumOff val="-2947"/>
                  </a:srgbClr>
                </a:solidFill>
                <a:latin typeface="腾讯体 W7"/>
                <a:ea typeface="腾讯体 W7"/>
              </a:defRPr>
            </a:pPr>
            <a:r>
              <a:rPr lang="en-US" sz="1600" kern="0">
                <a:solidFill>
                  <a:srgbClr val="0D0D0D"/>
                </a:solidFill>
                <a:latin typeface="Arial" panose="020B0604020202020204" pitchFamily="34" charset="0"/>
                <a:ea typeface="Times New Roman"/>
                <a:cs typeface="Arial" panose="020B0604020202020204" pitchFamily="34" charset="0"/>
              </a:rPr>
              <a:t>User</a:t>
            </a:r>
          </a:p>
        </p:txBody>
      </p:sp>
      <p:sp>
        <p:nvSpPr>
          <p:cNvPr id="397" name="标题文本一"/>
          <p:cNvSpPr txBox="1"/>
          <p:nvPr/>
        </p:nvSpPr>
        <p:spPr>
          <a:xfrm>
            <a:off x="8993437" y="1789247"/>
            <a:ext cx="2189417" cy="323636"/>
          </a:xfrm>
          <a:prstGeom prst="rect">
            <a:avLst/>
          </a:prstGeom>
          <a:ln w="12700">
            <a:miter/>
          </a:ln>
        </p:spPr>
        <p:txBody>
          <a:bodyPr wrap="none" lIns="0" tIns="0" rIns="0" bIns="0" anchor="ctr">
            <a:spAutoFit/>
          </a:bodyPr>
          <a:lstStyle/>
          <a:p>
            <a:pPr marL="0" lvl="1" indent="114289" algn="ctr" defTabSz="228543">
              <a:lnSpc>
                <a:spcPct val="150000"/>
              </a:lnSpc>
              <a:defRPr b="0">
                <a:solidFill>
                  <a:srgbClr val="00A2FF">
                    <a:lumOff val="-2947"/>
                  </a:srgbClr>
                </a:solidFill>
                <a:latin typeface="腾讯体 W7"/>
                <a:ea typeface="腾讯体 W7"/>
              </a:defRPr>
            </a:pPr>
            <a:r>
              <a:rPr lang="en-US" sz="1600" kern="0" dirty="0">
                <a:solidFill>
                  <a:srgbClr val="0D0D0D"/>
                </a:solidFill>
                <a:latin typeface="Arial" panose="020B0604020202020204" pitchFamily="34" charset="0"/>
                <a:ea typeface="Times New Roman"/>
                <a:cs typeface="Arial" panose="020B0604020202020204" pitchFamily="34" charset="0"/>
              </a:rPr>
              <a:t>Origin (Tencent Cloud)</a:t>
            </a:r>
            <a:endParaRPr sz="1600" kern="0" dirty="0">
              <a:solidFill>
                <a:srgbClr val="000000">
                  <a:lumMod val="95000"/>
                  <a:lumOff val="5000"/>
                </a:srgbClr>
              </a:solidFill>
              <a:latin typeface="Arial" panose="020B0604020202020204" pitchFamily="34" charset="0"/>
              <a:ea typeface="腾讯体 W7"/>
              <a:cs typeface="Arial" panose="020B0604020202020204" pitchFamily="34" charset="0"/>
            </a:endParaRPr>
          </a:p>
        </p:txBody>
      </p:sp>
      <p:sp>
        <p:nvSpPr>
          <p:cNvPr id="412" name="cell-phone_191"/>
          <p:cNvSpPr/>
          <p:nvPr/>
        </p:nvSpPr>
        <p:spPr>
          <a:xfrm>
            <a:off x="1331216" y="3877865"/>
            <a:ext cx="378205" cy="664264"/>
          </a:xfrm>
          <a:custGeom>
            <a:avLst/>
            <a:gdLst/>
            <a:ahLst/>
            <a:cxnLst/>
            <a:rect l="0" t="0" r="r" b="b"/>
            <a:pathLst>
              <a:path w="378303" h="664437">
                <a:moveTo>
                  <a:pt x="329196" y="0"/>
                </a:moveTo>
                <a:lnTo>
                  <a:pt x="49107" y="0"/>
                </a:lnTo>
                <a:cubicBezTo>
                  <a:pt x="21825" y="0"/>
                  <a:pt x="0" y="21785"/>
                  <a:pt x="0" y="49016"/>
                </a:cubicBezTo>
                <a:lnTo>
                  <a:pt x="0" y="615421"/>
                </a:lnTo>
                <a:cubicBezTo>
                  <a:pt x="0" y="642652"/>
                  <a:pt x="21825" y="664437"/>
                  <a:pt x="49107" y="664437"/>
                </a:cubicBezTo>
                <a:lnTo>
                  <a:pt x="329196" y="664437"/>
                </a:lnTo>
                <a:cubicBezTo>
                  <a:pt x="356478" y="664437"/>
                  <a:pt x="378303" y="642652"/>
                  <a:pt x="378303" y="615421"/>
                </a:cubicBezTo>
                <a:lnTo>
                  <a:pt x="378303" y="49016"/>
                </a:lnTo>
                <a:cubicBezTo>
                  <a:pt x="378303" y="21785"/>
                  <a:pt x="356478" y="0"/>
                  <a:pt x="329196" y="0"/>
                </a:cubicBezTo>
                <a:close/>
                <a:moveTo>
                  <a:pt x="120038" y="29046"/>
                </a:moveTo>
                <a:lnTo>
                  <a:pt x="258265" y="29046"/>
                </a:lnTo>
                <a:cubicBezTo>
                  <a:pt x="261902" y="29046"/>
                  <a:pt x="263721" y="34493"/>
                  <a:pt x="263721" y="41754"/>
                </a:cubicBezTo>
                <a:cubicBezTo>
                  <a:pt x="263721" y="47200"/>
                  <a:pt x="261902" y="52647"/>
                  <a:pt x="258265" y="52647"/>
                </a:cubicBezTo>
                <a:lnTo>
                  <a:pt x="120038" y="52647"/>
                </a:lnTo>
                <a:cubicBezTo>
                  <a:pt x="116401" y="52647"/>
                  <a:pt x="112763" y="47200"/>
                  <a:pt x="112763" y="41754"/>
                </a:cubicBezTo>
                <a:cubicBezTo>
                  <a:pt x="112763" y="34493"/>
                  <a:pt x="116401" y="29046"/>
                  <a:pt x="120038" y="29046"/>
                </a:cubicBezTo>
                <a:close/>
                <a:moveTo>
                  <a:pt x="189152" y="617237"/>
                </a:moveTo>
                <a:cubicBezTo>
                  <a:pt x="172783" y="617237"/>
                  <a:pt x="158233" y="602713"/>
                  <a:pt x="158233" y="586375"/>
                </a:cubicBezTo>
                <a:cubicBezTo>
                  <a:pt x="158233" y="568221"/>
                  <a:pt x="172783" y="555513"/>
                  <a:pt x="189152" y="555513"/>
                </a:cubicBezTo>
                <a:cubicBezTo>
                  <a:pt x="205520" y="555513"/>
                  <a:pt x="220070" y="568221"/>
                  <a:pt x="220070" y="586375"/>
                </a:cubicBezTo>
                <a:cubicBezTo>
                  <a:pt x="220070" y="602713"/>
                  <a:pt x="205520" y="617237"/>
                  <a:pt x="189152" y="617237"/>
                </a:cubicBezTo>
                <a:close/>
                <a:moveTo>
                  <a:pt x="341928" y="510128"/>
                </a:moveTo>
                <a:lnTo>
                  <a:pt x="36375" y="510128"/>
                </a:lnTo>
                <a:lnTo>
                  <a:pt x="36375" y="81693"/>
                </a:lnTo>
                <a:lnTo>
                  <a:pt x="341928" y="81693"/>
                </a:lnTo>
                <a:lnTo>
                  <a:pt x="341928" y="510128"/>
                </a:lnTo>
                <a:close/>
              </a:path>
            </a:pathLst>
          </a:custGeom>
          <a:solidFill>
            <a:schemeClr val="tx1"/>
          </a:solidFill>
          <a:ln>
            <a:noFill/>
          </a:ln>
        </p:spPr>
        <p:txBody>
          <a:bodyPr anchor="ctr"/>
          <a:lstStyle/>
          <a:p>
            <a:pPr algn="ctr" defTabSz="914218">
              <a:lnSpc>
                <a:spcPct val="100000"/>
              </a:lnSpc>
              <a:defRPr/>
            </a:pPr>
            <a:endParaRPr lang="en-US" sz="1400" b="1" kern="0">
              <a:solidFill>
                <a:srgbClr val="FFFFFF"/>
              </a:solidFill>
              <a:latin typeface="Arial" panose="020B0604020202020204" pitchFamily="34" charset="0"/>
              <a:cs typeface="Arial" panose="020B0604020202020204" pitchFamily="34" charset="0"/>
            </a:endParaRPr>
          </a:p>
        </p:txBody>
      </p:sp>
      <p:sp>
        <p:nvSpPr>
          <p:cNvPr id="415" name="标题文本一"/>
          <p:cNvSpPr txBox="1"/>
          <p:nvPr/>
        </p:nvSpPr>
        <p:spPr>
          <a:xfrm>
            <a:off x="3342795" y="4633232"/>
            <a:ext cx="996421" cy="492379"/>
          </a:xfrm>
          <a:prstGeom prst="rect">
            <a:avLst/>
          </a:prstGeom>
          <a:ln w="12700">
            <a:miter/>
          </a:ln>
        </p:spPr>
        <p:txBody>
          <a:bodyPr wrap="square" lIns="0" tIns="0" rIns="0" bIns="0" anchor="ctr">
            <a:spAutoFit/>
          </a:bodyPr>
          <a:lstStyle>
            <a:lvl2pPr lvl="1" indent="0" defTabSz="228589">
              <a:defRPr sz="1600" b="0" kern="0">
                <a:solidFill>
                  <a:srgbClr val="000000">
                    <a:lumMod val="95000"/>
                    <a:lumOff val="5000"/>
                  </a:srgbClr>
                </a:solidFill>
                <a:latin typeface="腾讯体 W7"/>
                <a:ea typeface="腾讯体 W7"/>
              </a:defRPr>
            </a:lvl2pPr>
          </a:lstStyle>
          <a:p>
            <a:pPr marL="0" lvl="1" algn="ctr" defTabSz="228543">
              <a:lnSpc>
                <a:spcPct val="100000"/>
              </a:lnSpc>
              <a:defRPr/>
            </a:pPr>
            <a:r>
              <a:rPr lang="en-US" dirty="0">
                <a:solidFill>
                  <a:srgbClr val="0D0D0D"/>
                </a:solidFill>
                <a:latin typeface="Arial" panose="020B0604020202020204" pitchFamily="34" charset="0"/>
                <a:ea typeface="Times New Roman"/>
                <a:cs typeface="Arial" panose="020B0604020202020204" pitchFamily="34" charset="0"/>
              </a:rPr>
              <a:t>Edge N</a:t>
            </a:r>
            <a:r>
              <a:rPr lang="en-US" altLang="zh-CN" dirty="0">
                <a:solidFill>
                  <a:srgbClr val="0D0D0D"/>
                </a:solidFill>
                <a:latin typeface="Arial" panose="020B0604020202020204" pitchFamily="34" charset="0"/>
                <a:ea typeface="Times New Roman"/>
                <a:cs typeface="Arial" panose="020B0604020202020204" pitchFamily="34" charset="0"/>
              </a:rPr>
              <a:t>ode</a:t>
            </a:r>
            <a:endParaRPr lang="en-US" dirty="0">
              <a:solidFill>
                <a:srgbClr val="0D0D0D"/>
              </a:solidFill>
              <a:latin typeface="Arial" panose="020B0604020202020204" pitchFamily="34" charset="0"/>
              <a:ea typeface="Times New Roman"/>
              <a:cs typeface="Arial" panose="020B0604020202020204" pitchFamily="34" charset="0"/>
            </a:endParaRPr>
          </a:p>
        </p:txBody>
      </p:sp>
      <p:pic>
        <p:nvPicPr>
          <p:cNvPr id="416" name="图形 415"/>
          <p:cNvPicPr>
            <a:picLocks noChangeAspect="1"/>
          </p:cNvPicPr>
          <p:nvPr/>
        </p:nvPicPr>
        <p:blipFill>
          <a:blip r:embed="rId3"/>
          <a:stretch>
            <a:fillRect/>
          </a:stretch>
        </p:blipFill>
        <p:spPr>
          <a:xfrm>
            <a:off x="3522719" y="3856082"/>
            <a:ext cx="691798" cy="691798"/>
          </a:xfrm>
          <a:prstGeom prst="rect">
            <a:avLst/>
          </a:prstGeom>
        </p:spPr>
      </p:pic>
      <p:pic>
        <p:nvPicPr>
          <p:cNvPr id="417" name="图形 416"/>
          <p:cNvPicPr>
            <a:picLocks noChangeAspect="1"/>
          </p:cNvPicPr>
          <p:nvPr/>
        </p:nvPicPr>
        <p:blipFill>
          <a:blip r:embed="rId3"/>
          <a:stretch>
            <a:fillRect/>
          </a:stretch>
        </p:blipFill>
        <p:spPr>
          <a:xfrm>
            <a:off x="5340743" y="3064477"/>
            <a:ext cx="691798" cy="691798"/>
          </a:xfrm>
          <a:prstGeom prst="rect">
            <a:avLst/>
          </a:prstGeom>
        </p:spPr>
      </p:pic>
      <p:pic>
        <p:nvPicPr>
          <p:cNvPr id="418" name="图形 417"/>
          <p:cNvPicPr>
            <a:picLocks noChangeAspect="1"/>
          </p:cNvPicPr>
          <p:nvPr/>
        </p:nvPicPr>
        <p:blipFill>
          <a:blip r:embed="rId3"/>
          <a:stretch>
            <a:fillRect/>
          </a:stretch>
        </p:blipFill>
        <p:spPr>
          <a:xfrm>
            <a:off x="5343577" y="4839147"/>
            <a:ext cx="691798" cy="691798"/>
          </a:xfrm>
          <a:prstGeom prst="rect">
            <a:avLst/>
          </a:prstGeom>
        </p:spPr>
      </p:pic>
      <p:sp>
        <p:nvSpPr>
          <p:cNvPr id="429" name="标题文本一"/>
          <p:cNvSpPr txBox="1"/>
          <p:nvPr/>
        </p:nvSpPr>
        <p:spPr>
          <a:xfrm>
            <a:off x="5067171" y="5573852"/>
            <a:ext cx="1305710" cy="488104"/>
          </a:xfrm>
          <a:prstGeom prst="rect">
            <a:avLst/>
          </a:prstGeom>
          <a:ln w="12700">
            <a:miter/>
          </a:ln>
        </p:spPr>
        <p:txBody>
          <a:bodyPr wrap="square" lIns="0" tIns="0" rIns="0" bIns="0" anchor="ctr">
            <a:spAutoFit/>
          </a:bodyPr>
          <a:lstStyle>
            <a:lvl2pPr lvl="1" indent="0" defTabSz="228589">
              <a:defRPr sz="1600" b="0" kern="0">
                <a:solidFill>
                  <a:srgbClr val="000000">
                    <a:lumMod val="95000"/>
                    <a:lumOff val="5000"/>
                  </a:srgbClr>
                </a:solidFill>
                <a:latin typeface="腾讯体 W7"/>
                <a:ea typeface="腾讯体 W7"/>
              </a:defRPr>
            </a:lvl2pPr>
          </a:lstStyle>
          <a:p>
            <a:pPr marL="0" lvl="1" algn="ctr" defTabSz="228543">
              <a:lnSpc>
                <a:spcPct val="100000"/>
              </a:lnSpc>
              <a:defRPr/>
            </a:pPr>
            <a:r>
              <a:rPr lang="en-US">
                <a:solidFill>
                  <a:srgbClr val="0D0D0D"/>
                </a:solidFill>
                <a:latin typeface="Arial" panose="020B0604020202020204" pitchFamily="34" charset="0"/>
                <a:ea typeface="Times New Roman"/>
                <a:cs typeface="Arial" panose="020B0604020202020204" pitchFamily="34" charset="0"/>
              </a:rPr>
              <a:t>Regional central node</a:t>
            </a:r>
          </a:p>
        </p:txBody>
      </p:sp>
      <p:sp>
        <p:nvSpPr>
          <p:cNvPr id="435" name="标题文本一"/>
          <p:cNvSpPr txBox="1"/>
          <p:nvPr/>
        </p:nvSpPr>
        <p:spPr>
          <a:xfrm>
            <a:off x="5518167" y="4012885"/>
            <a:ext cx="1155666" cy="404610"/>
          </a:xfrm>
          <a:prstGeom prst="rect">
            <a:avLst/>
          </a:prstGeom>
          <a:ln w="12700">
            <a:miter/>
          </a:ln>
        </p:spPr>
        <p:txBody>
          <a:bodyPr wrap="square" lIns="0" tIns="0" rIns="0" bIns="0" anchor="ctr">
            <a:spAutoFit/>
          </a:bodyPr>
          <a:lstStyle/>
          <a:p>
            <a:pPr marL="0" lvl="1" indent="114289" algn="ctr" defTabSz="215856">
              <a:lnSpc>
                <a:spcPct val="150000"/>
              </a:lnSpc>
              <a:defRPr/>
            </a:pPr>
            <a:r>
              <a:rPr lang="en-US" sz="2000" b="1" kern="0" dirty="0">
                <a:solidFill>
                  <a:srgbClr val="0060FF"/>
                </a:solidFill>
                <a:latin typeface="Arial" panose="020B0604020202020204" pitchFamily="34" charset="0"/>
                <a:ea typeface="Times New Roman"/>
                <a:cs typeface="Arial" panose="020B0604020202020204" pitchFamily="34" charset="0"/>
              </a:rPr>
              <a:t>OCI</a:t>
            </a:r>
            <a:endParaRPr sz="1500" b="1" kern="0" dirty="0">
              <a:solidFill>
                <a:srgbClr val="000000"/>
              </a:solidFill>
              <a:latin typeface="Arial" panose="020B0604020202020204" pitchFamily="34" charset="0"/>
              <a:cs typeface="Arial" panose="020B0604020202020204" pitchFamily="34" charset="0"/>
            </a:endParaRPr>
          </a:p>
        </p:txBody>
      </p:sp>
      <p:cxnSp>
        <p:nvCxnSpPr>
          <p:cNvPr id="436" name="直接箭头连接符 435"/>
          <p:cNvCxnSpPr/>
          <p:nvPr/>
        </p:nvCxnSpPr>
        <p:spPr>
          <a:xfrm>
            <a:off x="2046187" y="4234756"/>
            <a:ext cx="1128799" cy="2316"/>
          </a:xfrm>
          <a:prstGeom prst="straightConnector1">
            <a:avLst/>
          </a:prstGeom>
          <a:noFill/>
          <a:ln w="25400" cap="rnd">
            <a:solidFill>
              <a:srgbClr val="000000"/>
            </a:solidFill>
            <a:prstDash val="solid"/>
            <a:miter/>
            <a:tailEnd type="triangle"/>
          </a:ln>
        </p:spPr>
      </p:cxnSp>
      <p:cxnSp>
        <p:nvCxnSpPr>
          <p:cNvPr id="437" name="直接箭头连接符 436"/>
          <p:cNvCxnSpPr>
            <a:stCxn id="417" idx="3"/>
            <a:endCxn id="77" idx="1"/>
          </p:cNvCxnSpPr>
          <p:nvPr/>
        </p:nvCxnSpPr>
        <p:spPr>
          <a:xfrm flipV="1">
            <a:off x="6032541" y="3213058"/>
            <a:ext cx="2085752" cy="197318"/>
          </a:xfrm>
          <a:prstGeom prst="straightConnector1">
            <a:avLst/>
          </a:prstGeom>
          <a:noFill/>
          <a:ln w="57150" cap="rnd">
            <a:solidFill>
              <a:srgbClr val="0060FF"/>
            </a:solidFill>
            <a:prstDash val="solid"/>
            <a:miter/>
            <a:tailEnd type="triangle"/>
          </a:ln>
        </p:spPr>
      </p:cxnSp>
      <p:cxnSp>
        <p:nvCxnSpPr>
          <p:cNvPr id="438" name="直接箭头连接符 437"/>
          <p:cNvCxnSpPr>
            <a:stCxn id="418" idx="3"/>
            <a:endCxn id="448" idx="1"/>
          </p:cNvCxnSpPr>
          <p:nvPr/>
        </p:nvCxnSpPr>
        <p:spPr>
          <a:xfrm>
            <a:off x="6035375" y="5185046"/>
            <a:ext cx="2162194" cy="398194"/>
          </a:xfrm>
          <a:prstGeom prst="straightConnector1">
            <a:avLst/>
          </a:prstGeom>
          <a:noFill/>
          <a:ln w="57150" cap="rnd">
            <a:solidFill>
              <a:srgbClr val="668F13"/>
            </a:solidFill>
            <a:prstDash val="solid"/>
            <a:miter/>
            <a:tailEnd type="triangle"/>
          </a:ln>
        </p:spPr>
      </p:cxnSp>
      <p:sp>
        <p:nvSpPr>
          <p:cNvPr id="447" name="标题文本一"/>
          <p:cNvSpPr txBox="1"/>
          <p:nvPr/>
        </p:nvSpPr>
        <p:spPr>
          <a:xfrm>
            <a:off x="8169520" y="5999253"/>
            <a:ext cx="1586767" cy="323636"/>
          </a:xfrm>
          <a:prstGeom prst="rect">
            <a:avLst/>
          </a:prstGeom>
          <a:ln w="12700">
            <a:miter/>
          </a:ln>
        </p:spPr>
        <p:txBody>
          <a:bodyPr wrap="none" lIns="0" tIns="0" rIns="0" bIns="0" anchor="ctr">
            <a:spAutoFit/>
          </a:bodyPr>
          <a:lstStyle/>
          <a:p>
            <a:pPr marL="0" lvl="1" indent="114289" algn="ctr" defTabSz="228543">
              <a:lnSpc>
                <a:spcPct val="150000"/>
              </a:lnSpc>
              <a:defRPr b="0">
                <a:solidFill>
                  <a:srgbClr val="00A2FF">
                    <a:lumOff val="-2947"/>
                  </a:srgbClr>
                </a:solidFill>
                <a:latin typeface="腾讯体 W7"/>
                <a:ea typeface="腾讯体 W7"/>
              </a:defRPr>
            </a:pPr>
            <a:r>
              <a:rPr lang="en-US" sz="1600" kern="0">
                <a:solidFill>
                  <a:srgbClr val="0D0D0D"/>
                </a:solidFill>
                <a:latin typeface="Arial" panose="020B0604020202020204" pitchFamily="34" charset="0"/>
                <a:ea typeface="Times New Roman"/>
                <a:cs typeface="Arial" panose="020B0604020202020204" pitchFamily="34" charset="0"/>
              </a:rPr>
              <a:t>Origin (external)</a:t>
            </a:r>
            <a:endParaRPr sz="1600" kern="0">
              <a:solidFill>
                <a:srgbClr val="000000">
                  <a:lumMod val="95000"/>
                  <a:lumOff val="5000"/>
                </a:srgbClr>
              </a:solidFill>
              <a:latin typeface="Arial" panose="020B0604020202020204" pitchFamily="34" charset="0"/>
              <a:ea typeface="腾讯体 W7"/>
              <a:cs typeface="Arial" panose="020B0604020202020204" pitchFamily="34" charset="0"/>
            </a:endParaRPr>
          </a:p>
        </p:txBody>
      </p:sp>
      <p:pic>
        <p:nvPicPr>
          <p:cNvPr id="448" name="图形 447"/>
          <p:cNvPicPr>
            <a:picLocks noChangeAspect="1"/>
          </p:cNvPicPr>
          <p:nvPr/>
        </p:nvPicPr>
        <p:blipFill>
          <a:blip r:embed="rId4"/>
          <a:stretch>
            <a:fillRect/>
          </a:stretch>
        </p:blipFill>
        <p:spPr>
          <a:xfrm>
            <a:off x="8197569" y="5237341"/>
            <a:ext cx="691796" cy="691798"/>
          </a:xfrm>
          <a:prstGeom prst="rect">
            <a:avLst/>
          </a:prstGeom>
        </p:spPr>
      </p:pic>
      <p:sp>
        <p:nvSpPr>
          <p:cNvPr id="449" name="标题文本一"/>
          <p:cNvSpPr txBox="1"/>
          <p:nvPr/>
        </p:nvSpPr>
        <p:spPr>
          <a:xfrm rot="649619">
            <a:off x="6072124" y="4664228"/>
            <a:ext cx="1974643" cy="519754"/>
          </a:xfrm>
          <a:prstGeom prst="rect">
            <a:avLst/>
          </a:prstGeom>
          <a:ln w="12700">
            <a:miter/>
          </a:ln>
        </p:spPr>
        <p:txBody>
          <a:bodyPr wrap="none" lIns="0" tIns="0" rIns="0" bIns="0" anchor="ctr">
            <a:spAutoFit/>
          </a:bodyPr>
          <a:lstStyle/>
          <a:p>
            <a:pPr marL="0" lvl="1" indent="114289" algn="ctr" defTabSz="228543">
              <a:lnSpc>
                <a:spcPct val="150000"/>
              </a:lnSpc>
              <a:defRPr b="0">
                <a:solidFill>
                  <a:srgbClr val="00A2FF">
                    <a:lumOff val="-2947"/>
                  </a:srgbClr>
                </a:solidFill>
                <a:latin typeface="腾讯体 W7"/>
                <a:ea typeface="腾讯体 W7"/>
              </a:defRPr>
            </a:pPr>
            <a:r>
              <a:rPr lang="en-US" sz="1200" kern="0" dirty="0">
                <a:solidFill>
                  <a:srgbClr val="5D8211"/>
                </a:solidFill>
                <a:latin typeface="Arial" panose="020B0604020202020204" pitchFamily="34" charset="0"/>
                <a:ea typeface="Times New Roman"/>
                <a:cs typeface="Arial" panose="020B0604020202020204" pitchFamily="34" charset="0"/>
              </a:rPr>
              <a:t>Support for separate </a:t>
            </a:r>
          </a:p>
          <a:p>
            <a:pPr marL="0" lvl="1" indent="114289" algn="ctr" defTabSz="228543">
              <a:lnSpc>
                <a:spcPct val="150000"/>
              </a:lnSpc>
              <a:defRPr b="0">
                <a:solidFill>
                  <a:srgbClr val="00A2FF">
                    <a:lumOff val="-2947"/>
                  </a:srgbClr>
                </a:solidFill>
                <a:latin typeface="腾讯体 W7"/>
                <a:ea typeface="腾讯体 W7"/>
              </a:defRPr>
            </a:pPr>
            <a:r>
              <a:rPr lang="en-US" sz="1200" kern="0" dirty="0">
                <a:solidFill>
                  <a:srgbClr val="5D8211"/>
                </a:solidFill>
                <a:latin typeface="Arial" panose="020B0604020202020204" pitchFamily="34" charset="0"/>
                <a:ea typeface="Times New Roman"/>
                <a:cs typeface="Arial" panose="020B0604020202020204" pitchFamily="34" charset="0"/>
              </a:rPr>
              <a:t>purchase of Direct Connect</a:t>
            </a:r>
            <a:endParaRPr sz="1200" kern="0" dirty="0">
              <a:solidFill>
                <a:srgbClr val="668F13"/>
              </a:solidFill>
              <a:latin typeface="Arial" panose="020B0604020202020204" pitchFamily="34" charset="0"/>
              <a:ea typeface="腾讯体 W7"/>
              <a:cs typeface="Arial" panose="020B0604020202020204" pitchFamily="34" charset="0"/>
            </a:endParaRPr>
          </a:p>
        </p:txBody>
      </p:sp>
      <p:cxnSp>
        <p:nvCxnSpPr>
          <p:cNvPr id="64" name="直接箭头连接符 63"/>
          <p:cNvCxnSpPr/>
          <p:nvPr/>
        </p:nvCxnSpPr>
        <p:spPr>
          <a:xfrm>
            <a:off x="4673535" y="4234756"/>
            <a:ext cx="587475" cy="0"/>
          </a:xfrm>
          <a:prstGeom prst="straightConnector1">
            <a:avLst/>
          </a:prstGeom>
          <a:noFill/>
          <a:ln w="25400" cap="rnd">
            <a:solidFill>
              <a:srgbClr val="000000"/>
            </a:solidFill>
            <a:prstDash val="solid"/>
            <a:miter/>
            <a:tailEnd type="triangle"/>
          </a:ln>
        </p:spPr>
      </p:cxnSp>
      <p:pic>
        <p:nvPicPr>
          <p:cNvPr id="6" name="图片 5"/>
          <p:cNvPicPr>
            <a:picLocks noChangeAspect="1"/>
          </p:cNvPicPr>
          <p:nvPr/>
        </p:nvPicPr>
        <p:blipFill>
          <a:blip r:embed="rId5"/>
          <a:stretch>
            <a:fillRect/>
          </a:stretch>
        </p:blipFill>
        <p:spPr>
          <a:xfrm>
            <a:off x="9927499" y="3253015"/>
            <a:ext cx="487937" cy="487937"/>
          </a:xfrm>
          <a:prstGeom prst="rect">
            <a:avLst/>
          </a:prstGeom>
        </p:spPr>
      </p:pic>
      <p:pic>
        <p:nvPicPr>
          <p:cNvPr id="8" name="图片 7"/>
          <p:cNvPicPr>
            <a:picLocks noChangeAspect="1"/>
          </p:cNvPicPr>
          <p:nvPr/>
        </p:nvPicPr>
        <p:blipFill>
          <a:blip r:embed="rId6"/>
          <a:stretch>
            <a:fillRect/>
          </a:stretch>
        </p:blipFill>
        <p:spPr>
          <a:xfrm>
            <a:off x="8584238" y="3245357"/>
            <a:ext cx="487937" cy="487937"/>
          </a:xfrm>
          <a:prstGeom prst="rect">
            <a:avLst/>
          </a:prstGeom>
        </p:spPr>
      </p:pic>
      <p:pic>
        <p:nvPicPr>
          <p:cNvPr id="10" name="图片 9"/>
          <p:cNvPicPr>
            <a:picLocks noChangeAspect="1"/>
          </p:cNvPicPr>
          <p:nvPr/>
        </p:nvPicPr>
        <p:blipFill>
          <a:blip r:embed="rId7"/>
          <a:stretch>
            <a:fillRect/>
          </a:stretch>
        </p:blipFill>
        <p:spPr>
          <a:xfrm>
            <a:off x="9874241" y="2323926"/>
            <a:ext cx="488478" cy="488478"/>
          </a:xfrm>
          <a:prstGeom prst="rect">
            <a:avLst/>
          </a:prstGeom>
        </p:spPr>
      </p:pic>
      <p:pic>
        <p:nvPicPr>
          <p:cNvPr id="15" name="图片 14"/>
          <p:cNvPicPr>
            <a:picLocks noChangeAspect="1"/>
          </p:cNvPicPr>
          <p:nvPr/>
        </p:nvPicPr>
        <p:blipFill>
          <a:blip r:embed="rId8"/>
          <a:stretch>
            <a:fillRect/>
          </a:stretch>
        </p:blipFill>
        <p:spPr>
          <a:xfrm>
            <a:off x="8573639" y="2327729"/>
            <a:ext cx="487937" cy="487937"/>
          </a:xfrm>
          <a:prstGeom prst="rect">
            <a:avLst/>
          </a:prstGeom>
        </p:spPr>
      </p:pic>
      <p:sp>
        <p:nvSpPr>
          <p:cNvPr id="77" name="矩形 76"/>
          <p:cNvSpPr/>
          <p:nvPr/>
        </p:nvSpPr>
        <p:spPr>
          <a:xfrm>
            <a:off x="8118296" y="2189047"/>
            <a:ext cx="2872481" cy="2048026"/>
          </a:xfrm>
          <a:prstGeom prst="rect">
            <a:avLst/>
          </a:prstGeom>
          <a:noFill/>
          <a:ln w="38100">
            <a:solidFill>
              <a:schemeClr val="tx1"/>
            </a:solidFill>
            <a:prstDash val="sysDash"/>
          </a:ln>
        </p:spPr>
        <p:txBody>
          <a:bodyPr anchor="ctr"/>
          <a:lstStyle/>
          <a:p>
            <a:pPr algn="ctr" defTabSz="914218">
              <a:lnSpc>
                <a:spcPct val="100000"/>
              </a:lnSpc>
              <a:defRPr/>
            </a:pPr>
            <a:endParaRPr lang="zh-CN" altLang="en-US" sz="1100" b="1" kern="0">
              <a:solidFill>
                <a:srgbClr val="FFFFFF"/>
              </a:solidFill>
              <a:latin typeface="Arial" panose="020B0604020202020204" pitchFamily="34" charset="0"/>
              <a:cs typeface="Arial" panose="020B0604020202020204" pitchFamily="34" charset="0"/>
            </a:endParaRPr>
          </a:p>
        </p:txBody>
      </p:sp>
      <p:sp>
        <p:nvSpPr>
          <p:cNvPr id="79" name="标题文本一"/>
          <p:cNvSpPr txBox="1"/>
          <p:nvPr/>
        </p:nvSpPr>
        <p:spPr>
          <a:xfrm>
            <a:off x="8325396" y="2858157"/>
            <a:ext cx="456797" cy="242791"/>
          </a:xfrm>
          <a:prstGeom prst="rect">
            <a:avLst/>
          </a:prstGeom>
          <a:ln w="12700">
            <a:miter/>
          </a:ln>
        </p:spPr>
        <p:txBody>
          <a:bodyPr wrap="none" lIns="0" tIns="0" rIns="0" bIns="0" anchor="ctr">
            <a:spAutoFit/>
          </a:bodyPr>
          <a:lstStyle/>
          <a:p>
            <a:pPr marL="0" lvl="1" indent="114289" algn="ctr" defTabSz="228543">
              <a:lnSpc>
                <a:spcPct val="150000"/>
              </a:lnSpc>
              <a:defRPr b="0">
                <a:solidFill>
                  <a:srgbClr val="00A2FF">
                    <a:lumOff val="-2947"/>
                  </a:srgbClr>
                </a:solidFill>
                <a:latin typeface="腾讯体 W7"/>
                <a:ea typeface="腾讯体 W7"/>
              </a:defRPr>
            </a:pPr>
            <a:r>
              <a:rPr lang="en-US" sz="1200" kern="0">
                <a:solidFill>
                  <a:srgbClr val="0D0D0D"/>
                </a:solidFill>
                <a:latin typeface="Arial" panose="020B0604020202020204" pitchFamily="34" charset="0"/>
                <a:ea typeface="Times New Roman"/>
                <a:cs typeface="Arial" panose="020B0604020202020204" pitchFamily="34" charset="0"/>
              </a:rPr>
              <a:t>CVM</a:t>
            </a:r>
            <a:endParaRPr sz="1200" kern="0">
              <a:solidFill>
                <a:srgbClr val="000000">
                  <a:lumMod val="95000"/>
                  <a:lumOff val="5000"/>
                </a:srgbClr>
              </a:solidFill>
              <a:latin typeface="Arial" panose="020B0604020202020204" pitchFamily="34" charset="0"/>
              <a:ea typeface="腾讯体 W7"/>
              <a:cs typeface="Arial" panose="020B0604020202020204" pitchFamily="34" charset="0"/>
            </a:endParaRPr>
          </a:p>
        </p:txBody>
      </p:sp>
      <p:sp>
        <p:nvSpPr>
          <p:cNvPr id="81" name="标题文本一"/>
          <p:cNvSpPr txBox="1"/>
          <p:nvPr/>
        </p:nvSpPr>
        <p:spPr>
          <a:xfrm>
            <a:off x="8334214" y="3771442"/>
            <a:ext cx="413521" cy="242791"/>
          </a:xfrm>
          <a:prstGeom prst="rect">
            <a:avLst/>
          </a:prstGeom>
          <a:ln w="12700">
            <a:miter/>
          </a:ln>
        </p:spPr>
        <p:txBody>
          <a:bodyPr wrap="none" lIns="0" tIns="0" rIns="0" bIns="0" anchor="ctr">
            <a:spAutoFit/>
          </a:bodyPr>
          <a:lstStyle/>
          <a:p>
            <a:pPr marL="0" lvl="1" indent="114289" algn="ctr" defTabSz="228543">
              <a:lnSpc>
                <a:spcPct val="150000"/>
              </a:lnSpc>
              <a:defRPr b="0">
                <a:solidFill>
                  <a:srgbClr val="00A2FF">
                    <a:lumOff val="-2947"/>
                  </a:srgbClr>
                </a:solidFill>
                <a:latin typeface="腾讯体 W7"/>
                <a:ea typeface="腾讯体 W7"/>
              </a:defRPr>
            </a:pPr>
            <a:r>
              <a:rPr lang="en-US" sz="1200" kern="0">
                <a:solidFill>
                  <a:srgbClr val="0D0D0D"/>
                </a:solidFill>
                <a:latin typeface="Arial" panose="020B0604020202020204" pitchFamily="34" charset="0"/>
                <a:ea typeface="Times New Roman"/>
                <a:cs typeface="Arial" panose="020B0604020202020204" pitchFamily="34" charset="0"/>
              </a:rPr>
              <a:t>CLB</a:t>
            </a:r>
            <a:endParaRPr sz="1200" kern="0">
              <a:solidFill>
                <a:srgbClr val="000000">
                  <a:lumMod val="95000"/>
                  <a:lumOff val="5000"/>
                </a:srgbClr>
              </a:solidFill>
              <a:latin typeface="Arial" panose="020B0604020202020204" pitchFamily="34" charset="0"/>
              <a:ea typeface="腾讯体 W7"/>
              <a:cs typeface="Arial" panose="020B0604020202020204" pitchFamily="34" charset="0"/>
            </a:endParaRPr>
          </a:p>
        </p:txBody>
      </p:sp>
      <p:sp>
        <p:nvSpPr>
          <p:cNvPr id="83" name="标题文本一"/>
          <p:cNvSpPr txBox="1"/>
          <p:nvPr/>
        </p:nvSpPr>
        <p:spPr>
          <a:xfrm>
            <a:off x="9656993" y="2858157"/>
            <a:ext cx="448784" cy="242791"/>
          </a:xfrm>
          <a:prstGeom prst="rect">
            <a:avLst/>
          </a:prstGeom>
          <a:ln w="12700">
            <a:miter/>
          </a:ln>
        </p:spPr>
        <p:txBody>
          <a:bodyPr wrap="none" lIns="0" tIns="0" rIns="0" bIns="0" anchor="ctr">
            <a:spAutoFit/>
          </a:bodyPr>
          <a:lstStyle/>
          <a:p>
            <a:pPr marL="0" lvl="1" indent="114289" algn="ctr" defTabSz="228543">
              <a:lnSpc>
                <a:spcPct val="150000"/>
              </a:lnSpc>
              <a:defRPr b="0">
                <a:solidFill>
                  <a:srgbClr val="00A2FF">
                    <a:lumOff val="-2947"/>
                  </a:srgbClr>
                </a:solidFill>
                <a:latin typeface="腾讯体 W7"/>
                <a:ea typeface="腾讯体 W7"/>
              </a:defRPr>
            </a:pPr>
            <a:r>
              <a:rPr lang="en-US" sz="1200" kern="0">
                <a:solidFill>
                  <a:srgbClr val="0D0D0D"/>
                </a:solidFill>
                <a:latin typeface="Arial" panose="020B0604020202020204" pitchFamily="34" charset="0"/>
                <a:ea typeface="Times New Roman"/>
                <a:cs typeface="Arial" panose="020B0604020202020204" pitchFamily="34" charset="0"/>
              </a:rPr>
              <a:t>COS</a:t>
            </a:r>
            <a:endParaRPr sz="1200" kern="0">
              <a:solidFill>
                <a:srgbClr val="000000">
                  <a:lumMod val="95000"/>
                  <a:lumOff val="5000"/>
                </a:srgbClr>
              </a:solidFill>
              <a:latin typeface="Arial" panose="020B0604020202020204" pitchFamily="34" charset="0"/>
              <a:ea typeface="腾讯体 W7"/>
              <a:cs typeface="Arial" panose="020B0604020202020204" pitchFamily="34" charset="0"/>
            </a:endParaRPr>
          </a:p>
        </p:txBody>
      </p:sp>
      <p:sp>
        <p:nvSpPr>
          <p:cNvPr id="85" name="标题文本一"/>
          <p:cNvSpPr txBox="1"/>
          <p:nvPr/>
        </p:nvSpPr>
        <p:spPr>
          <a:xfrm>
            <a:off x="9656993" y="3771442"/>
            <a:ext cx="431152" cy="242791"/>
          </a:xfrm>
          <a:prstGeom prst="rect">
            <a:avLst/>
          </a:prstGeom>
          <a:ln w="12700">
            <a:miter/>
          </a:ln>
        </p:spPr>
        <p:txBody>
          <a:bodyPr wrap="none" lIns="0" tIns="0" rIns="0" bIns="0" anchor="ctr">
            <a:spAutoFit/>
          </a:bodyPr>
          <a:lstStyle/>
          <a:p>
            <a:pPr marL="0" lvl="1" indent="114289" algn="ctr" defTabSz="228543">
              <a:lnSpc>
                <a:spcPct val="150000"/>
              </a:lnSpc>
              <a:defRPr b="0">
                <a:solidFill>
                  <a:srgbClr val="00A2FF">
                    <a:lumOff val="-2947"/>
                  </a:srgbClr>
                </a:solidFill>
                <a:latin typeface="腾讯体 W7"/>
                <a:ea typeface="腾讯体 W7"/>
              </a:defRPr>
            </a:pPr>
            <a:r>
              <a:rPr lang="en-US" sz="1200" kern="0">
                <a:solidFill>
                  <a:srgbClr val="0D0D0D"/>
                </a:solidFill>
                <a:latin typeface="Arial" panose="020B0604020202020204" pitchFamily="34" charset="0"/>
                <a:ea typeface="Times New Roman"/>
                <a:cs typeface="Arial" panose="020B0604020202020204" pitchFamily="34" charset="0"/>
              </a:rPr>
              <a:t>VPC</a:t>
            </a:r>
            <a:endParaRPr sz="1200" kern="0">
              <a:solidFill>
                <a:srgbClr val="000000">
                  <a:lumMod val="95000"/>
                  <a:lumOff val="5000"/>
                </a:srgbClr>
              </a:solidFill>
              <a:latin typeface="Arial" panose="020B0604020202020204" pitchFamily="34" charset="0"/>
              <a:ea typeface="腾讯体 W7"/>
              <a:cs typeface="Arial" panose="020B0604020202020204" pitchFamily="34" charset="0"/>
            </a:endParaRPr>
          </a:p>
        </p:txBody>
      </p:sp>
      <p:cxnSp>
        <p:nvCxnSpPr>
          <p:cNvPr id="463" name="直接箭头连接符 436"/>
          <p:cNvCxnSpPr/>
          <p:nvPr/>
        </p:nvCxnSpPr>
        <p:spPr>
          <a:xfrm flipH="1" flipV="1">
            <a:off x="5617552" y="3752541"/>
            <a:ext cx="0" cy="992659"/>
          </a:xfrm>
          <a:prstGeom prst="straightConnector1">
            <a:avLst/>
          </a:prstGeom>
          <a:noFill/>
          <a:ln w="57150" cap="rnd">
            <a:solidFill>
              <a:srgbClr val="0060FF"/>
            </a:solidFill>
            <a:prstDash val="solid"/>
            <a:miter/>
            <a:tailEnd type="triangle"/>
          </a:ln>
        </p:spPr>
      </p:cxnSp>
      <p:cxnSp>
        <p:nvCxnSpPr>
          <p:cNvPr id="464" name="直接箭头连接符 436"/>
          <p:cNvCxnSpPr/>
          <p:nvPr/>
        </p:nvCxnSpPr>
        <p:spPr>
          <a:xfrm flipH="1">
            <a:off x="5781108" y="3785481"/>
            <a:ext cx="0" cy="1020813"/>
          </a:xfrm>
          <a:prstGeom prst="straightConnector1">
            <a:avLst/>
          </a:prstGeom>
          <a:noFill/>
          <a:ln w="57150" cap="rnd">
            <a:solidFill>
              <a:srgbClr val="0060FF"/>
            </a:solidFill>
            <a:prstDash val="solid"/>
            <a:miter/>
            <a:tailEnd type="triangle"/>
          </a:ln>
        </p:spPr>
      </p:cxnSp>
      <p:sp>
        <p:nvSpPr>
          <p:cNvPr id="33" name="标题文本">
            <a:extLst>
              <a:ext uri="{FF2B5EF4-FFF2-40B4-BE49-F238E27FC236}">
                <a16:creationId xmlns:a16="http://schemas.microsoft.com/office/drawing/2014/main" id="{22B84F19-5FA6-4C65-B45F-DA3B0809270F}"/>
              </a:ext>
            </a:extLst>
          </p:cNvPr>
          <p:cNvSpPr txBox="1"/>
          <p:nvPr/>
        </p:nvSpPr>
        <p:spPr>
          <a:xfrm>
            <a:off x="362294" y="153120"/>
            <a:ext cx="6607267" cy="517065"/>
          </a:xfrm>
          <a:prstGeom prst="rect">
            <a:avLst/>
          </a:prstGeom>
          <a:ln w="12700">
            <a:miter/>
          </a:ln>
        </p:spPr>
        <p:txBody>
          <a:bodyPr lIns="0" tIns="0" rIns="0" bIns="0">
            <a:spAutoFit/>
          </a:bodyPr>
          <a:lstStyle>
            <a:lvl1pPr lvl="0" algn="l" defTabSz="457200">
              <a:lnSpc>
                <a:spcPct val="120000"/>
              </a:lnSpc>
              <a:defRPr sz="6000" b="0">
                <a:latin typeface="腾讯体 W7"/>
                <a:ea typeface="腾讯体 W7"/>
              </a:defRPr>
            </a:lvl1pPr>
          </a:lstStyle>
          <a:p>
            <a:pPr defTabSz="228554">
              <a:defRPr/>
            </a:pPr>
            <a:r>
              <a:rPr lang="en-SG" altLang="zh-CN" sz="2800" kern="0" dirty="0">
                <a:solidFill>
                  <a:srgbClr val="000000"/>
                </a:solidFill>
              </a:rPr>
              <a:t> </a:t>
            </a:r>
            <a:r>
              <a:rPr lang="en-SG" altLang="zh-CN" sz="3000" dirty="0">
                <a:solidFill>
                  <a:srgbClr val="000000"/>
                </a:solidFill>
                <a:latin typeface="TencentSans W3"/>
              </a:rPr>
              <a:t>Direct Connect and Dedicated Link</a:t>
            </a:r>
            <a:endParaRPr lang="zh-CN" altLang="en-US" sz="3000" dirty="0">
              <a:solidFill>
                <a:srgbClr val="000000"/>
              </a:solidFill>
              <a:latin typeface="TencentSans W3"/>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804216" y="4053121"/>
            <a:ext cx="5270688" cy="2561306"/>
            <a:chOff x="4165105" y="2727723"/>
            <a:chExt cx="14419779" cy="7516026"/>
          </a:xfrm>
        </p:grpSpPr>
        <p:pic>
          <p:nvPicPr>
            <p:cNvPr id="88" name="图片 87"/>
            <p:cNvPicPr>
              <a:picLocks noChangeAspect="1"/>
            </p:cNvPicPr>
            <p:nvPr/>
          </p:nvPicPr>
          <p:blipFill>
            <a:blip r:embed="rId3"/>
            <a:stretch>
              <a:fillRect/>
            </a:stretch>
          </p:blipFill>
          <p:spPr>
            <a:xfrm>
              <a:off x="4165105" y="3033860"/>
              <a:ext cx="14419779" cy="7209889"/>
            </a:xfrm>
            <a:prstGeom prst="rect">
              <a:avLst/>
            </a:prstGeom>
          </p:spPr>
        </p:pic>
        <p:sp>
          <p:nvSpPr>
            <p:cNvPr id="89" name="矩形 88"/>
            <p:cNvSpPr/>
            <p:nvPr/>
          </p:nvSpPr>
          <p:spPr>
            <a:xfrm>
              <a:off x="17397351" y="2727723"/>
              <a:ext cx="1187533" cy="978248"/>
            </a:xfrm>
            <a:prstGeom prst="rect">
              <a:avLst/>
            </a:prstGeom>
            <a:solidFill>
              <a:srgbClr val="FFFFFF"/>
            </a:solidFill>
            <a:ln>
              <a:noFill/>
            </a:ln>
          </p:spPr>
          <p:txBody>
            <a:bodyPr vert="horz" wrap="square" lIns="50786" tIns="50786" rIns="50786" bIns="50786" numCol="1" spcCol="38100" anchor="ctr">
              <a:spAutoFit/>
            </a:bodyPr>
            <a:lstStyle/>
            <a:p>
              <a:pPr algn="ctr" defTabSz="825334">
                <a:lnSpc>
                  <a:spcPct val="100000"/>
                </a:lnSpc>
                <a:defRPr/>
              </a:pPr>
              <a:endParaRPr lang="zh-CN" altLang="en-US" sz="1500" b="1" kern="0">
                <a:solidFill>
                  <a:srgbClr val="FFFFFF"/>
                </a:solidFill>
                <a:latin typeface="Arial" panose="020B0604020202020204" pitchFamily="34" charset="0"/>
                <a:cs typeface="Arial" panose="020B0604020202020204" pitchFamily="34" charset="0"/>
              </a:endParaRPr>
            </a:p>
          </p:txBody>
        </p:sp>
      </p:grpSp>
      <p:sp>
        <p:nvSpPr>
          <p:cNvPr id="2" name="灯片编号占位符 1"/>
          <p:cNvSpPr>
            <a:spLocks noGrp="1"/>
          </p:cNvSpPr>
          <p:nvPr>
            <p:ph type="sldNum" idx="10"/>
          </p:nvPr>
        </p:nvSpPr>
        <p:spPr>
          <a:xfrm>
            <a:off x="11692586" y="6540097"/>
            <a:ext cx="217980" cy="225674"/>
          </a:xfrm>
        </p:spPr>
        <p:txBody>
          <a:bodyPr/>
          <a:lstStyle/>
          <a:p>
            <a:pPr algn="ctr" defTabSz="412668">
              <a:lnSpc>
                <a:spcPct val="100000"/>
              </a:lnSpc>
              <a:defRPr/>
            </a:pPr>
            <a:fld id="{035C0B1D-466A-4DFA-885B-F25673E127EB}" type="slidenum">
              <a:rPr lang="en-US" kern="0">
                <a:solidFill>
                  <a:srgbClr val="000000"/>
                </a:solidFill>
                <a:latin typeface="Arial" panose="020B0604020202020204" pitchFamily="34" charset="0"/>
                <a:cs typeface="Arial" panose="020B0604020202020204" pitchFamily="34" charset="0"/>
              </a:rPr>
              <a:pPr algn="ctr" defTabSz="412668">
                <a:lnSpc>
                  <a:spcPct val="100000"/>
                </a:lnSpc>
                <a:defRPr/>
              </a:pPr>
              <a:t>24</a:t>
            </a:fld>
            <a:endParaRPr lang="zh-CN" altLang="en-US" kern="0">
              <a:solidFill>
                <a:srgbClr val="000000"/>
              </a:solidFill>
              <a:latin typeface="Arial" panose="020B0604020202020204" pitchFamily="34" charset="0"/>
              <a:cs typeface="Arial" panose="020B0604020202020204" pitchFamily="34" charset="0"/>
            </a:endParaRPr>
          </a:p>
        </p:txBody>
      </p:sp>
      <p:sp>
        <p:nvSpPr>
          <p:cNvPr id="32" name="标题文本"/>
          <p:cNvSpPr txBox="1"/>
          <p:nvPr/>
        </p:nvSpPr>
        <p:spPr>
          <a:xfrm>
            <a:off x="750569" y="879036"/>
            <a:ext cx="11209718" cy="201248"/>
          </a:xfrm>
          <a:prstGeom prst="rect">
            <a:avLst/>
          </a:prstGeom>
          <a:ln w="12700">
            <a:miter/>
          </a:ln>
        </p:spPr>
        <p:txBody>
          <a:bodyPr wrap="square" lIns="0" tIns="0" rIns="0" bIns="0">
            <a:spAutoFit/>
          </a:bodyPr>
          <a:lstStyle>
            <a:lvl1pPr lvl="0" algn="l" defTabSz="457200">
              <a:lnSpc>
                <a:spcPct val="120000"/>
              </a:lnSpc>
              <a:defRPr sz="6000" b="0">
                <a:latin typeface="腾讯体 W7"/>
                <a:ea typeface="腾讯体 W7"/>
              </a:defRPr>
            </a:lvl1pPr>
          </a:lstStyle>
          <a:p>
            <a:pPr defTabSz="457108">
              <a:defRPr/>
            </a:pPr>
            <a:r>
              <a:rPr lang="en-US" sz="1200" kern="0" dirty="0" err="1">
                <a:solidFill>
                  <a:srgbClr val="0060F0"/>
                </a:solidFill>
                <a:latin typeface="Arial" panose="020B0604020202020204" pitchFamily="34" charset="0"/>
                <a:ea typeface="Times New Roman"/>
                <a:cs typeface="Arial" panose="020B0604020202020204" pitchFamily="34" charset="0"/>
              </a:rPr>
              <a:t>EdgeOne</a:t>
            </a:r>
            <a:r>
              <a:rPr lang="en-US" sz="1200" kern="0" dirty="0">
                <a:solidFill>
                  <a:srgbClr val="0060F0"/>
                </a:solidFill>
                <a:latin typeface="Arial" panose="020B0604020202020204" pitchFamily="34" charset="0"/>
                <a:ea typeface="Times New Roman"/>
                <a:cs typeface="Arial" panose="020B0604020202020204" pitchFamily="34" charset="0"/>
              </a:rPr>
              <a:t> offers the most complete protocol coverage and is the world's first to support QUIC for both SDKs and servers.</a:t>
            </a:r>
            <a:endParaRPr sz="1200" kern="0" dirty="0">
              <a:solidFill>
                <a:srgbClr val="0060F0"/>
              </a:solidFill>
              <a:latin typeface="Arial" panose="020B0604020202020204" pitchFamily="34" charset="0"/>
              <a:cs typeface="Arial" panose="020B0604020202020204" pitchFamily="34" charset="0"/>
            </a:endParaRPr>
          </a:p>
        </p:txBody>
      </p:sp>
      <p:sp>
        <p:nvSpPr>
          <p:cNvPr id="74" name="矩形 73"/>
          <p:cNvSpPr/>
          <p:nvPr/>
        </p:nvSpPr>
        <p:spPr>
          <a:xfrm>
            <a:off x="750569" y="2175003"/>
            <a:ext cx="5038276" cy="535662"/>
          </a:xfrm>
          <a:prstGeom prst="rect">
            <a:avLst/>
          </a:prstGeom>
          <a:solidFill>
            <a:srgbClr val="0060FF"/>
          </a:solidFill>
          <a:ln w="12700">
            <a:miter/>
          </a:ln>
        </p:spPr>
        <p:txBody>
          <a:bodyPr lIns="50786" tIns="50786" rIns="50786" bIns="50786" anchor="ctr"/>
          <a:lstStyle/>
          <a:p>
            <a:pPr algn="ctr" defTabSz="412668">
              <a:lnSpc>
                <a:spcPct val="100000"/>
              </a:lnSpc>
              <a:defRPr/>
            </a:pPr>
            <a:endParaRPr lang="zh-CN" altLang="en-US" sz="2800" b="1" kern="0">
              <a:solidFill>
                <a:srgbClr val="FFFFFF"/>
              </a:solidFill>
              <a:latin typeface="Arial" panose="020B0604020202020204" pitchFamily="34" charset="0"/>
              <a:ea typeface="Helvetica Neue Medium"/>
              <a:cs typeface="Arial" panose="020B0604020202020204" pitchFamily="34" charset="0"/>
            </a:endParaRPr>
          </a:p>
        </p:txBody>
      </p:sp>
      <p:sp>
        <p:nvSpPr>
          <p:cNvPr id="75" name="标题文本"/>
          <p:cNvSpPr txBox="1"/>
          <p:nvPr/>
        </p:nvSpPr>
        <p:spPr>
          <a:xfrm>
            <a:off x="804216" y="2175003"/>
            <a:ext cx="4576228" cy="520587"/>
          </a:xfrm>
          <a:prstGeom prst="rect">
            <a:avLst/>
          </a:prstGeom>
          <a:noFill/>
          <a:ln>
            <a:noFill/>
          </a:ln>
        </p:spPr>
        <p:txBody>
          <a:bodyPr wrap="square" lIns="0" tIns="0" rIns="0" bIns="0" numCol="1" anchor="ctr">
            <a:spAutoFit/>
          </a:bodyPr>
          <a:lstStyle/>
          <a:p>
            <a:pPr marL="0" lvl="1" indent="114289" algn="ctr" defTabSz="228566">
              <a:lnSpc>
                <a:spcPct val="110000"/>
              </a:lnSpc>
              <a:defRPr b="0">
                <a:solidFill>
                  <a:srgbClr val="0060F0">
                    <a:lumOff val="-2947"/>
                  </a:srgbClr>
                </a:solidFill>
                <a:latin typeface="腾讯体 W7"/>
                <a:ea typeface="腾讯体 W7"/>
              </a:defRPr>
            </a:pPr>
            <a:r>
              <a:rPr lang="en-US" sz="1600" kern="0" dirty="0">
                <a:solidFill>
                  <a:srgbClr val="FFFFFF"/>
                </a:solidFill>
                <a:latin typeface="Arial" panose="020B0604020202020204" pitchFamily="34" charset="0"/>
                <a:ea typeface="Times New Roman"/>
                <a:cs typeface="Arial" panose="020B0604020202020204" pitchFamily="34" charset="0"/>
              </a:rPr>
              <a:t>Two-way collaboration &amp; supports QUIC for both SDKs and servers</a:t>
            </a:r>
            <a:endParaRPr sz="1600" kern="0" dirty="0">
              <a:solidFill>
                <a:srgbClr val="FFFFFF"/>
              </a:solidFill>
              <a:latin typeface="Arial" panose="020B0604020202020204" pitchFamily="34" charset="0"/>
              <a:ea typeface="腾讯体 W7"/>
              <a:cs typeface="Arial" panose="020B0604020202020204" pitchFamily="34" charset="0"/>
            </a:endParaRPr>
          </a:p>
        </p:txBody>
      </p:sp>
      <p:sp>
        <p:nvSpPr>
          <p:cNvPr id="76" name="矩形 75"/>
          <p:cNvSpPr/>
          <p:nvPr/>
        </p:nvSpPr>
        <p:spPr>
          <a:xfrm>
            <a:off x="6434940" y="2142459"/>
            <a:ext cx="4840518" cy="560560"/>
          </a:xfrm>
          <a:prstGeom prst="rect">
            <a:avLst/>
          </a:prstGeom>
          <a:solidFill>
            <a:srgbClr val="0060FF"/>
          </a:solidFill>
          <a:ln w="12700">
            <a:miter/>
          </a:ln>
        </p:spPr>
        <p:txBody>
          <a:bodyPr lIns="50786" tIns="50786" rIns="50786" bIns="50786" anchor="ctr"/>
          <a:lstStyle/>
          <a:p>
            <a:pPr algn="ctr" defTabSz="412668">
              <a:lnSpc>
                <a:spcPct val="100000"/>
              </a:lnSpc>
              <a:defRPr/>
            </a:pPr>
            <a:endParaRPr lang="zh-CN" altLang="en-US" sz="2800" b="1" kern="0">
              <a:solidFill>
                <a:srgbClr val="FFFFFF"/>
              </a:solidFill>
              <a:latin typeface="Arial" panose="020B0604020202020204" pitchFamily="34" charset="0"/>
              <a:ea typeface="Helvetica Neue Medium"/>
              <a:cs typeface="Arial" panose="020B0604020202020204" pitchFamily="34" charset="0"/>
            </a:endParaRPr>
          </a:p>
        </p:txBody>
      </p:sp>
      <p:sp>
        <p:nvSpPr>
          <p:cNvPr id="77" name="标题文本"/>
          <p:cNvSpPr txBox="1"/>
          <p:nvPr/>
        </p:nvSpPr>
        <p:spPr>
          <a:xfrm>
            <a:off x="6517394" y="2179091"/>
            <a:ext cx="4840518" cy="520587"/>
          </a:xfrm>
          <a:prstGeom prst="rect">
            <a:avLst/>
          </a:prstGeom>
          <a:noFill/>
          <a:ln>
            <a:noFill/>
          </a:ln>
        </p:spPr>
        <p:txBody>
          <a:bodyPr wrap="square" lIns="0" tIns="0" rIns="0" bIns="0" numCol="1" anchor="ctr">
            <a:spAutoFit/>
          </a:bodyPr>
          <a:lstStyle/>
          <a:p>
            <a:pPr marL="0" lvl="1" indent="114289" algn="ctr" defTabSz="228566">
              <a:lnSpc>
                <a:spcPct val="110000"/>
              </a:lnSpc>
              <a:defRPr b="0">
                <a:solidFill>
                  <a:srgbClr val="0060F0">
                    <a:lumOff val="-2947"/>
                  </a:srgbClr>
                </a:solidFill>
                <a:latin typeface="腾讯体 W7"/>
                <a:ea typeface="腾讯体 W7"/>
              </a:defRPr>
            </a:pPr>
            <a:r>
              <a:rPr lang="en-US" sz="1600" kern="0" dirty="0">
                <a:solidFill>
                  <a:srgbClr val="F7F7F7"/>
                </a:solidFill>
                <a:latin typeface="Arial" panose="020B0604020202020204" pitchFamily="34" charset="0"/>
                <a:ea typeface="Times New Roman"/>
                <a:cs typeface="Arial" panose="020B0604020202020204" pitchFamily="34" charset="0"/>
              </a:rPr>
              <a:t>Better performance and stability with dedicated transfer optimization</a:t>
            </a:r>
            <a:endParaRPr sz="1600" kern="0" dirty="0">
              <a:solidFill>
                <a:srgbClr val="FFFFFF"/>
              </a:solidFill>
              <a:latin typeface="Arial" panose="020B0604020202020204" pitchFamily="34" charset="0"/>
              <a:ea typeface="腾讯体 W7"/>
              <a:cs typeface="Arial" panose="020B0604020202020204" pitchFamily="34" charset="0"/>
            </a:endParaRPr>
          </a:p>
        </p:txBody>
      </p:sp>
      <p:sp>
        <p:nvSpPr>
          <p:cNvPr id="78" name="矩形 77"/>
          <p:cNvSpPr/>
          <p:nvPr/>
        </p:nvSpPr>
        <p:spPr>
          <a:xfrm>
            <a:off x="686819" y="2783457"/>
            <a:ext cx="4811022" cy="1419756"/>
          </a:xfrm>
          <a:prstGeom prst="rect">
            <a:avLst/>
          </a:prstGeom>
        </p:spPr>
        <p:txBody>
          <a:bodyPr wrap="square">
            <a:spAutoFit/>
          </a:bodyPr>
          <a:lstStyle/>
          <a:p>
            <a:pPr defTabSz="412668">
              <a:lnSpc>
                <a:spcPct val="125000"/>
              </a:lnSpc>
              <a:defRPr/>
            </a:pPr>
            <a:r>
              <a:rPr lang="en-US" sz="1600" b="1" kern="0" dirty="0">
                <a:solidFill>
                  <a:srgbClr val="000000"/>
                </a:solidFill>
                <a:latin typeface="Arial" panose="020B0604020202020204" pitchFamily="34" charset="0"/>
                <a:ea typeface="Times New Roman"/>
                <a:cs typeface="Arial" panose="020B0604020202020204" pitchFamily="34" charset="0"/>
              </a:rPr>
              <a:t>Independent TQUIC-SDK</a:t>
            </a:r>
          </a:p>
          <a:p>
            <a:pPr defTabSz="412668">
              <a:lnSpc>
                <a:spcPct val="125000"/>
              </a:lnSpc>
              <a:defRPr/>
            </a:pPr>
            <a:endParaRPr lang="en-US" sz="400" b="1" kern="0" dirty="0">
              <a:solidFill>
                <a:srgbClr val="333333"/>
              </a:solidFill>
              <a:latin typeface="Arial" panose="020B0604020202020204" pitchFamily="34" charset="0"/>
              <a:cs typeface="Arial" panose="020B0604020202020204" pitchFamily="34" charset="0"/>
            </a:endParaRPr>
          </a:p>
          <a:p>
            <a:pPr defTabSz="412668">
              <a:lnSpc>
                <a:spcPct val="125000"/>
              </a:lnSpc>
              <a:defRPr/>
            </a:pPr>
            <a:r>
              <a:rPr lang="en-US" sz="1000" kern="0" dirty="0">
                <a:solidFill>
                  <a:srgbClr val="333333"/>
                </a:solidFill>
                <a:latin typeface="Arial" panose="020B0604020202020204" pitchFamily="34" charset="0"/>
                <a:ea typeface="Times New Roman"/>
                <a:cs typeface="Arial" panose="020B0604020202020204" pitchFamily="34" charset="0"/>
              </a:rPr>
              <a:t>Tencent Cloud's proprietary TQUIC-SDK is a lightweight network library developed based on Google's QUIC protocol stack. It retains all the core features of QUIC and introduces a series of linkage optimizations to servers, such as private protocol and plaintext transfer. It also provides the TCP race logic to prevent QUIC access failures.</a:t>
            </a:r>
            <a:endParaRPr lang="en-US" sz="1000" b="1" kern="0" dirty="0">
              <a:solidFill>
                <a:srgbClr val="333333"/>
              </a:solidFill>
              <a:latin typeface="Arial" panose="020B0604020202020204" pitchFamily="34" charset="0"/>
              <a:cs typeface="Arial" panose="020B0604020202020204" pitchFamily="34" charset="0"/>
            </a:endParaRPr>
          </a:p>
        </p:txBody>
      </p:sp>
      <p:grpSp>
        <p:nvGrpSpPr>
          <p:cNvPr id="84" name="组合 83"/>
          <p:cNvGrpSpPr/>
          <p:nvPr/>
        </p:nvGrpSpPr>
        <p:grpSpPr>
          <a:xfrm>
            <a:off x="6322362" y="4279125"/>
            <a:ext cx="5251806" cy="2315259"/>
            <a:chOff x="4165105" y="2598725"/>
            <a:chExt cx="14419779" cy="7645025"/>
          </a:xfrm>
        </p:grpSpPr>
        <p:pic>
          <p:nvPicPr>
            <p:cNvPr id="85" name="图片 84"/>
            <p:cNvPicPr>
              <a:picLocks noChangeAspect="1"/>
            </p:cNvPicPr>
            <p:nvPr/>
          </p:nvPicPr>
          <p:blipFill>
            <a:blip r:embed="rId4"/>
            <a:stretch>
              <a:fillRect/>
            </a:stretch>
          </p:blipFill>
          <p:spPr>
            <a:xfrm>
              <a:off x="4165105" y="3033861"/>
              <a:ext cx="14419779" cy="7209889"/>
            </a:xfrm>
            <a:prstGeom prst="rect">
              <a:avLst/>
            </a:prstGeom>
          </p:spPr>
        </p:pic>
        <p:sp>
          <p:nvSpPr>
            <p:cNvPr id="86" name="矩形 85"/>
            <p:cNvSpPr/>
            <p:nvPr/>
          </p:nvSpPr>
          <p:spPr>
            <a:xfrm>
              <a:off x="17397348" y="2598725"/>
              <a:ext cx="1187536" cy="1100782"/>
            </a:xfrm>
            <a:prstGeom prst="rect">
              <a:avLst/>
            </a:prstGeom>
            <a:solidFill>
              <a:srgbClr val="FFFFFF"/>
            </a:solidFill>
            <a:ln>
              <a:noFill/>
            </a:ln>
          </p:spPr>
          <p:txBody>
            <a:bodyPr vert="horz" wrap="square" lIns="50786" tIns="50786" rIns="50786" bIns="50786" numCol="1" spcCol="38100" anchor="ctr">
              <a:spAutoFit/>
            </a:bodyPr>
            <a:lstStyle/>
            <a:p>
              <a:pPr algn="ctr" defTabSz="825334">
                <a:lnSpc>
                  <a:spcPct val="100000"/>
                </a:lnSpc>
                <a:defRPr/>
              </a:pPr>
              <a:endParaRPr lang="zh-CN" altLang="en-US" sz="1500" b="1" kern="0">
                <a:solidFill>
                  <a:srgbClr val="FFFFFF"/>
                </a:solidFill>
                <a:latin typeface="Arial" panose="020B0604020202020204" pitchFamily="34" charset="0"/>
                <a:cs typeface="Arial" panose="020B0604020202020204" pitchFamily="34" charset="0"/>
              </a:endParaRPr>
            </a:p>
          </p:txBody>
        </p:sp>
      </p:grpSp>
      <p:sp>
        <p:nvSpPr>
          <p:cNvPr id="92" name="矩形 91"/>
          <p:cNvSpPr/>
          <p:nvPr/>
        </p:nvSpPr>
        <p:spPr>
          <a:xfrm>
            <a:off x="5640840" y="2790220"/>
            <a:ext cx="5112669" cy="335112"/>
          </a:xfrm>
          <a:prstGeom prst="rect">
            <a:avLst/>
          </a:prstGeom>
        </p:spPr>
        <p:txBody>
          <a:bodyPr wrap="square">
            <a:spAutoFit/>
          </a:bodyPr>
          <a:lstStyle/>
          <a:p>
            <a:pPr algn="ctr" defTabSz="412668">
              <a:lnSpc>
                <a:spcPct val="125000"/>
              </a:lnSpc>
              <a:defRPr/>
            </a:pPr>
            <a:r>
              <a:rPr lang="en-US" sz="1400" b="1" kern="0" dirty="0">
                <a:solidFill>
                  <a:srgbClr val="000000"/>
                </a:solidFill>
                <a:latin typeface="Arial" panose="020B0604020202020204" pitchFamily="34" charset="0"/>
                <a:ea typeface="Times New Roman"/>
                <a:cs typeface="Arial" panose="020B0604020202020204" pitchFamily="34" charset="0"/>
              </a:rPr>
              <a:t>Key metrics: Lag, TTFF, and success rate</a:t>
            </a:r>
            <a:endParaRPr lang="en-US" sz="1400" b="1" kern="0" dirty="0">
              <a:solidFill>
                <a:srgbClr val="000000"/>
              </a:solidFill>
              <a:latin typeface="Arial" panose="020B0604020202020204" pitchFamily="34" charset="0"/>
              <a:ea typeface="腾讯体 W7"/>
              <a:cs typeface="Arial" panose="020B0604020202020204" pitchFamily="34" charset="0"/>
            </a:endParaRPr>
          </a:p>
        </p:txBody>
      </p:sp>
      <p:sp>
        <p:nvSpPr>
          <p:cNvPr id="23" name="标题文本"/>
          <p:cNvSpPr txBox="1"/>
          <p:nvPr/>
        </p:nvSpPr>
        <p:spPr>
          <a:xfrm>
            <a:off x="750569" y="1299384"/>
            <a:ext cx="1972541" cy="268244"/>
          </a:xfrm>
          <a:prstGeom prst="rect">
            <a:avLst/>
          </a:prstGeom>
          <a:ln w="12700">
            <a:miter/>
          </a:ln>
        </p:spPr>
        <p:txBody>
          <a:bodyPr wrap="square" lIns="0" tIns="0" rIns="0" bIns="0">
            <a:spAutoFit/>
          </a:bodyPr>
          <a:lstStyle>
            <a:lvl1pPr lvl="0" algn="l" defTabSz="457200">
              <a:lnSpc>
                <a:spcPct val="120000"/>
              </a:lnSpc>
              <a:defRPr sz="6000" b="0">
                <a:latin typeface="腾讯体 W7"/>
                <a:ea typeface="腾讯体 W7"/>
              </a:defRPr>
            </a:lvl1pPr>
          </a:lstStyle>
          <a:p>
            <a:pPr defTabSz="457108">
              <a:defRPr/>
            </a:pPr>
            <a:r>
              <a:rPr lang="en-US" sz="1600" b="1" kern="0" dirty="0">
                <a:solidFill>
                  <a:srgbClr val="000000"/>
                </a:solidFill>
                <a:latin typeface="Arial" panose="020B0604020202020204" pitchFamily="34" charset="0"/>
                <a:ea typeface="Times New Roman"/>
                <a:cs typeface="Arial" panose="020B0604020202020204" pitchFamily="34" charset="0"/>
              </a:rPr>
              <a:t>Transfer protocols</a:t>
            </a:r>
            <a:endParaRPr sz="1600" b="1" kern="0" dirty="0">
              <a:solidFill>
                <a:srgbClr val="000000"/>
              </a:solidFill>
              <a:latin typeface="Arial" panose="020B0604020202020204" pitchFamily="34" charset="0"/>
              <a:cs typeface="Arial" panose="020B0604020202020204" pitchFamily="34" charset="0"/>
            </a:endParaRPr>
          </a:p>
        </p:txBody>
      </p:sp>
      <p:sp>
        <p:nvSpPr>
          <p:cNvPr id="24" name="标题文本"/>
          <p:cNvSpPr txBox="1"/>
          <p:nvPr/>
        </p:nvSpPr>
        <p:spPr>
          <a:xfrm>
            <a:off x="750570" y="1543489"/>
            <a:ext cx="3136190" cy="301839"/>
          </a:xfrm>
          <a:prstGeom prst="rect">
            <a:avLst/>
          </a:prstGeom>
          <a:ln w="12700">
            <a:miter/>
          </a:ln>
        </p:spPr>
        <p:txBody>
          <a:bodyPr wrap="square" lIns="0" tIns="0" rIns="0" bIns="0">
            <a:spAutoFit/>
          </a:bodyPr>
          <a:lstStyle>
            <a:lvl1pPr lvl="0" algn="l" defTabSz="457200">
              <a:lnSpc>
                <a:spcPct val="120000"/>
              </a:lnSpc>
              <a:defRPr sz="6000" b="0">
                <a:latin typeface="腾讯体 W7"/>
                <a:ea typeface="腾讯体 W7"/>
              </a:defRPr>
            </a:lvl1pPr>
          </a:lstStyle>
          <a:p>
            <a:pPr defTabSz="457108">
              <a:defRPr/>
            </a:pPr>
            <a:r>
              <a:rPr lang="en-US" sz="1400" kern="0" dirty="0">
                <a:solidFill>
                  <a:srgbClr val="333333"/>
                </a:solidFill>
                <a:latin typeface="Arial" panose="020B0604020202020204" pitchFamily="34" charset="0"/>
                <a:ea typeface="Times New Roman"/>
                <a:cs typeface="Arial" panose="020B0604020202020204" pitchFamily="34" charset="0"/>
              </a:rPr>
              <a:t>TCP / UDP / HTTP / HTTPS / </a:t>
            </a:r>
            <a:r>
              <a:rPr lang="en-US" sz="1800" b="1" kern="0" dirty="0">
                <a:solidFill>
                  <a:srgbClr val="0060FF"/>
                </a:solidFill>
                <a:latin typeface="Arial" panose="020B0604020202020204" pitchFamily="34" charset="0"/>
                <a:ea typeface="Times New Roman"/>
                <a:cs typeface="Arial" panose="020B0604020202020204" pitchFamily="34" charset="0"/>
              </a:rPr>
              <a:t>QUIC</a:t>
            </a:r>
            <a:endParaRPr lang="zh-CN" altLang="en-US" sz="1400" b="1" kern="0" dirty="0">
              <a:solidFill>
                <a:srgbClr val="0060FF"/>
              </a:solidFill>
              <a:latin typeface="Arial" panose="020B0604020202020204" pitchFamily="34" charset="0"/>
              <a:cs typeface="Arial" panose="020B0604020202020204" pitchFamily="34" charset="0"/>
            </a:endParaRPr>
          </a:p>
        </p:txBody>
      </p:sp>
      <p:sp>
        <p:nvSpPr>
          <p:cNvPr id="25" name="标题文本"/>
          <p:cNvSpPr txBox="1"/>
          <p:nvPr/>
        </p:nvSpPr>
        <p:spPr>
          <a:xfrm>
            <a:off x="4326446" y="1273973"/>
            <a:ext cx="1824016" cy="268244"/>
          </a:xfrm>
          <a:prstGeom prst="rect">
            <a:avLst/>
          </a:prstGeom>
          <a:ln w="12700">
            <a:miter/>
          </a:ln>
        </p:spPr>
        <p:txBody>
          <a:bodyPr wrap="square" lIns="0" tIns="0" rIns="0" bIns="0">
            <a:spAutoFit/>
          </a:bodyPr>
          <a:lstStyle>
            <a:lvl1pPr lvl="0" algn="l" defTabSz="457200">
              <a:lnSpc>
                <a:spcPct val="120000"/>
              </a:lnSpc>
              <a:defRPr sz="6000" b="0">
                <a:latin typeface="腾讯体 W7"/>
                <a:ea typeface="腾讯体 W7"/>
              </a:defRPr>
            </a:lvl1pPr>
          </a:lstStyle>
          <a:p>
            <a:pPr defTabSz="457108">
              <a:defRPr/>
            </a:pPr>
            <a:r>
              <a:rPr lang="en-US" sz="1600" b="1" kern="0" dirty="0">
                <a:solidFill>
                  <a:srgbClr val="000000"/>
                </a:solidFill>
                <a:latin typeface="Arial" panose="020B0604020202020204" pitchFamily="34" charset="0"/>
                <a:ea typeface="Times New Roman"/>
                <a:cs typeface="Arial" panose="020B0604020202020204" pitchFamily="34" charset="0"/>
              </a:rPr>
              <a:t>Push protocols</a:t>
            </a:r>
            <a:endParaRPr sz="1600" b="1" kern="0" dirty="0">
              <a:solidFill>
                <a:srgbClr val="000000"/>
              </a:solidFill>
              <a:latin typeface="Arial" panose="020B0604020202020204" pitchFamily="34" charset="0"/>
              <a:cs typeface="Arial" panose="020B0604020202020204" pitchFamily="34" charset="0"/>
            </a:endParaRPr>
          </a:p>
        </p:txBody>
      </p:sp>
      <p:sp>
        <p:nvSpPr>
          <p:cNvPr id="26" name="标题文本"/>
          <p:cNvSpPr txBox="1"/>
          <p:nvPr/>
        </p:nvSpPr>
        <p:spPr>
          <a:xfrm>
            <a:off x="4326445" y="1580552"/>
            <a:ext cx="3471628" cy="234713"/>
          </a:xfrm>
          <a:prstGeom prst="rect">
            <a:avLst/>
          </a:prstGeom>
          <a:ln w="12700">
            <a:miter/>
          </a:ln>
        </p:spPr>
        <p:txBody>
          <a:bodyPr wrap="square" lIns="0" tIns="0" rIns="0" bIns="0">
            <a:spAutoFit/>
          </a:bodyPr>
          <a:lstStyle>
            <a:lvl1pPr lvl="0" algn="l" defTabSz="457200">
              <a:lnSpc>
                <a:spcPct val="120000"/>
              </a:lnSpc>
              <a:defRPr sz="6000" b="0">
                <a:latin typeface="腾讯体 W7"/>
                <a:ea typeface="腾讯体 W7"/>
              </a:defRPr>
            </a:lvl1pPr>
          </a:lstStyle>
          <a:p>
            <a:pPr defTabSz="457108">
              <a:defRPr/>
            </a:pPr>
            <a:r>
              <a:rPr lang="en-US" sz="1400" kern="0">
                <a:solidFill>
                  <a:srgbClr val="333333"/>
                </a:solidFill>
                <a:latin typeface="Arial" panose="020B0604020202020204" pitchFamily="34" charset="0"/>
                <a:ea typeface="Times New Roman"/>
                <a:cs typeface="Arial" panose="020B0604020202020204" pitchFamily="34" charset="0"/>
              </a:rPr>
              <a:t>RTMP / RTMPS / WebRTC / SRT / QUIC</a:t>
            </a:r>
          </a:p>
        </p:txBody>
      </p:sp>
      <p:sp>
        <p:nvSpPr>
          <p:cNvPr id="27" name="标题文本"/>
          <p:cNvSpPr txBox="1"/>
          <p:nvPr/>
        </p:nvSpPr>
        <p:spPr>
          <a:xfrm>
            <a:off x="8142401" y="1257340"/>
            <a:ext cx="2065974" cy="268244"/>
          </a:xfrm>
          <a:prstGeom prst="rect">
            <a:avLst/>
          </a:prstGeom>
          <a:ln w="12700">
            <a:miter/>
          </a:ln>
        </p:spPr>
        <p:txBody>
          <a:bodyPr wrap="square" lIns="0" tIns="0" rIns="0" bIns="0">
            <a:spAutoFit/>
          </a:bodyPr>
          <a:lstStyle>
            <a:lvl1pPr lvl="0" algn="l" defTabSz="457200">
              <a:lnSpc>
                <a:spcPct val="120000"/>
              </a:lnSpc>
              <a:defRPr sz="6000" b="0">
                <a:latin typeface="腾讯体 W7"/>
                <a:ea typeface="腾讯体 W7"/>
              </a:defRPr>
            </a:lvl1pPr>
          </a:lstStyle>
          <a:p>
            <a:pPr defTabSz="457108">
              <a:defRPr/>
            </a:pPr>
            <a:r>
              <a:rPr lang="en-US" sz="1600" b="1" kern="0" dirty="0">
                <a:solidFill>
                  <a:srgbClr val="000000"/>
                </a:solidFill>
                <a:latin typeface="Arial" panose="020B0604020202020204" pitchFamily="34" charset="0"/>
                <a:ea typeface="Times New Roman"/>
                <a:cs typeface="Arial" panose="020B0604020202020204" pitchFamily="34" charset="0"/>
              </a:rPr>
              <a:t>Playback protocols</a:t>
            </a:r>
            <a:endParaRPr sz="1600" b="1" kern="0" dirty="0">
              <a:solidFill>
                <a:srgbClr val="000000"/>
              </a:solidFill>
              <a:latin typeface="Arial" panose="020B0604020202020204" pitchFamily="34" charset="0"/>
              <a:cs typeface="Arial" panose="020B0604020202020204" pitchFamily="34" charset="0"/>
            </a:endParaRPr>
          </a:p>
        </p:txBody>
      </p:sp>
      <p:sp>
        <p:nvSpPr>
          <p:cNvPr id="28" name="标题文本"/>
          <p:cNvSpPr txBox="1"/>
          <p:nvPr/>
        </p:nvSpPr>
        <p:spPr>
          <a:xfrm>
            <a:off x="8142400" y="1580552"/>
            <a:ext cx="3136190" cy="234713"/>
          </a:xfrm>
          <a:prstGeom prst="rect">
            <a:avLst/>
          </a:prstGeom>
          <a:ln w="12700">
            <a:miter/>
          </a:ln>
        </p:spPr>
        <p:txBody>
          <a:bodyPr wrap="square" lIns="0" tIns="0" rIns="0" bIns="0">
            <a:spAutoFit/>
          </a:bodyPr>
          <a:lstStyle>
            <a:lvl1pPr lvl="0" algn="l" defTabSz="457200">
              <a:lnSpc>
                <a:spcPct val="120000"/>
              </a:lnSpc>
              <a:defRPr sz="6000" b="0">
                <a:latin typeface="腾讯体 W7"/>
                <a:ea typeface="腾讯体 W7"/>
              </a:defRPr>
            </a:lvl1pPr>
          </a:lstStyle>
          <a:p>
            <a:pPr defTabSz="457108">
              <a:defRPr/>
            </a:pPr>
            <a:r>
              <a:rPr lang="en-US" sz="1400" kern="0">
                <a:solidFill>
                  <a:srgbClr val="333333"/>
                </a:solidFill>
                <a:latin typeface="Arial" panose="020B0604020202020204" pitchFamily="34" charset="0"/>
                <a:ea typeface="Times New Roman"/>
                <a:cs typeface="Arial" panose="020B0604020202020204" pitchFamily="34" charset="0"/>
              </a:rPr>
              <a:t>RTMP / FLV / HLS / WebRTC / Dash</a:t>
            </a:r>
          </a:p>
        </p:txBody>
      </p:sp>
      <p:sp>
        <p:nvSpPr>
          <p:cNvPr id="29" name="标题文本">
            <a:extLst>
              <a:ext uri="{FF2B5EF4-FFF2-40B4-BE49-F238E27FC236}">
                <a16:creationId xmlns:a16="http://schemas.microsoft.com/office/drawing/2014/main" id="{83551F5E-C5E6-40BA-BC29-73846FA3DD2C}"/>
              </a:ext>
            </a:extLst>
          </p:cNvPr>
          <p:cNvSpPr txBox="1"/>
          <p:nvPr/>
        </p:nvSpPr>
        <p:spPr>
          <a:xfrm>
            <a:off x="583126" y="201062"/>
            <a:ext cx="6607267" cy="517065"/>
          </a:xfrm>
          <a:prstGeom prst="rect">
            <a:avLst/>
          </a:prstGeom>
          <a:ln w="12700">
            <a:miter/>
          </a:ln>
        </p:spPr>
        <p:txBody>
          <a:bodyPr lIns="0" tIns="0" rIns="0" bIns="0">
            <a:spAutoFit/>
          </a:bodyPr>
          <a:lstStyle>
            <a:lvl1pPr lvl="0" algn="l" defTabSz="457200">
              <a:lnSpc>
                <a:spcPct val="120000"/>
              </a:lnSpc>
              <a:defRPr sz="6000" b="0">
                <a:latin typeface="腾讯体 W7"/>
                <a:ea typeface="腾讯体 W7"/>
              </a:defRPr>
            </a:lvl1pPr>
          </a:lstStyle>
          <a:p>
            <a:pPr defTabSz="228554">
              <a:defRPr/>
            </a:pPr>
            <a:r>
              <a:rPr lang="en-SG" altLang="zh-CN" sz="2800" kern="0" dirty="0">
                <a:solidFill>
                  <a:srgbClr val="000000"/>
                </a:solidFill>
              </a:rPr>
              <a:t> </a:t>
            </a:r>
            <a:r>
              <a:rPr lang="en-SG" altLang="zh-CN" sz="3000" dirty="0">
                <a:solidFill>
                  <a:srgbClr val="000000"/>
                </a:solidFill>
                <a:latin typeface="TencentSans W3"/>
              </a:rPr>
              <a:t>Comprehensive Protocol Coverage</a:t>
            </a:r>
            <a:endParaRPr lang="zh-CN" altLang="en-US" sz="3000" dirty="0">
              <a:solidFill>
                <a:srgbClr val="000000"/>
              </a:solidFill>
              <a:latin typeface="TencentSans W3"/>
            </a:endParaRPr>
          </a:p>
        </p:txBody>
      </p:sp>
      <p:sp>
        <p:nvSpPr>
          <p:cNvPr id="3" name="Rectangle 2">
            <a:extLst>
              <a:ext uri="{FF2B5EF4-FFF2-40B4-BE49-F238E27FC236}">
                <a16:creationId xmlns:a16="http://schemas.microsoft.com/office/drawing/2014/main" id="{77C50179-4DD7-4B83-BE3B-6035E86B732C}"/>
              </a:ext>
            </a:extLst>
          </p:cNvPr>
          <p:cNvSpPr/>
          <p:nvPr/>
        </p:nvSpPr>
        <p:spPr>
          <a:xfrm>
            <a:off x="6345056" y="3083843"/>
            <a:ext cx="6095206" cy="1129393"/>
          </a:xfrm>
          <a:prstGeom prst="rect">
            <a:avLst/>
          </a:prstGeom>
        </p:spPr>
        <p:txBody>
          <a:bodyPr>
            <a:spAutoFit/>
          </a:bodyPr>
          <a:lstStyle/>
          <a:p>
            <a:pPr marL="171416" indent="-171416" defTabSz="412668">
              <a:lnSpc>
                <a:spcPct val="125000"/>
              </a:lnSpc>
              <a:buFont typeface="Arial"/>
              <a:buChar char="•"/>
              <a:defRPr/>
            </a:pPr>
            <a:r>
              <a:rPr lang="en-US" sz="1100" kern="0" dirty="0">
                <a:solidFill>
                  <a:srgbClr val="333333"/>
                </a:solidFill>
                <a:latin typeface="Arial" panose="020B0604020202020204" pitchFamily="34" charset="0"/>
                <a:ea typeface="Times New Roman"/>
                <a:cs typeface="Arial" panose="020B0604020202020204" pitchFamily="34" charset="0"/>
              </a:rPr>
              <a:t>Architecture optimization: Cache optimization + scheduling precision improvement</a:t>
            </a:r>
          </a:p>
          <a:p>
            <a:pPr marL="171416" indent="-171416" defTabSz="412668">
              <a:lnSpc>
                <a:spcPct val="125000"/>
              </a:lnSpc>
              <a:buFont typeface="Arial"/>
              <a:buChar char="•"/>
              <a:defRPr/>
            </a:pPr>
            <a:r>
              <a:rPr lang="en-US" sz="1100" kern="0" dirty="0">
                <a:solidFill>
                  <a:srgbClr val="333333"/>
                </a:solidFill>
                <a:latin typeface="Arial" panose="020B0604020202020204" pitchFamily="34" charset="0"/>
                <a:ea typeface="Times New Roman"/>
                <a:cs typeface="Arial" panose="020B0604020202020204" pitchFamily="34" charset="0"/>
              </a:rPr>
              <a:t>Data analysis: Metric collection + correlation analysis</a:t>
            </a:r>
          </a:p>
          <a:p>
            <a:pPr marL="171416" indent="-171416" defTabSz="412668">
              <a:lnSpc>
                <a:spcPct val="125000"/>
              </a:lnSpc>
              <a:buFont typeface="Arial"/>
              <a:buChar char="•"/>
              <a:defRPr/>
            </a:pPr>
            <a:endParaRPr lang="en-US" sz="1100" kern="0" dirty="0">
              <a:solidFill>
                <a:srgbClr val="333333"/>
              </a:solidFill>
              <a:latin typeface="Arial" panose="020B0604020202020204" pitchFamily="34" charset="0"/>
              <a:ea typeface="Times New Roman"/>
              <a:cs typeface="Arial" panose="020B0604020202020204" pitchFamily="34" charset="0"/>
            </a:endParaRPr>
          </a:p>
          <a:p>
            <a:pPr marL="171416" indent="-171416" defTabSz="412668">
              <a:lnSpc>
                <a:spcPct val="125000"/>
              </a:lnSpc>
              <a:buFont typeface="Arial"/>
              <a:buChar char="•"/>
              <a:defRPr/>
            </a:pPr>
            <a:r>
              <a:rPr lang="en-US" sz="1100" kern="0" dirty="0">
                <a:solidFill>
                  <a:srgbClr val="333333"/>
                </a:solidFill>
                <a:latin typeface="Arial" panose="020B0604020202020204" pitchFamily="34" charset="0"/>
                <a:ea typeface="Times New Roman"/>
                <a:cs typeface="Arial" panose="020B0604020202020204" pitchFamily="34" charset="0"/>
              </a:rPr>
              <a:t>Lag optimization: Congestion control optimization</a:t>
            </a:r>
            <a:endParaRPr lang="en-US" sz="1100" b="1" kern="0" dirty="0">
              <a:solidFill>
                <a:srgbClr val="333333"/>
              </a:solidFill>
              <a:latin typeface="Arial" panose="020B0604020202020204" pitchFamily="34" charset="0"/>
              <a:cs typeface="Arial" panose="020B0604020202020204" pitchFamily="34" charset="0"/>
            </a:endParaRPr>
          </a:p>
          <a:p>
            <a:pPr marL="171416" indent="-171416" defTabSz="412668">
              <a:lnSpc>
                <a:spcPct val="125000"/>
              </a:lnSpc>
              <a:buFont typeface="Arial"/>
              <a:buChar char="•"/>
              <a:defRPr/>
            </a:pPr>
            <a:r>
              <a:rPr lang="en-US" sz="1100" kern="0" dirty="0">
                <a:solidFill>
                  <a:srgbClr val="333333"/>
                </a:solidFill>
                <a:latin typeface="Arial" panose="020B0604020202020204" pitchFamily="34" charset="0"/>
                <a:ea typeface="Times New Roman"/>
                <a:cs typeface="Arial" panose="020B0604020202020204" pitchFamily="34" charset="0"/>
              </a:rPr>
              <a:t>TTFF optimization: First window optimization + 0 RTT ratio improvement</a:t>
            </a:r>
            <a:endParaRPr lang="en-US" sz="1100" b="1" kern="0" dirty="0">
              <a:solidFill>
                <a:srgbClr val="333333"/>
              </a:solidFill>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60B1A6D0-0638-4F2E-8DFD-303B444492F1}"/>
              </a:ext>
            </a:extLst>
          </p:cNvPr>
          <p:cNvPicPr>
            <a:picLocks noChangeAspect="1"/>
          </p:cNvPicPr>
          <p:nvPr/>
        </p:nvPicPr>
        <p:blipFill rotWithShape="1">
          <a:blip r:embed="rId2"/>
          <a:srcRect r="56276"/>
          <a:stretch/>
        </p:blipFill>
        <p:spPr>
          <a:xfrm>
            <a:off x="6536800" y="5013658"/>
            <a:ext cx="4468802" cy="1200159"/>
          </a:xfrm>
          <a:prstGeom prst="rect">
            <a:avLst/>
          </a:prstGeom>
        </p:spPr>
      </p:pic>
      <p:pic>
        <p:nvPicPr>
          <p:cNvPr id="24" name="图片 23">
            <a:extLst>
              <a:ext uri="{FF2B5EF4-FFF2-40B4-BE49-F238E27FC236}">
                <a16:creationId xmlns:a16="http://schemas.microsoft.com/office/drawing/2014/main" id="{6F8B3BC8-40C1-46F3-9340-B52F82BC506C}"/>
              </a:ext>
            </a:extLst>
          </p:cNvPr>
          <p:cNvPicPr>
            <a:picLocks noChangeAspect="1"/>
          </p:cNvPicPr>
          <p:nvPr/>
        </p:nvPicPr>
        <p:blipFill>
          <a:blip r:embed="rId3"/>
          <a:stretch>
            <a:fillRect/>
          </a:stretch>
        </p:blipFill>
        <p:spPr>
          <a:xfrm>
            <a:off x="5943435" y="3567849"/>
            <a:ext cx="952522" cy="2681945"/>
          </a:xfrm>
          <a:prstGeom prst="rect">
            <a:avLst/>
          </a:prstGeom>
        </p:spPr>
      </p:pic>
      <p:sp>
        <p:nvSpPr>
          <p:cNvPr id="4" name="标题文本"/>
          <p:cNvSpPr txBox="1"/>
          <p:nvPr/>
        </p:nvSpPr>
        <p:spPr>
          <a:xfrm>
            <a:off x="388618" y="261503"/>
            <a:ext cx="11374754" cy="517065"/>
          </a:xfrm>
          <a:prstGeom prst="rect">
            <a:avLst/>
          </a:prstGeom>
          <a:ln w="12700">
            <a:miter/>
          </a:ln>
        </p:spPr>
        <p:txBody>
          <a:bodyPr wrap="square" lIns="0" tIns="0" rIns="0" bIns="0">
            <a:spAutoFit/>
          </a:bodyPr>
          <a:lstStyle>
            <a:lvl1pPr marL="0" lvl="0" indent="0" algn="l" defTabSz="457200">
              <a:lnSpc>
                <a:spcPct val="120000"/>
              </a:lnSpc>
              <a:spcBef>
                <a:spcPct val="0"/>
              </a:spcBef>
              <a:spcAft>
                <a:spcPct val="0"/>
              </a:spcAft>
              <a:buClrTx/>
              <a:buSzTx/>
              <a:buFontTx/>
              <a:buNone/>
              <a:defRPr sz="6000" b="0" i="0" u="none" strike="noStrike" spc="0" baseline="0">
                <a:ln>
                  <a:noFill/>
                </a:ln>
                <a:solidFill>
                  <a:srgbClr val="000000"/>
                </a:solidFill>
                <a:latin typeface="腾讯体 W7"/>
                <a:ea typeface="腾讯体 W7"/>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defTabSz="228554" rtl="0"/>
            <a:r>
              <a:rPr lang="en-US" sz="3000" dirty="0">
                <a:latin typeface="TencentSans W3"/>
              </a:rPr>
              <a:t>Integrated console for simpler, faster, and easier operations</a:t>
            </a:r>
          </a:p>
        </p:txBody>
      </p:sp>
      <p:sp>
        <p:nvSpPr>
          <p:cNvPr id="5" name="灯片编号占位符 4"/>
          <p:cNvSpPr>
            <a:spLocks noGrp="1"/>
          </p:cNvSpPr>
          <p:nvPr>
            <p:ph type="sldNum" idx="10"/>
          </p:nvPr>
        </p:nvSpPr>
        <p:spPr>
          <a:prstGeom prst="rect">
            <a:avLst/>
          </a:prstGeom>
        </p:spPr>
        <p:txBody>
          <a:bodyPr/>
          <a:lstStyle/>
          <a:p>
            <a:pPr algn="ctr" defTabSz="412668" rtl="0">
              <a:lnSpc>
                <a:spcPct val="100000"/>
              </a:lnSpc>
            </a:pPr>
            <a:endParaRPr kern="0">
              <a:solidFill>
                <a:srgbClr val="000000"/>
              </a:solidFill>
              <a:latin typeface="Arial" panose="020B0604020202020204" pitchFamily="34" charset="0"/>
              <a:cs typeface="Arial" panose="020B0604020202020204" pitchFamily="34" charset="0"/>
            </a:endParaRPr>
          </a:p>
        </p:txBody>
      </p:sp>
      <p:sp>
        <p:nvSpPr>
          <p:cNvPr id="6" name="矩形 5"/>
          <p:cNvSpPr/>
          <p:nvPr/>
        </p:nvSpPr>
        <p:spPr>
          <a:xfrm>
            <a:off x="132903" y="4271496"/>
            <a:ext cx="1441562" cy="1006871"/>
          </a:xfrm>
          <a:prstGeom prst="rect">
            <a:avLst/>
          </a:prstGeom>
          <a:solidFill>
            <a:srgbClr val="A736FF"/>
          </a:solidFill>
          <a:ln w="0"/>
        </p:spPr>
        <p:txBody>
          <a:bodyPr anchor="ctr"/>
          <a:lstStyle/>
          <a:p>
            <a:pPr marL="0" lvl="1" algn="ctr" defTabSz="412668" rtl="0">
              <a:lnSpc>
                <a:spcPct val="100000"/>
              </a:lnSpc>
            </a:pPr>
            <a:r>
              <a:rPr lang="en-US" sz="1400" b="1" dirty="0">
                <a:solidFill>
                  <a:srgbClr val="FFFFFF"/>
                </a:solidFill>
                <a:latin typeface="Arial" panose="020B0604020202020204" pitchFamily="34" charset="0"/>
                <a:cs typeface="Arial" panose="020B0604020202020204" pitchFamily="34" charset="0"/>
              </a:rPr>
              <a:t>Features</a:t>
            </a:r>
          </a:p>
        </p:txBody>
      </p:sp>
      <p:sp>
        <p:nvSpPr>
          <p:cNvPr id="7" name="矩形 6"/>
          <p:cNvSpPr/>
          <p:nvPr/>
        </p:nvSpPr>
        <p:spPr>
          <a:xfrm>
            <a:off x="268630" y="1597781"/>
            <a:ext cx="1376080" cy="492241"/>
          </a:xfrm>
          <a:prstGeom prst="rect">
            <a:avLst/>
          </a:prstGeom>
          <a:solidFill>
            <a:srgbClr val="0060F0"/>
          </a:solidFill>
          <a:ln w="0"/>
        </p:spPr>
        <p:txBody>
          <a:bodyPr anchor="ctr"/>
          <a:lstStyle/>
          <a:p>
            <a:pPr algn="ctr" defTabSz="412668" rtl="0">
              <a:lnSpc>
                <a:spcPct val="100000"/>
              </a:lnSpc>
            </a:pPr>
            <a:r>
              <a:rPr lang="en-US" sz="1400" b="1" dirty="0">
                <a:solidFill>
                  <a:srgbClr val="FFFFFF"/>
                </a:solidFill>
                <a:latin typeface="Arial" panose="020B0604020202020204" pitchFamily="34" charset="0"/>
                <a:ea typeface="Times New Roman"/>
                <a:cs typeface="Arial" panose="020B0604020202020204" pitchFamily="34" charset="0"/>
              </a:rPr>
              <a:t>Connection steps</a:t>
            </a:r>
          </a:p>
        </p:txBody>
      </p:sp>
      <p:graphicFrame>
        <p:nvGraphicFramePr>
          <p:cNvPr id="8" name="表格 7"/>
          <p:cNvGraphicFramePr>
            <a:graphicFrameLocks noGrp="1"/>
          </p:cNvGraphicFramePr>
          <p:nvPr/>
        </p:nvGraphicFramePr>
        <p:xfrm>
          <a:off x="1914909" y="2072488"/>
          <a:ext cx="3435064" cy="731472"/>
        </p:xfrm>
        <a:graphic>
          <a:graphicData uri="http://schemas.openxmlformats.org/drawingml/2006/table">
            <a:tbl>
              <a:tblPr/>
              <a:tblGrid>
                <a:gridCol w="858766">
                  <a:extLst>
                    <a:ext uri="{9D8B030D-6E8A-4147-A177-3AD203B41FA5}">
                      <a16:colId xmlns:a16="http://schemas.microsoft.com/office/drawing/2014/main" val="20000"/>
                    </a:ext>
                  </a:extLst>
                </a:gridCol>
                <a:gridCol w="858766">
                  <a:extLst>
                    <a:ext uri="{9D8B030D-6E8A-4147-A177-3AD203B41FA5}">
                      <a16:colId xmlns:a16="http://schemas.microsoft.com/office/drawing/2014/main" val="20001"/>
                    </a:ext>
                  </a:extLst>
                </a:gridCol>
                <a:gridCol w="858766">
                  <a:extLst>
                    <a:ext uri="{9D8B030D-6E8A-4147-A177-3AD203B41FA5}">
                      <a16:colId xmlns:a16="http://schemas.microsoft.com/office/drawing/2014/main" val="20002"/>
                    </a:ext>
                  </a:extLst>
                </a:gridCol>
                <a:gridCol w="858766">
                  <a:extLst>
                    <a:ext uri="{9D8B030D-6E8A-4147-A177-3AD203B41FA5}">
                      <a16:colId xmlns:a16="http://schemas.microsoft.com/office/drawing/2014/main" val="20003"/>
                    </a:ext>
                  </a:extLst>
                </a:gridCol>
              </a:tblGrid>
              <a:tr h="274272">
                <a:tc>
                  <a:txBody>
                    <a:bodyPr/>
                    <a:lstStyle/>
                    <a:p>
                      <a:pPr algn="ctr"/>
                      <a:r>
                        <a:rPr lang="en-US" sz="1200" b="0" i="0" strike="noStrike" cap="none" spc="0" baseline="0">
                          <a:solidFill>
                            <a:srgbClr val="000000"/>
                          </a:solidFill>
                          <a:effectLst/>
                          <a:latin typeface="Times New Roman"/>
                          <a:ea typeface="Times New Roman"/>
                          <a:cs typeface="Times New Roman"/>
                        </a:rPr>
                        <a:t>Product</a:t>
                      </a:r>
                    </a:p>
                  </a:txBody>
                  <a:tcPr marL="91416" marR="91416" marT="45708" marB="45708" anchor="ctr"/>
                </a:tc>
                <a:tc>
                  <a:txBody>
                    <a:bodyPr/>
                    <a:lstStyle/>
                    <a:p>
                      <a:pPr algn="ctr"/>
                      <a:r>
                        <a:rPr lang="en-US" sz="1200" b="0" i="0" strike="noStrike" cap="none" spc="0" baseline="0">
                          <a:solidFill>
                            <a:srgbClr val="000000"/>
                          </a:solidFill>
                          <a:effectLst/>
                          <a:latin typeface="Times New Roman"/>
                          <a:ea typeface="Times New Roman"/>
                          <a:cs typeface="Times New Roman"/>
                        </a:rPr>
                        <a:t>CDN</a:t>
                      </a:r>
                    </a:p>
                  </a:txBody>
                  <a:tcPr marL="91416" marR="91416" marT="45708" marB="45708" anchor="ctr"/>
                </a:tc>
                <a:tc>
                  <a:txBody>
                    <a:bodyPr/>
                    <a:lstStyle/>
                    <a:p>
                      <a:pPr algn="ctr"/>
                      <a:r>
                        <a:rPr lang="en-US" sz="1200" b="0" i="0" strike="noStrike" cap="none" spc="0" baseline="0">
                          <a:solidFill>
                            <a:srgbClr val="000000"/>
                          </a:solidFill>
                          <a:effectLst/>
                          <a:latin typeface="Times New Roman"/>
                          <a:ea typeface="Times New Roman"/>
                          <a:cs typeface="Times New Roman"/>
                        </a:rPr>
                        <a:t>DDoS</a:t>
                      </a:r>
                    </a:p>
                  </a:txBody>
                  <a:tcPr marL="91416" marR="91416" marT="45708" marB="45708" anchor="ctr"/>
                </a:tc>
                <a:tc>
                  <a:txBody>
                    <a:bodyPr/>
                    <a:lstStyle/>
                    <a:p>
                      <a:pPr algn="ctr"/>
                      <a:r>
                        <a:rPr lang="en-US" sz="1200" b="0" i="0" strike="noStrike" cap="none" spc="0" baseline="0">
                          <a:solidFill>
                            <a:srgbClr val="000000"/>
                          </a:solidFill>
                          <a:effectLst/>
                          <a:latin typeface="Times New Roman"/>
                          <a:ea typeface="Times New Roman"/>
                          <a:cs typeface="Times New Roman"/>
                        </a:rPr>
                        <a:t>Web</a:t>
                      </a:r>
                    </a:p>
                  </a:txBody>
                  <a:tcPr marL="91416" marR="91416" marT="45708" marB="45708" anchor="ctr"/>
                </a:tc>
                <a:extLst>
                  <a:ext uri="{0D108BD9-81ED-4DB2-BD59-A6C34878D82A}">
                    <a16:rowId xmlns:a16="http://schemas.microsoft.com/office/drawing/2014/main" val="10000"/>
                  </a:ext>
                </a:extLst>
              </a:tr>
              <a:tr h="457128">
                <a:tc>
                  <a:txBody>
                    <a:bodyPr/>
                    <a:lstStyle/>
                    <a:p>
                      <a:pPr algn="ctr"/>
                      <a:r>
                        <a:rPr lang="en-US" sz="1200" b="0" i="0" strike="noStrike" cap="none" spc="0" baseline="0" dirty="0">
                          <a:solidFill>
                            <a:srgbClr val="000000"/>
                          </a:solidFill>
                          <a:effectLst/>
                          <a:latin typeface="Times New Roman"/>
                          <a:ea typeface="Times New Roman"/>
                          <a:cs typeface="Times New Roman"/>
                        </a:rPr>
                        <a:t>Number of steps</a:t>
                      </a:r>
                    </a:p>
                  </a:txBody>
                  <a:tcPr marL="91416" marR="91416" marT="45708" marB="45708" anchor="ctr"/>
                </a:tc>
                <a:tc>
                  <a:txBody>
                    <a:bodyPr/>
                    <a:lstStyle/>
                    <a:p>
                      <a:pPr algn="ctr"/>
                      <a:r>
                        <a:rPr lang="en-US" sz="1200" b="0" i="0" strike="noStrike" cap="none" spc="0" baseline="0">
                          <a:solidFill>
                            <a:srgbClr val="000000"/>
                          </a:solidFill>
                          <a:effectLst/>
                          <a:latin typeface="Times New Roman"/>
                          <a:ea typeface="Times New Roman"/>
                          <a:cs typeface="Times New Roman"/>
                        </a:rPr>
                        <a:t>4</a:t>
                      </a:r>
                    </a:p>
                  </a:txBody>
                  <a:tcPr marL="91416" marR="91416" marT="45708" marB="45708" anchor="ctr"/>
                </a:tc>
                <a:tc>
                  <a:txBody>
                    <a:bodyPr/>
                    <a:lstStyle/>
                    <a:p>
                      <a:pPr algn="ctr"/>
                      <a:r>
                        <a:rPr lang="en-US" sz="1200" b="0" i="0" strike="noStrike" cap="none" spc="0" baseline="0">
                          <a:solidFill>
                            <a:srgbClr val="000000"/>
                          </a:solidFill>
                          <a:effectLst/>
                          <a:latin typeface="Times New Roman"/>
                          <a:ea typeface="Times New Roman"/>
                          <a:cs typeface="Times New Roman"/>
                        </a:rPr>
                        <a:t>4</a:t>
                      </a:r>
                    </a:p>
                  </a:txBody>
                  <a:tcPr marL="91416" marR="91416" marT="45708" marB="45708" anchor="ctr"/>
                </a:tc>
                <a:tc>
                  <a:txBody>
                    <a:bodyPr/>
                    <a:lstStyle/>
                    <a:p>
                      <a:pPr algn="ctr"/>
                      <a:r>
                        <a:rPr lang="en-US" sz="1200" b="0" i="0" strike="noStrike" cap="none" spc="0" baseline="0" dirty="0">
                          <a:solidFill>
                            <a:srgbClr val="000000"/>
                          </a:solidFill>
                          <a:effectLst/>
                          <a:latin typeface="Times New Roman"/>
                          <a:ea typeface="Times New Roman"/>
                          <a:cs typeface="Times New Roman"/>
                        </a:rPr>
                        <a:t>5</a:t>
                      </a:r>
                    </a:p>
                  </a:txBody>
                  <a:tcPr marL="91416" marR="91416" marT="45708" marB="45708" anchor="ctr"/>
                </a:tc>
                <a:extLst>
                  <a:ext uri="{0D108BD9-81ED-4DB2-BD59-A6C34878D82A}">
                    <a16:rowId xmlns:a16="http://schemas.microsoft.com/office/drawing/2014/main" val="10001"/>
                  </a:ext>
                </a:extLst>
              </a:tr>
            </a:tbl>
          </a:graphicData>
        </a:graphic>
      </p:graphicFrame>
      <p:sp>
        <p:nvSpPr>
          <p:cNvPr id="9" name="文本框 8"/>
          <p:cNvSpPr txBox="1"/>
          <p:nvPr/>
        </p:nvSpPr>
        <p:spPr>
          <a:xfrm>
            <a:off x="2181377" y="1444821"/>
            <a:ext cx="3056211" cy="523152"/>
          </a:xfrm>
          <a:prstGeom prst="rect">
            <a:avLst/>
          </a:prstGeom>
          <a:ln w="12700">
            <a:prstDash val="solid"/>
          </a:ln>
        </p:spPr>
        <p:txBody>
          <a:bodyPr wrap="square">
            <a:spAutoFit/>
          </a:bodyPr>
          <a:lstStyle/>
          <a:p>
            <a:pPr algn="ctr" defTabSz="412668" rtl="0">
              <a:lnSpc>
                <a:spcPct val="100000"/>
              </a:lnSpc>
            </a:pPr>
            <a:r>
              <a:rPr lang="en-US" sz="1600" b="1" dirty="0">
                <a:solidFill>
                  <a:srgbClr val="0060F0"/>
                </a:solidFill>
                <a:latin typeface="Arial" panose="020B0604020202020204" pitchFamily="34" charset="0"/>
                <a:ea typeface="Times New Roman"/>
                <a:cs typeface="Arial" panose="020B0604020202020204" pitchFamily="34" charset="0"/>
              </a:rPr>
              <a:t>Total: </a:t>
            </a:r>
            <a:r>
              <a:rPr lang="en-US" sz="2800" b="1" dirty="0">
                <a:solidFill>
                  <a:srgbClr val="0060F0"/>
                </a:solidFill>
                <a:latin typeface="Arial" panose="020B0604020202020204" pitchFamily="34" charset="0"/>
                <a:ea typeface="Times New Roman"/>
                <a:cs typeface="Arial" panose="020B0604020202020204" pitchFamily="34" charset="0"/>
              </a:rPr>
              <a:t>13 steps</a:t>
            </a:r>
          </a:p>
        </p:txBody>
      </p:sp>
      <p:sp>
        <p:nvSpPr>
          <p:cNvPr id="10" name="文本框 9"/>
          <p:cNvSpPr txBox="1"/>
          <p:nvPr/>
        </p:nvSpPr>
        <p:spPr>
          <a:xfrm>
            <a:off x="6243732" y="1506393"/>
            <a:ext cx="2490715" cy="523152"/>
          </a:xfrm>
          <a:prstGeom prst="rect">
            <a:avLst/>
          </a:prstGeom>
          <a:ln w="12700">
            <a:prstDash val="solid"/>
          </a:ln>
        </p:spPr>
        <p:txBody>
          <a:bodyPr wrap="square">
            <a:spAutoFit/>
          </a:bodyPr>
          <a:lstStyle/>
          <a:p>
            <a:pPr algn="ctr" defTabSz="412668" rtl="0">
              <a:lnSpc>
                <a:spcPct val="100000"/>
              </a:lnSpc>
            </a:pPr>
            <a:r>
              <a:rPr lang="en-US" sz="1600" b="1" dirty="0">
                <a:solidFill>
                  <a:srgbClr val="0060F0"/>
                </a:solidFill>
                <a:latin typeface="Arial" panose="020B0604020202020204" pitchFamily="34" charset="0"/>
                <a:ea typeface="Times New Roman"/>
                <a:cs typeface="Arial" panose="020B0604020202020204" pitchFamily="34" charset="0"/>
              </a:rPr>
              <a:t>Only </a:t>
            </a:r>
            <a:r>
              <a:rPr lang="en-US" sz="2800" b="1" dirty="0">
                <a:solidFill>
                  <a:srgbClr val="0060F0"/>
                </a:solidFill>
                <a:latin typeface="Arial" panose="020B0604020202020204" pitchFamily="34" charset="0"/>
                <a:ea typeface="Times New Roman"/>
                <a:cs typeface="Arial" panose="020B0604020202020204" pitchFamily="34" charset="0"/>
              </a:rPr>
              <a:t>3 steps</a:t>
            </a:r>
          </a:p>
        </p:txBody>
      </p:sp>
      <p:graphicFrame>
        <p:nvGraphicFramePr>
          <p:cNvPr id="11" name="表格 10"/>
          <p:cNvGraphicFramePr>
            <a:graphicFrameLocks noGrp="1"/>
          </p:cNvGraphicFramePr>
          <p:nvPr/>
        </p:nvGraphicFramePr>
        <p:xfrm>
          <a:off x="5881479" y="2427049"/>
          <a:ext cx="3830853" cy="731496"/>
        </p:xfrm>
        <a:graphic>
          <a:graphicData uri="http://schemas.openxmlformats.org/drawingml/2006/table">
            <a:tbl>
              <a:tblPr/>
              <a:tblGrid>
                <a:gridCol w="1276951">
                  <a:extLst>
                    <a:ext uri="{9D8B030D-6E8A-4147-A177-3AD203B41FA5}">
                      <a16:colId xmlns:a16="http://schemas.microsoft.com/office/drawing/2014/main" val="20000"/>
                    </a:ext>
                  </a:extLst>
                </a:gridCol>
                <a:gridCol w="1276951">
                  <a:extLst>
                    <a:ext uri="{9D8B030D-6E8A-4147-A177-3AD203B41FA5}">
                      <a16:colId xmlns:a16="http://schemas.microsoft.com/office/drawing/2014/main" val="20001"/>
                    </a:ext>
                  </a:extLst>
                </a:gridCol>
                <a:gridCol w="1276951">
                  <a:extLst>
                    <a:ext uri="{9D8B030D-6E8A-4147-A177-3AD203B41FA5}">
                      <a16:colId xmlns:a16="http://schemas.microsoft.com/office/drawing/2014/main" val="20002"/>
                    </a:ext>
                  </a:extLst>
                </a:gridCol>
              </a:tblGrid>
              <a:tr h="731413">
                <a:tc>
                  <a:txBody>
                    <a:bodyPr/>
                    <a:lstStyle/>
                    <a:p>
                      <a:r>
                        <a:rPr lang="en-US" sz="1400" b="0" i="0" strike="noStrike" cap="none" spc="0" baseline="0" dirty="0">
                          <a:solidFill>
                            <a:srgbClr val="000000"/>
                          </a:solidFill>
                          <a:effectLst/>
                          <a:latin typeface="Times New Roman"/>
                          <a:ea typeface="Times New Roman"/>
                          <a:cs typeface="Times New Roman"/>
                        </a:rPr>
                        <a:t>1. Site information input</a:t>
                      </a:r>
                    </a:p>
                  </a:txBody>
                  <a:tcPr marL="91416" marR="91416" marT="45708" marB="45708"/>
                </a:tc>
                <a:tc>
                  <a:txBody>
                    <a:bodyPr/>
                    <a:lstStyle/>
                    <a:p>
                      <a:r>
                        <a:rPr lang="en-US" sz="1400" b="0" i="0" strike="noStrike" cap="none" spc="0" baseline="0">
                          <a:solidFill>
                            <a:srgbClr val="000000"/>
                          </a:solidFill>
                          <a:effectLst/>
                          <a:latin typeface="Times New Roman"/>
                          <a:ea typeface="Times New Roman"/>
                          <a:cs typeface="Times New Roman"/>
                        </a:rPr>
                        <a:t>2. DNS configuration</a:t>
                      </a:r>
                    </a:p>
                  </a:txBody>
                  <a:tcPr marL="91416" marR="91416" marT="45708" marB="45708"/>
                </a:tc>
                <a:tc>
                  <a:txBody>
                    <a:bodyPr/>
                    <a:lstStyle/>
                    <a:p>
                      <a:r>
                        <a:rPr lang="en-US" sz="1400" b="0" i="0" strike="noStrike" cap="none" spc="0" baseline="0" dirty="0">
                          <a:solidFill>
                            <a:srgbClr val="000000"/>
                          </a:solidFill>
                          <a:effectLst/>
                          <a:latin typeface="Times New Roman"/>
                          <a:ea typeface="Times New Roman"/>
                          <a:cs typeface="Times New Roman"/>
                        </a:rPr>
                        <a:t>3. Site configuration</a:t>
                      </a:r>
                    </a:p>
                  </a:txBody>
                  <a:tcPr marL="91416" marR="91416" marT="45708" marB="45708"/>
                </a:tc>
                <a:extLst>
                  <a:ext uri="{0D108BD9-81ED-4DB2-BD59-A6C34878D82A}">
                    <a16:rowId xmlns:a16="http://schemas.microsoft.com/office/drawing/2014/main" val="10000"/>
                  </a:ext>
                </a:extLst>
              </a:tr>
            </a:tbl>
          </a:graphicData>
        </a:graphic>
      </p:graphicFrame>
      <p:graphicFrame>
        <p:nvGraphicFramePr>
          <p:cNvPr id="12" name="表格 11"/>
          <p:cNvGraphicFramePr>
            <a:graphicFrameLocks noGrp="1"/>
          </p:cNvGraphicFramePr>
          <p:nvPr/>
        </p:nvGraphicFramePr>
        <p:xfrm>
          <a:off x="1868168" y="4288961"/>
          <a:ext cx="4002109" cy="548592"/>
        </p:xfrm>
        <a:graphic>
          <a:graphicData uri="http://schemas.openxmlformats.org/drawingml/2006/table">
            <a:tbl>
              <a:tblPr/>
              <a:tblGrid>
                <a:gridCol w="1013990">
                  <a:extLst>
                    <a:ext uri="{9D8B030D-6E8A-4147-A177-3AD203B41FA5}">
                      <a16:colId xmlns:a16="http://schemas.microsoft.com/office/drawing/2014/main" val="20000"/>
                    </a:ext>
                  </a:extLst>
                </a:gridCol>
                <a:gridCol w="593035">
                  <a:extLst>
                    <a:ext uri="{9D8B030D-6E8A-4147-A177-3AD203B41FA5}">
                      <a16:colId xmlns:a16="http://schemas.microsoft.com/office/drawing/2014/main" val="20001"/>
                    </a:ext>
                  </a:extLst>
                </a:gridCol>
                <a:gridCol w="803512">
                  <a:extLst>
                    <a:ext uri="{9D8B030D-6E8A-4147-A177-3AD203B41FA5}">
                      <a16:colId xmlns:a16="http://schemas.microsoft.com/office/drawing/2014/main" val="20002"/>
                    </a:ext>
                  </a:extLst>
                </a:gridCol>
                <a:gridCol w="795786">
                  <a:extLst>
                    <a:ext uri="{9D8B030D-6E8A-4147-A177-3AD203B41FA5}">
                      <a16:colId xmlns:a16="http://schemas.microsoft.com/office/drawing/2014/main" val="20003"/>
                    </a:ext>
                  </a:extLst>
                </a:gridCol>
                <a:gridCol w="795786">
                  <a:extLst>
                    <a:ext uri="{9D8B030D-6E8A-4147-A177-3AD203B41FA5}">
                      <a16:colId xmlns:a16="http://schemas.microsoft.com/office/drawing/2014/main" val="20004"/>
                    </a:ext>
                  </a:extLst>
                </a:gridCol>
              </a:tblGrid>
              <a:tr h="274272">
                <a:tc>
                  <a:txBody>
                    <a:bodyPr/>
                    <a:lstStyle/>
                    <a:p>
                      <a:pPr algn="ctr"/>
                      <a:r>
                        <a:rPr lang="en-US" sz="1200" b="0" i="0" strike="noStrike" cap="none" spc="0" baseline="0">
                          <a:solidFill>
                            <a:srgbClr val="000000"/>
                          </a:solidFill>
                          <a:effectLst/>
                          <a:latin typeface="Times New Roman"/>
                          <a:ea typeface="Times New Roman"/>
                          <a:cs typeface="Times New Roman"/>
                        </a:rPr>
                        <a:t>Product</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tc>
                  <a:txBody>
                    <a:bodyPr/>
                    <a:lstStyle/>
                    <a:p>
                      <a:pPr algn="ctr"/>
                      <a:r>
                        <a:rPr lang="en-US" sz="1200" b="0" i="0" strike="noStrike" cap="none" spc="0" baseline="0">
                          <a:solidFill>
                            <a:srgbClr val="000000"/>
                          </a:solidFill>
                          <a:effectLst/>
                          <a:latin typeface="Times New Roman"/>
                          <a:ea typeface="Times New Roman"/>
                          <a:cs typeface="Times New Roman"/>
                        </a:rPr>
                        <a:t>CDN</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tc>
                  <a:txBody>
                    <a:bodyPr/>
                    <a:lstStyle/>
                    <a:p>
                      <a:pPr algn="ctr"/>
                      <a:r>
                        <a:rPr lang="en-US" sz="1200" b="0" i="0" strike="noStrike" cap="none" spc="0" baseline="0">
                          <a:solidFill>
                            <a:srgbClr val="000000"/>
                          </a:solidFill>
                          <a:effectLst/>
                          <a:latin typeface="Times New Roman"/>
                          <a:ea typeface="Times New Roman"/>
                          <a:cs typeface="Times New Roman"/>
                        </a:rPr>
                        <a:t>DDoS</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tc>
                  <a:txBody>
                    <a:bodyPr/>
                    <a:lstStyle/>
                    <a:p>
                      <a:pPr algn="ctr"/>
                      <a:r>
                        <a:rPr lang="en-US" sz="1200" b="0" i="0" strike="noStrike" cap="none" spc="0" baseline="0">
                          <a:solidFill>
                            <a:srgbClr val="000000"/>
                          </a:solidFill>
                          <a:effectLst/>
                          <a:latin typeface="Times New Roman"/>
                          <a:ea typeface="Times New Roman"/>
                          <a:cs typeface="Times New Roman"/>
                        </a:rPr>
                        <a:t>Web</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tc>
                  <a:txBody>
                    <a:bodyPr/>
                    <a:lstStyle/>
                    <a:p>
                      <a:pPr algn="ctr"/>
                      <a:r>
                        <a:rPr lang="en-US" sz="1200" b="0" i="0" strike="noStrike" cap="none" spc="0" baseline="0">
                          <a:solidFill>
                            <a:srgbClr val="000000"/>
                          </a:solidFill>
                          <a:effectLst/>
                          <a:latin typeface="Times New Roman"/>
                          <a:ea typeface="Times New Roman"/>
                          <a:cs typeface="Times New Roman"/>
                        </a:rPr>
                        <a:t>Bot</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extLst>
                  <a:ext uri="{0D108BD9-81ED-4DB2-BD59-A6C34878D82A}">
                    <a16:rowId xmlns:a16="http://schemas.microsoft.com/office/drawing/2014/main" val="10000"/>
                  </a:ext>
                </a:extLst>
              </a:tr>
              <a:tr h="274272">
                <a:tc>
                  <a:txBody>
                    <a:bodyPr/>
                    <a:lstStyle/>
                    <a:p>
                      <a:pPr algn="ctr"/>
                      <a:r>
                        <a:rPr lang="en-US" sz="1200" b="0" i="0" strike="noStrike" cap="none" spc="0" baseline="0" dirty="0">
                          <a:solidFill>
                            <a:srgbClr val="000000"/>
                          </a:solidFill>
                          <a:effectLst/>
                          <a:latin typeface="Times New Roman"/>
                          <a:ea typeface="Times New Roman"/>
                          <a:cs typeface="Times New Roman"/>
                        </a:rPr>
                        <a:t>Categories</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tc>
                  <a:txBody>
                    <a:bodyPr/>
                    <a:lstStyle/>
                    <a:p>
                      <a:pPr algn="ctr"/>
                      <a:r>
                        <a:rPr lang="en-US" sz="1200" b="0" i="0" strike="noStrike" cap="none" spc="0" baseline="0">
                          <a:solidFill>
                            <a:srgbClr val="000000"/>
                          </a:solidFill>
                          <a:effectLst/>
                          <a:latin typeface="Times New Roman"/>
                          <a:ea typeface="Times New Roman"/>
                          <a:cs typeface="Times New Roman"/>
                        </a:rPr>
                        <a:t>8</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tc>
                  <a:txBody>
                    <a:bodyPr/>
                    <a:lstStyle/>
                    <a:p>
                      <a:pPr algn="ctr"/>
                      <a:r>
                        <a:rPr lang="en-US" sz="1200" b="0" i="0" strike="noStrike" cap="none" spc="0" baseline="0">
                          <a:solidFill>
                            <a:srgbClr val="000000"/>
                          </a:solidFill>
                          <a:effectLst/>
                          <a:latin typeface="Times New Roman"/>
                          <a:ea typeface="Times New Roman"/>
                          <a:cs typeface="Times New Roman"/>
                        </a:rPr>
                        <a:t>11</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tc>
                  <a:txBody>
                    <a:bodyPr/>
                    <a:lstStyle/>
                    <a:p>
                      <a:pPr algn="ctr"/>
                      <a:r>
                        <a:rPr lang="en-US" sz="1200" b="0" i="0" strike="noStrike" cap="none" spc="0" baseline="0">
                          <a:solidFill>
                            <a:srgbClr val="000000"/>
                          </a:solidFill>
                          <a:effectLst/>
                          <a:latin typeface="Times New Roman"/>
                          <a:ea typeface="Times New Roman"/>
                          <a:cs typeface="Times New Roman"/>
                        </a:rPr>
                        <a:t>9</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tc>
                  <a:txBody>
                    <a:bodyPr/>
                    <a:lstStyle/>
                    <a:p>
                      <a:pPr algn="ctr"/>
                      <a:r>
                        <a:rPr lang="en-US" sz="1200" b="0" i="0" strike="noStrike" cap="none" spc="0" baseline="0" dirty="0">
                          <a:solidFill>
                            <a:srgbClr val="000000"/>
                          </a:solidFill>
                          <a:effectLst/>
                          <a:latin typeface="Times New Roman"/>
                          <a:ea typeface="Times New Roman"/>
                          <a:cs typeface="Times New Roman"/>
                        </a:rPr>
                        <a:t>8</a:t>
                      </a:r>
                    </a:p>
                  </a:txBody>
                  <a:tcPr marL="91416" marR="91416" marT="45708" marB="45708" anchor="ctr">
                    <a:lnL w="12700" cmpd="sng">
                      <a:solidFill>
                        <a:srgbClr val="999999"/>
                      </a:solidFill>
                    </a:lnL>
                    <a:lnR w="12700" cmpd="sng">
                      <a:solidFill>
                        <a:srgbClr val="999999"/>
                      </a:solidFill>
                    </a:lnR>
                    <a:lnT w="12700" cmpd="sng">
                      <a:solidFill>
                        <a:srgbClr val="999999"/>
                      </a:solidFill>
                    </a:lnT>
                    <a:lnB w="12700" cmpd="sng">
                      <a:solidFill>
                        <a:srgbClr val="999999"/>
                      </a:solidFill>
                    </a:lnB>
                    <a:solidFill>
                      <a:srgbClr val="FFFFFF"/>
                    </a:solidFill>
                  </a:tcPr>
                </a:tc>
                <a:extLst>
                  <a:ext uri="{0D108BD9-81ED-4DB2-BD59-A6C34878D82A}">
                    <a16:rowId xmlns:a16="http://schemas.microsoft.com/office/drawing/2014/main" val="10001"/>
                  </a:ext>
                </a:extLst>
              </a:tr>
            </a:tbl>
          </a:graphicData>
        </a:graphic>
      </p:graphicFrame>
      <p:sp>
        <p:nvSpPr>
          <p:cNvPr id="13" name="文本框 12"/>
          <p:cNvSpPr txBox="1"/>
          <p:nvPr/>
        </p:nvSpPr>
        <p:spPr>
          <a:xfrm>
            <a:off x="456572" y="3409805"/>
            <a:ext cx="1779315" cy="823676"/>
          </a:xfrm>
          <a:prstGeom prst="rect">
            <a:avLst/>
          </a:prstGeom>
          <a:ln w="12700">
            <a:prstDash val="solid"/>
          </a:ln>
        </p:spPr>
        <p:txBody>
          <a:bodyPr>
            <a:spAutoFit/>
          </a:bodyPr>
          <a:lstStyle/>
          <a:p>
            <a:pPr algn="ctr" defTabSz="412668" rtl="0">
              <a:lnSpc>
                <a:spcPct val="100000"/>
              </a:lnSpc>
            </a:pPr>
            <a:r>
              <a:rPr lang="en-US" sz="1600" b="1" dirty="0">
                <a:solidFill>
                  <a:srgbClr val="A736FF"/>
                </a:solidFill>
                <a:latin typeface="Arial" panose="020B0604020202020204" pitchFamily="34" charset="0"/>
                <a:ea typeface="Times New Roman"/>
                <a:cs typeface="Arial" panose="020B0604020202020204" pitchFamily="34" charset="0"/>
              </a:rPr>
              <a:t>Total: </a:t>
            </a:r>
            <a:r>
              <a:rPr lang="en-US" sz="2400" b="1" dirty="0">
                <a:solidFill>
                  <a:srgbClr val="A736FF"/>
                </a:solidFill>
                <a:latin typeface="Arial" panose="020B0604020202020204" pitchFamily="34" charset="0"/>
                <a:ea typeface="Times New Roman"/>
                <a:cs typeface="Arial" panose="020B0604020202020204" pitchFamily="34" charset="0"/>
              </a:rPr>
              <a:t>36 items</a:t>
            </a:r>
          </a:p>
        </p:txBody>
      </p:sp>
      <p:sp>
        <p:nvSpPr>
          <p:cNvPr id="14" name="文本框 13"/>
          <p:cNvSpPr txBox="1"/>
          <p:nvPr/>
        </p:nvSpPr>
        <p:spPr>
          <a:xfrm>
            <a:off x="6853355" y="3414512"/>
            <a:ext cx="2245463" cy="523152"/>
          </a:xfrm>
          <a:prstGeom prst="rect">
            <a:avLst/>
          </a:prstGeom>
          <a:ln w="12700">
            <a:prstDash val="solid"/>
          </a:ln>
        </p:spPr>
        <p:txBody>
          <a:bodyPr wrap="square">
            <a:spAutoFit/>
          </a:bodyPr>
          <a:lstStyle/>
          <a:p>
            <a:pPr algn="ctr" defTabSz="412668" rtl="0">
              <a:lnSpc>
                <a:spcPct val="100000"/>
              </a:lnSpc>
            </a:pPr>
            <a:r>
              <a:rPr lang="en-US" sz="1600" b="1" dirty="0">
                <a:solidFill>
                  <a:srgbClr val="A736FF"/>
                </a:solidFill>
                <a:latin typeface="Arial" panose="020B0604020202020204" pitchFamily="34" charset="0"/>
                <a:ea typeface="Times New Roman"/>
                <a:cs typeface="Arial" panose="020B0604020202020204" pitchFamily="34" charset="0"/>
              </a:rPr>
              <a:t>Only </a:t>
            </a:r>
            <a:r>
              <a:rPr lang="en-US" sz="2800" b="1" dirty="0">
                <a:solidFill>
                  <a:srgbClr val="A736FF"/>
                </a:solidFill>
                <a:latin typeface="Arial" panose="020B0604020202020204" pitchFamily="34" charset="0"/>
                <a:ea typeface="Times New Roman"/>
                <a:cs typeface="Arial" panose="020B0604020202020204" pitchFamily="34" charset="0"/>
              </a:rPr>
              <a:t>10 items</a:t>
            </a:r>
          </a:p>
        </p:txBody>
      </p:sp>
      <p:sp>
        <p:nvSpPr>
          <p:cNvPr id="15" name="文本框 14"/>
          <p:cNvSpPr txBox="1"/>
          <p:nvPr/>
        </p:nvSpPr>
        <p:spPr>
          <a:xfrm>
            <a:off x="9816225" y="1105130"/>
            <a:ext cx="2490714" cy="2219101"/>
          </a:xfrm>
          <a:prstGeom prst="rect">
            <a:avLst/>
          </a:prstGeom>
          <a:ln w="0"/>
        </p:spPr>
        <p:txBody>
          <a:bodyPr wrap="square">
            <a:spAutoFit/>
          </a:bodyPr>
          <a:lstStyle/>
          <a:p>
            <a:pPr defTabSz="412668" rtl="0">
              <a:lnSpc>
                <a:spcPct val="150000"/>
              </a:lnSpc>
            </a:pPr>
            <a:endParaRPr lang="zh-CN" altLang="en-US" sz="1500" b="1" kern="0" dirty="0">
              <a:solidFill>
                <a:srgbClr val="000000"/>
              </a:solidFill>
              <a:latin typeface="Arial" panose="020B0604020202020204" pitchFamily="34" charset="0"/>
              <a:ea typeface="等线" panose="02010600030101010101" pitchFamily="2" charset="-122"/>
              <a:cs typeface="Arial" panose="020B0604020202020204" pitchFamily="34" charset="0"/>
            </a:endParaRPr>
          </a:p>
          <a:p>
            <a:pPr defTabSz="412668" rtl="0">
              <a:lnSpc>
                <a:spcPct val="150000"/>
              </a:lnSpc>
            </a:pPr>
            <a:r>
              <a:rPr lang="en-US" sz="2800" b="1" dirty="0">
                <a:solidFill>
                  <a:srgbClr val="0060F0"/>
                </a:solidFill>
                <a:latin typeface="Arial" panose="020B0604020202020204" pitchFamily="34" charset="0"/>
                <a:ea typeface="Times New Roman"/>
                <a:cs typeface="Arial" panose="020B0604020202020204" pitchFamily="34" charset="0"/>
              </a:rPr>
              <a:t>1</a:t>
            </a:r>
            <a:r>
              <a:rPr lang="en-US" sz="2400" b="1" dirty="0">
                <a:solidFill>
                  <a:srgbClr val="0060F0"/>
                </a:solidFill>
                <a:latin typeface="Arial" panose="020B0604020202020204" pitchFamily="34" charset="0"/>
                <a:ea typeface="Times New Roman"/>
                <a:cs typeface="Arial" panose="020B0604020202020204" pitchFamily="34" charset="0"/>
              </a:rPr>
              <a:t> </a:t>
            </a:r>
            <a:r>
              <a:rPr lang="en-US" sz="1600" b="1" dirty="0">
                <a:solidFill>
                  <a:srgbClr val="0060F0"/>
                </a:solidFill>
                <a:latin typeface="Arial" panose="020B0604020202020204" pitchFamily="34" charset="0"/>
                <a:ea typeface="Times New Roman"/>
                <a:cs typeface="Arial" panose="020B0604020202020204" pitchFamily="34" charset="0"/>
              </a:rPr>
              <a:t>console</a:t>
            </a:r>
          </a:p>
          <a:p>
            <a:pPr defTabSz="412668" rtl="0">
              <a:lnSpc>
                <a:spcPct val="150000"/>
              </a:lnSpc>
            </a:pPr>
            <a:r>
              <a:rPr lang="en-US" sz="1200" b="1" dirty="0">
                <a:solidFill>
                  <a:srgbClr val="0060F0"/>
                </a:solidFill>
                <a:latin typeface="Arial" panose="020B0604020202020204" pitchFamily="34" charset="0"/>
                <a:ea typeface="Times New Roman"/>
                <a:cs typeface="Arial" panose="020B0604020202020204" pitchFamily="34" charset="0"/>
              </a:rPr>
              <a:t>Supports simultaneously viewing</a:t>
            </a:r>
          </a:p>
          <a:p>
            <a:pPr defTabSz="412668" rtl="0">
              <a:lnSpc>
                <a:spcPct val="150000"/>
              </a:lnSpc>
            </a:pPr>
            <a:r>
              <a:rPr lang="en-US" sz="1200" b="1" dirty="0">
                <a:solidFill>
                  <a:srgbClr val="0060F0"/>
                </a:solidFill>
                <a:latin typeface="Arial" panose="020B0604020202020204" pitchFamily="34" charset="0"/>
                <a:ea typeface="Times New Roman"/>
                <a:cs typeface="Arial" panose="020B0604020202020204" pitchFamily="34" charset="0"/>
              </a:rPr>
              <a:t>acceleration and security data</a:t>
            </a:r>
          </a:p>
          <a:p>
            <a:pPr defTabSz="412668" rtl="0">
              <a:lnSpc>
                <a:spcPct val="150000"/>
              </a:lnSpc>
            </a:pPr>
            <a:endParaRPr lang="zh-CN" altLang="en-US" sz="1500" b="1" kern="0" dirty="0">
              <a:solidFill>
                <a:srgbClr val="000000"/>
              </a:solidFill>
              <a:latin typeface="Arial" panose="020B0604020202020204" pitchFamily="34" charset="0"/>
              <a:ea typeface="等线" panose="02010600030101010101" pitchFamily="2" charset="-122"/>
              <a:cs typeface="Arial" panose="020B0604020202020204" pitchFamily="34" charset="0"/>
            </a:endParaRPr>
          </a:p>
        </p:txBody>
      </p:sp>
      <p:sp>
        <p:nvSpPr>
          <p:cNvPr id="16" name="文本框 15"/>
          <p:cNvSpPr txBox="1"/>
          <p:nvPr/>
        </p:nvSpPr>
        <p:spPr>
          <a:xfrm>
            <a:off x="9561671" y="4113805"/>
            <a:ext cx="3979017" cy="710359"/>
          </a:xfrm>
          <a:prstGeom prst="rect">
            <a:avLst/>
          </a:prstGeom>
          <a:ln w="12700">
            <a:prstDash val="solid"/>
          </a:ln>
        </p:spPr>
        <p:txBody>
          <a:bodyPr>
            <a:spAutoFit/>
          </a:bodyPr>
          <a:lstStyle/>
          <a:p>
            <a:pPr defTabSz="412668" rtl="0">
              <a:lnSpc>
                <a:spcPct val="150000"/>
              </a:lnSpc>
            </a:pPr>
            <a:r>
              <a:rPr lang="en-US" sz="1100" b="1" dirty="0">
                <a:solidFill>
                  <a:srgbClr val="A736FF"/>
                </a:solidFill>
                <a:latin typeface="Arial" panose="020B0604020202020204" pitchFamily="34" charset="0"/>
                <a:ea typeface="Times New Roman"/>
                <a:cs typeface="Arial" panose="020B0604020202020204" pitchFamily="34" charset="0"/>
              </a:rPr>
              <a:t>Same features, simpler operations</a:t>
            </a:r>
          </a:p>
          <a:p>
            <a:pPr defTabSz="412668" rtl="0">
              <a:lnSpc>
                <a:spcPct val="150000"/>
              </a:lnSpc>
            </a:pPr>
            <a:r>
              <a:rPr lang="en-US" sz="1100" b="1" dirty="0">
                <a:solidFill>
                  <a:srgbClr val="A736FF"/>
                </a:solidFill>
                <a:latin typeface="Arial" panose="020B0604020202020204" pitchFamily="34" charset="0"/>
                <a:ea typeface="Times New Roman"/>
                <a:cs typeface="Arial" panose="020B0604020202020204" pitchFamily="34" charset="0"/>
              </a:rPr>
              <a:t>Configuration faster by </a:t>
            </a:r>
            <a:r>
              <a:rPr lang="en-US" b="1" dirty="0">
                <a:solidFill>
                  <a:srgbClr val="A736FF"/>
                </a:solidFill>
                <a:latin typeface="Arial" panose="020B0604020202020204" pitchFamily="34" charset="0"/>
                <a:ea typeface="Times New Roman"/>
                <a:cs typeface="Arial" panose="020B0604020202020204" pitchFamily="34" charset="0"/>
              </a:rPr>
              <a:t>3 times</a:t>
            </a:r>
          </a:p>
        </p:txBody>
      </p:sp>
      <p:sp>
        <p:nvSpPr>
          <p:cNvPr id="17" name="文本框 16"/>
          <p:cNvSpPr txBox="1"/>
          <p:nvPr/>
        </p:nvSpPr>
        <p:spPr>
          <a:xfrm>
            <a:off x="1843036" y="2854126"/>
            <a:ext cx="1478201" cy="1169399"/>
          </a:xfrm>
          <a:prstGeom prst="rect">
            <a:avLst/>
          </a:prstGeom>
          <a:ln w="12700">
            <a:prstDash val="solid"/>
          </a:ln>
        </p:spPr>
        <p:txBody>
          <a:bodyPr>
            <a:spAutoFit/>
          </a:bodyPr>
          <a:lstStyle/>
          <a:p>
            <a:pPr algn="ct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1. Domain name connection</a:t>
            </a:r>
          </a:p>
          <a:p>
            <a:pPr algn="ct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2. Domain name configuration</a:t>
            </a:r>
          </a:p>
          <a:p>
            <a:pPr algn="ct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3. Origin configuration</a:t>
            </a:r>
          </a:p>
          <a:p>
            <a:pPr algn="ct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4. Service configuration</a:t>
            </a:r>
          </a:p>
        </p:txBody>
      </p:sp>
      <p:sp>
        <p:nvSpPr>
          <p:cNvPr id="18" name="文本框 17"/>
          <p:cNvSpPr txBox="1"/>
          <p:nvPr/>
        </p:nvSpPr>
        <p:spPr>
          <a:xfrm>
            <a:off x="4246439" y="2678917"/>
            <a:ext cx="1661582" cy="1754098"/>
          </a:xfrm>
          <a:prstGeom prst="rect">
            <a:avLst/>
          </a:prstGeom>
          <a:ln w="12700">
            <a:prstDash val="solid"/>
          </a:ln>
        </p:spPr>
        <p:txBody>
          <a:bodyPr wrap="square">
            <a:spAutoFit/>
          </a:bodyPr>
          <a:lstStyle/>
          <a:p>
            <a:pPr defTabSz="412668" rtl="0">
              <a:lnSpc>
                <a:spcPct val="100000"/>
              </a:lnSpc>
            </a:pPr>
            <a:endParaRPr lang="zh-CN" altLang="en-US" sz="1000" kern="0" dirty="0">
              <a:solidFill>
                <a:srgbClr val="7B7B7B"/>
              </a:solidFill>
              <a:latin typeface="Arial" panose="020B0604020202020204" pitchFamily="34" charset="0"/>
              <a:cs typeface="Arial" panose="020B0604020202020204" pitchFamily="34" charset="0"/>
            </a:endParaRPr>
          </a:p>
          <a:p>
            <a:pP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1. Domain name connection</a:t>
            </a:r>
          </a:p>
          <a:p>
            <a:pP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2. Local verification testing</a:t>
            </a:r>
          </a:p>
          <a:p>
            <a:pP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3. DNS modification and verification</a:t>
            </a:r>
          </a:p>
          <a:p>
            <a:pP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4. Security group configuration</a:t>
            </a:r>
          </a:p>
          <a:p>
            <a:pP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5. Verification and testing</a:t>
            </a:r>
          </a:p>
          <a:p>
            <a:pPr defTabSz="412668" rtl="0">
              <a:lnSpc>
                <a:spcPct val="100000"/>
              </a:lnSpc>
            </a:pPr>
            <a:endParaRPr lang="zh-CN" altLang="en-US" sz="800" kern="0" dirty="0">
              <a:solidFill>
                <a:srgbClr val="7B7B7B"/>
              </a:solidFill>
              <a:latin typeface="Arial" panose="020B0604020202020204" pitchFamily="34" charset="0"/>
              <a:cs typeface="Arial" panose="020B0604020202020204" pitchFamily="34" charset="0"/>
            </a:endParaRPr>
          </a:p>
        </p:txBody>
      </p:sp>
      <p:sp>
        <p:nvSpPr>
          <p:cNvPr id="19" name=" 18"/>
          <p:cNvSpPr/>
          <p:nvPr/>
        </p:nvSpPr>
        <p:spPr>
          <a:xfrm>
            <a:off x="3064442" y="2850117"/>
            <a:ext cx="1193490" cy="1123170"/>
          </a:xfrm>
        </p:spPr>
        <p:txBody>
          <a:bodyPr/>
          <a:lstStyle/>
          <a:p>
            <a:pPr algn="ct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1. Forwarding rule configuration</a:t>
            </a:r>
          </a:p>
          <a:p>
            <a:pPr algn="ct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2. Origin-pull IP range allowing</a:t>
            </a:r>
          </a:p>
          <a:p>
            <a:pPr algn="ct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3. Local configuration verification</a:t>
            </a:r>
          </a:p>
          <a:p>
            <a:pPr algn="ctr" defTabSz="412668" rtl="0">
              <a:lnSpc>
                <a:spcPct val="100000"/>
              </a:lnSpc>
            </a:pPr>
            <a:r>
              <a:rPr lang="en-US" sz="1000" dirty="0">
                <a:solidFill>
                  <a:srgbClr val="7B7B7B"/>
                </a:solidFill>
                <a:latin typeface="Arial" panose="020B0604020202020204" pitchFamily="34" charset="0"/>
                <a:ea typeface="Times New Roman"/>
                <a:cs typeface="Arial" panose="020B0604020202020204" pitchFamily="34" charset="0"/>
              </a:rPr>
              <a:t>4. DNS modification</a:t>
            </a:r>
          </a:p>
        </p:txBody>
      </p:sp>
      <p:sp>
        <p:nvSpPr>
          <p:cNvPr id="20" name=" 19"/>
          <p:cNvSpPr/>
          <p:nvPr/>
        </p:nvSpPr>
        <p:spPr>
          <a:xfrm>
            <a:off x="3853408" y="4870961"/>
            <a:ext cx="1070430" cy="1316550"/>
          </a:xfrm>
        </p:spPr>
        <p:txBody>
          <a:bodyPr/>
          <a:lstStyle/>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1. Rule engine</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2. AI engine</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3. IP blocking penalty</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4. Access control</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5. Regional blocking</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6. CC protection rule</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     </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7. Webpage tamper protection</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8. Information leakage protection</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9. API security</a:t>
            </a:r>
          </a:p>
        </p:txBody>
      </p:sp>
      <p:sp>
        <p:nvSpPr>
          <p:cNvPr id="21" name=" 20"/>
          <p:cNvSpPr/>
          <p:nvPr/>
        </p:nvSpPr>
        <p:spPr>
          <a:xfrm>
            <a:off x="4755104" y="4908822"/>
            <a:ext cx="1089023" cy="1246230"/>
          </a:xfrm>
        </p:spPr>
        <p:txBody>
          <a:bodyPr/>
          <a:lstStyle/>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1. Client risk identification</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2. Smart analysis</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3. - AI assessment</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4. - Threat intelligence</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5. - Smart statistics</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6. - Action settings</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7. Traffic analysis</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8. Business security settings</a:t>
            </a:r>
          </a:p>
        </p:txBody>
      </p:sp>
      <p:sp>
        <p:nvSpPr>
          <p:cNvPr id="22" name=" 21"/>
          <p:cNvSpPr/>
          <p:nvPr/>
        </p:nvSpPr>
        <p:spPr>
          <a:xfrm>
            <a:off x="2790962" y="4851908"/>
            <a:ext cx="1239917" cy="1439611"/>
          </a:xfrm>
        </p:spPr>
        <p:txBody>
          <a:bodyPr/>
          <a:lstStyle/>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1. DDoS protection level</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2. Protocol blocking</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3. Watermark protection</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4. Feature filtering</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5. AI protection</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6. Exceptional connection protection</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7. IP access control list</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8. Port filtering</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9. Blocking by location</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10. IP port rate limiting</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11. Connection attack protection</a:t>
            </a:r>
          </a:p>
        </p:txBody>
      </p:sp>
      <p:sp>
        <p:nvSpPr>
          <p:cNvPr id="23" name=" 22"/>
          <p:cNvSpPr/>
          <p:nvPr/>
        </p:nvSpPr>
        <p:spPr>
          <a:xfrm>
            <a:off x="1935960" y="4894185"/>
            <a:ext cx="967795" cy="1404449"/>
          </a:xfrm>
        </p:spPr>
        <p:txBody>
          <a:bodyPr/>
          <a:lstStyle/>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1. Domain name management</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2. Domain name configuration     </a:t>
            </a:r>
            <a:r>
              <a:rPr sz="800" dirty="0">
                <a:solidFill>
                  <a:prstClr val="black"/>
                </a:solidFill>
                <a:latin typeface="Arial" panose="020B0604020202020204" pitchFamily="34" charset="0"/>
                <a:cs typeface="Arial" panose="020B0604020202020204" pitchFamily="34" charset="0"/>
              </a:rPr>
              <a:t>
</a:t>
            </a:r>
            <a:r>
              <a:rPr lang="en-US" sz="800" dirty="0">
                <a:solidFill>
                  <a:srgbClr val="7B7B7B"/>
                </a:solidFill>
                <a:latin typeface="Arial" panose="020B0604020202020204" pitchFamily="34" charset="0"/>
                <a:ea typeface="Times New Roman"/>
                <a:cs typeface="Arial" panose="020B0604020202020204" pitchFamily="34" charset="0"/>
              </a:rPr>
              <a:t>3. Statistical analysis</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4. Purge and prefetch</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5. Log service</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6. Plugin center</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7. Secure acceleration</a:t>
            </a:r>
          </a:p>
          <a:p>
            <a:pPr defTabSz="412668" rtl="0">
              <a:lnSpc>
                <a:spcPct val="100000"/>
              </a:lnSpc>
            </a:pPr>
            <a:r>
              <a:rPr lang="en-US" sz="800" dirty="0">
                <a:solidFill>
                  <a:srgbClr val="7B7B7B"/>
                </a:solidFill>
                <a:latin typeface="Arial" panose="020B0604020202020204" pitchFamily="34" charset="0"/>
                <a:ea typeface="Times New Roman"/>
                <a:cs typeface="Arial" panose="020B0604020202020204" pitchFamily="34" charset="0"/>
              </a:rPr>
              <a:t>8. Service query</a:t>
            </a:r>
          </a:p>
        </p:txBody>
      </p:sp>
      <p:sp>
        <p:nvSpPr>
          <p:cNvPr id="25" name="文本框 24"/>
          <p:cNvSpPr txBox="1"/>
          <p:nvPr/>
        </p:nvSpPr>
        <p:spPr>
          <a:xfrm>
            <a:off x="2200242" y="875065"/>
            <a:ext cx="3031190" cy="707794"/>
          </a:xfrm>
          <a:prstGeom prst="rect">
            <a:avLst/>
          </a:prstGeom>
          <a:ln w="12700">
            <a:prstDash val="solid"/>
          </a:ln>
        </p:spPr>
        <p:txBody>
          <a:bodyPr>
            <a:spAutoFit/>
          </a:bodyPr>
          <a:lstStyle/>
          <a:p>
            <a:pPr algn="ctr" defTabSz="412668" rtl="0">
              <a:lnSpc>
                <a:spcPct val="100000"/>
              </a:lnSpc>
            </a:pPr>
            <a:r>
              <a:rPr lang="en-US" sz="2000" b="1" dirty="0">
                <a:solidFill>
                  <a:srgbClr val="000000"/>
                </a:solidFill>
                <a:latin typeface="Arial" panose="020B0604020202020204" pitchFamily="34" charset="0"/>
                <a:ea typeface="Times New Roman"/>
                <a:cs typeface="Arial" panose="020B0604020202020204" pitchFamily="34" charset="0"/>
              </a:rPr>
              <a:t>Individual Tencent Cloud products</a:t>
            </a:r>
          </a:p>
        </p:txBody>
      </p:sp>
      <p:sp>
        <p:nvSpPr>
          <p:cNvPr id="26" name="文本框 25"/>
          <p:cNvSpPr txBox="1"/>
          <p:nvPr/>
        </p:nvSpPr>
        <p:spPr>
          <a:xfrm>
            <a:off x="6384184" y="971715"/>
            <a:ext cx="2377634" cy="461605"/>
          </a:xfrm>
          <a:prstGeom prst="rect">
            <a:avLst/>
          </a:prstGeom>
          <a:ln w="12700">
            <a:prstDash val="solid"/>
          </a:ln>
        </p:spPr>
        <p:txBody>
          <a:bodyPr>
            <a:spAutoFit/>
          </a:bodyPr>
          <a:lstStyle/>
          <a:p>
            <a:pPr algn="ctr" defTabSz="412668" rtl="0">
              <a:lnSpc>
                <a:spcPct val="100000"/>
              </a:lnSpc>
            </a:pPr>
            <a:r>
              <a:rPr lang="en-US" sz="2400" b="1" dirty="0" err="1">
                <a:solidFill>
                  <a:srgbClr val="000000"/>
                </a:solidFill>
                <a:latin typeface="Arial" panose="020B0604020202020204" pitchFamily="34" charset="0"/>
                <a:ea typeface="Times New Roman"/>
                <a:cs typeface="Arial" panose="020B0604020202020204" pitchFamily="34" charset="0"/>
              </a:rPr>
              <a:t>EdgeOne</a:t>
            </a:r>
            <a:endParaRPr lang="en-US" sz="2400" b="1" dirty="0">
              <a:solidFill>
                <a:srgbClr val="000000"/>
              </a:solidFill>
              <a:latin typeface="Arial" panose="020B0604020202020204" pitchFamily="34" charset="0"/>
              <a:ea typeface="Times New Roman"/>
              <a:cs typeface="Arial" panose="020B0604020202020204" pitchFamily="34" charset="0"/>
            </a:endParaRPr>
          </a:p>
        </p:txBody>
      </p:sp>
      <p:sp>
        <p:nvSpPr>
          <p:cNvPr id="27" name=" 26"/>
          <p:cNvSpPr/>
          <p:nvPr/>
        </p:nvSpPr>
        <p:spPr>
          <a:xfrm>
            <a:off x="6853355" y="3902761"/>
            <a:ext cx="2959414" cy="1693650"/>
          </a:xfrm>
        </p:spPr>
        <p:txBody>
          <a:bodyPr/>
          <a:lstStyle/>
          <a:p>
            <a:pPr defTabSz="412668" rtl="0">
              <a:lnSpc>
                <a:spcPct val="150000"/>
              </a:lnSpc>
            </a:pPr>
            <a:r>
              <a:rPr lang="en-US" sz="1200" dirty="0">
                <a:solidFill>
                  <a:srgbClr val="000000"/>
                </a:solidFill>
                <a:latin typeface="Arial" panose="020B0604020202020204" pitchFamily="34" charset="0"/>
                <a:ea typeface="Times New Roman"/>
                <a:cs typeface="Arial" panose="020B0604020202020204" pitchFamily="34" charset="0"/>
              </a:rPr>
              <a:t>Each global configuration item can be enabled with </a:t>
            </a:r>
            <a:r>
              <a:rPr lang="en-US" sz="1200" b="1" dirty="0">
                <a:solidFill>
                  <a:srgbClr val="A736FF"/>
                </a:solidFill>
                <a:latin typeface="Arial" panose="020B0604020202020204" pitchFamily="34" charset="0"/>
                <a:ea typeface="Times New Roman"/>
                <a:cs typeface="Arial" panose="020B0604020202020204" pitchFamily="34" charset="0"/>
              </a:rPr>
              <a:t>a simple switch</a:t>
            </a:r>
            <a:r>
              <a:rPr lang="en-US" sz="1200" dirty="0">
                <a:solidFill>
                  <a:srgbClr val="000000"/>
                </a:solidFill>
                <a:latin typeface="Arial" panose="020B0604020202020204" pitchFamily="34" charset="0"/>
                <a:ea typeface="Times New Roman"/>
                <a:cs typeface="Arial" panose="020B0604020202020204" pitchFamily="34" charset="0"/>
              </a:rPr>
              <a:t>,</a:t>
            </a:r>
          </a:p>
          <a:p>
            <a:pPr defTabSz="412668" rtl="0">
              <a:lnSpc>
                <a:spcPct val="150000"/>
              </a:lnSpc>
            </a:pPr>
            <a:r>
              <a:rPr lang="en-US" sz="1200" dirty="0">
                <a:solidFill>
                  <a:srgbClr val="000000"/>
                </a:solidFill>
                <a:latin typeface="Arial" panose="020B0604020202020204" pitchFamily="34" charset="0"/>
                <a:ea typeface="Times New Roman"/>
                <a:cs typeface="Arial" panose="020B0604020202020204" pitchFamily="34" charset="0"/>
              </a:rPr>
              <a:t>which is more lightweight and easier to view and use.</a:t>
            </a:r>
          </a:p>
        </p:txBody>
      </p:sp>
      <p:sp>
        <p:nvSpPr>
          <p:cNvPr id="28" name="箭头: 右 27"/>
          <p:cNvSpPr/>
          <p:nvPr/>
        </p:nvSpPr>
        <p:spPr>
          <a:xfrm>
            <a:off x="8856170" y="1774591"/>
            <a:ext cx="544981" cy="158220"/>
          </a:xfrm>
          <a:prstGeom prst="rightArrow">
            <a:avLst/>
          </a:prstGeom>
          <a:solidFill>
            <a:srgbClr val="0060F0"/>
          </a:solidFill>
          <a:ln w="0"/>
        </p:spPr>
        <p:txBody>
          <a:bodyPr anchor="ctr"/>
          <a:lstStyle/>
          <a:p>
            <a:pPr algn="ctr" defTabSz="412668" rtl="0">
              <a:lnSpc>
                <a:spcPct val="100000"/>
              </a:lnSpc>
            </a:pPr>
            <a:endParaRPr lang="zh-CN" altLang="en-US" sz="1500" b="1" kern="0">
              <a:solidFill>
                <a:srgbClr val="000000"/>
              </a:solidFill>
              <a:latin typeface="Arial" panose="020B0604020202020204" pitchFamily="34" charset="0"/>
              <a:ea typeface="等线" panose="02010600030101010101" pitchFamily="2" charset="-122"/>
              <a:cs typeface="Arial" panose="020B0604020202020204" pitchFamily="34" charset="0"/>
            </a:endParaRPr>
          </a:p>
        </p:txBody>
      </p:sp>
      <p:sp>
        <p:nvSpPr>
          <p:cNvPr id="29" name="箭头: 右 28"/>
          <p:cNvSpPr/>
          <p:nvPr/>
        </p:nvSpPr>
        <p:spPr>
          <a:xfrm>
            <a:off x="9016690" y="3643629"/>
            <a:ext cx="544981" cy="158220"/>
          </a:xfrm>
          <a:prstGeom prst="rightArrow">
            <a:avLst/>
          </a:prstGeom>
          <a:solidFill>
            <a:srgbClr val="A736FF"/>
          </a:solidFill>
          <a:ln w="0"/>
        </p:spPr>
        <p:txBody>
          <a:bodyPr anchor="ctr"/>
          <a:lstStyle/>
          <a:p>
            <a:pPr algn="ctr" defTabSz="412668" rtl="0">
              <a:lnSpc>
                <a:spcPct val="100000"/>
              </a:lnSpc>
            </a:pPr>
            <a:endParaRPr lang="zh-CN" altLang="en-US" sz="1500" b="1" kern="0" dirty="0">
              <a:solidFill>
                <a:srgbClr val="000000"/>
              </a:solidFill>
              <a:latin typeface="Arial" panose="020B0604020202020204" pitchFamily="34" charset="0"/>
              <a:ea typeface="等线" panose="02010600030101010101" pitchFamily="2" charset="-122"/>
              <a:cs typeface="Arial" panose="020B0604020202020204" pitchFamily="34" charset="0"/>
            </a:endParaRPr>
          </a:p>
        </p:txBody>
      </p:sp>
      <p:sp>
        <p:nvSpPr>
          <p:cNvPr id="30" name="线条"/>
          <p:cNvSpPr/>
          <p:nvPr/>
        </p:nvSpPr>
        <p:spPr>
          <a:xfrm flipV="1">
            <a:off x="1841308" y="1279079"/>
            <a:ext cx="1" cy="4725648"/>
          </a:xfrm>
          <a:prstGeom prst="line">
            <a:avLst/>
          </a:prstGeom>
          <a:ln w="12700">
            <a:solidFill>
              <a:srgbClr val="647697"/>
            </a:solidFill>
            <a:miter/>
          </a:ln>
        </p:spPr>
        <p:txBody>
          <a:bodyPr lIns="25394" tIns="25394" rIns="25394" bIns="25394" anchor="ctr"/>
          <a:lstStyle/>
          <a:p>
            <a:pPr defTabSz="1218986" rtl="0">
              <a:lnSpc>
                <a:spcPct val="90000"/>
              </a:lnSpc>
              <a:spcBef>
                <a:spcPts val="2250"/>
              </a:spcBef>
              <a:defRPr sz="2000" b="0">
                <a:latin typeface="PingFang SC Regular"/>
                <a:ea typeface="PingFang SC Regular"/>
              </a:defRPr>
            </a:pPr>
            <a:endParaRPr sz="1000" kern="0">
              <a:solidFill>
                <a:srgbClr val="000000"/>
              </a:solidFill>
              <a:latin typeface="Arial" panose="020B0604020202020204" pitchFamily="34" charset="0"/>
              <a:ea typeface="Microsoft YaHei"/>
              <a:cs typeface="Arial" panose="020B0604020202020204" pitchFamily="34" charset="0"/>
            </a:endParaRPr>
          </a:p>
        </p:txBody>
      </p:sp>
      <p:sp>
        <p:nvSpPr>
          <p:cNvPr id="31" name="线条"/>
          <p:cNvSpPr/>
          <p:nvPr/>
        </p:nvSpPr>
        <p:spPr>
          <a:xfrm flipH="1" flipV="1">
            <a:off x="5857474" y="1261500"/>
            <a:ext cx="17580" cy="4743226"/>
          </a:xfrm>
          <a:prstGeom prst="line">
            <a:avLst/>
          </a:prstGeom>
          <a:ln w="12700">
            <a:solidFill>
              <a:srgbClr val="647697"/>
            </a:solidFill>
            <a:miter/>
          </a:ln>
        </p:spPr>
        <p:txBody>
          <a:bodyPr lIns="25394" tIns="25394" rIns="25394" bIns="25394" anchor="ctr"/>
          <a:lstStyle/>
          <a:p>
            <a:pPr defTabSz="1218986" rtl="0">
              <a:lnSpc>
                <a:spcPct val="90000"/>
              </a:lnSpc>
              <a:spcBef>
                <a:spcPts val="2250"/>
              </a:spcBef>
              <a:defRPr sz="2000" b="0">
                <a:latin typeface="PingFang SC Regular"/>
                <a:ea typeface="PingFang SC Regular"/>
              </a:defRPr>
            </a:pPr>
            <a:endParaRPr sz="1000" kern="0">
              <a:solidFill>
                <a:srgbClr val="000000"/>
              </a:solidFill>
              <a:latin typeface="Arial" panose="020B0604020202020204" pitchFamily="34" charset="0"/>
              <a:ea typeface="Microsoft YaHei"/>
              <a:cs typeface="Arial" panose="020B0604020202020204" pitchFamily="34" charset="0"/>
            </a:endParaRPr>
          </a:p>
        </p:txBody>
      </p:sp>
      <p:pic>
        <p:nvPicPr>
          <p:cNvPr id="37" name="图片 36">
            <a:extLst>
              <a:ext uri="{FF2B5EF4-FFF2-40B4-BE49-F238E27FC236}">
                <a16:creationId xmlns:a16="http://schemas.microsoft.com/office/drawing/2014/main" id="{D86F4035-0921-49BE-A958-E8294F03F633}"/>
              </a:ext>
            </a:extLst>
          </p:cNvPr>
          <p:cNvPicPr>
            <a:picLocks noChangeAspect="1"/>
          </p:cNvPicPr>
          <p:nvPr/>
        </p:nvPicPr>
        <p:blipFill rotWithShape="1">
          <a:blip r:embed="rId2"/>
          <a:srcRect l="80383"/>
          <a:stretch/>
        </p:blipFill>
        <p:spPr>
          <a:xfrm>
            <a:off x="10003123" y="5035208"/>
            <a:ext cx="2004958" cy="1200159"/>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文本框 69"/>
          <p:cNvSpPr txBox="1"/>
          <p:nvPr/>
        </p:nvSpPr>
        <p:spPr>
          <a:xfrm>
            <a:off x="6459370" y="4569533"/>
            <a:ext cx="4711742" cy="1523604"/>
          </a:xfrm>
          <a:prstGeom prst="rect">
            <a:avLst/>
          </a:prstGeom>
          <a:noFill/>
          <a:ln>
            <a:noFill/>
          </a:ln>
        </p:spPr>
        <p:txBody>
          <a:bodyPr vert="horz" wrap="square" lIns="50786" tIns="50786" rIns="50786" bIns="50786" numCol="1" spcCol="38100" anchor="ct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marL="233126" indent="-233126" algn="l" defTabSz="5079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Real-time IM response (Slack/QQ)</a:t>
            </a:r>
          </a:p>
          <a:p>
            <a:pPr marL="233126" indent="-233126" algn="l" defTabSz="5079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Hotline</a:t>
            </a:r>
          </a:p>
          <a:p>
            <a:pPr marL="233126" indent="-233126" algn="l" defTabSz="5079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Email</a:t>
            </a:r>
          </a:p>
          <a:p>
            <a:pPr marL="233126" indent="-233126" algn="l" defTabSz="5079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Online ticket</a:t>
            </a:r>
          </a:p>
          <a:p>
            <a:pPr marL="233126" indent="-233126" algn="l" defTabSz="5079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Multi-lingual support</a:t>
            </a:r>
          </a:p>
          <a:p>
            <a:pPr algn="l" defTabSz="412668" rtl="0">
              <a:lnSpc>
                <a:spcPct val="130000"/>
              </a:lnSpc>
            </a:pPr>
            <a:endParaRPr lang="zh-CN" altLang="en-US" sz="1600" b="0" kern="0" dirty="0">
              <a:latin typeface="Arial" panose="020B0604020202020204" pitchFamily="34" charset="0"/>
              <a:ea typeface="腾讯体 W3"/>
              <a:cs typeface="Arial" panose="020B0604020202020204" pitchFamily="34" charset="0"/>
            </a:endParaRPr>
          </a:p>
        </p:txBody>
      </p:sp>
      <p:sp>
        <p:nvSpPr>
          <p:cNvPr id="710" name="标题文本"/>
          <p:cNvSpPr txBox="1"/>
          <p:nvPr/>
        </p:nvSpPr>
        <p:spPr>
          <a:xfrm>
            <a:off x="509932" y="367194"/>
            <a:ext cx="9917182" cy="545958"/>
          </a:xfrm>
          <a:prstGeom prst="rect">
            <a:avLst/>
          </a:prstGeom>
          <a:ln w="12700">
            <a:miter/>
          </a:ln>
        </p:spPr>
        <p:txBody>
          <a:bodyPr wrap="square" lIns="0" tIns="0" rIns="0" bIns="0"/>
          <a:lstStyle>
            <a:lvl1pPr marL="0" lvl="0" indent="0" algn="l" defTabSz="457200">
              <a:lnSpc>
                <a:spcPct val="120000"/>
              </a:lnSpc>
              <a:spcBef>
                <a:spcPct val="0"/>
              </a:spcBef>
              <a:spcAft>
                <a:spcPct val="0"/>
              </a:spcAft>
              <a:buClrTx/>
              <a:buSzTx/>
              <a:buFontTx/>
              <a:buNone/>
              <a:defRPr sz="6000" b="0" i="0" u="none" strike="noStrike" spc="0" baseline="0">
                <a:ln>
                  <a:noFill/>
                </a:ln>
                <a:solidFill>
                  <a:srgbClr val="000000"/>
                </a:solidFill>
                <a:latin typeface="微软雅黑"/>
                <a:ea typeface="微软雅黑"/>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defTabSz="228554" rtl="0"/>
            <a:r>
              <a:rPr lang="en-US" sz="3000" dirty="0">
                <a:latin typeface="TencentSans W3"/>
              </a:rPr>
              <a:t>Fast and professional aftersales team</a:t>
            </a:r>
          </a:p>
        </p:txBody>
      </p:sp>
      <p:sp>
        <p:nvSpPr>
          <p:cNvPr id="2" name="灯片编号占位符 1"/>
          <p:cNvSpPr txBox="1">
            <a:spLocks noGrp="1"/>
          </p:cNvSpPr>
          <p:nvPr>
            <p:ph type="sldNum" idx="10"/>
          </p:nvPr>
        </p:nvSpPr>
        <p:spPr>
          <a:xfrm>
            <a:off x="11459838" y="6512461"/>
            <a:ext cx="101574" cy="222192"/>
          </a:xfrm>
          <a:prstGeom prst="rect">
            <a:avLst/>
          </a:prstGeom>
          <a:ln w="12700">
            <a:miter/>
          </a:ln>
        </p:spPr>
        <p:txBody>
          <a:bodyPr vert="horz" wrap="none" lIns="50786" tIns="50786" rIns="50786" bIns="50786" rtlCol="0" anchor="ctr"/>
          <a:lstStyle>
            <a:lvl1pPr lvl="0">
              <a:defRPr sz="800" b="0">
                <a:latin typeface="FZLanTingHei-R-GBK"/>
                <a:ea typeface="FZLanTingHei-R-GBK"/>
              </a:defRPr>
            </a:lvl1pPr>
          </a:lstStyle>
          <a:p>
            <a:pPr algn="ctr" defTabSz="412668" rtl="0">
              <a:lnSpc>
                <a:spcPct val="100000"/>
              </a:lnSpc>
            </a:pPr>
            <a:fld id="{11E2779E-2480-458E-A53F-AAA00BD31BEA}" type="slidenum">
              <a:rPr lang="en-US" kern="0">
                <a:solidFill>
                  <a:srgbClr val="000000"/>
                </a:solidFill>
                <a:latin typeface="Arial" panose="020B0604020202020204" pitchFamily="34" charset="0"/>
                <a:cs typeface="Arial" panose="020B0604020202020204" pitchFamily="34" charset="0"/>
              </a:rPr>
              <a:pPr algn="ctr" defTabSz="412668" rtl="0">
                <a:lnSpc>
                  <a:spcPct val="100000"/>
                </a:lnSpc>
              </a:pPr>
              <a:t>26</a:t>
            </a:fld>
            <a:endParaRPr lang="zh-CN" altLang="en-US" kern="0">
              <a:solidFill>
                <a:srgbClr val="000000"/>
              </a:solidFill>
              <a:latin typeface="Arial" panose="020B0604020202020204" pitchFamily="34" charset="0"/>
              <a:cs typeface="Arial" panose="020B0604020202020204" pitchFamily="34" charset="0"/>
            </a:endParaRPr>
          </a:p>
        </p:txBody>
      </p:sp>
      <p:sp>
        <p:nvSpPr>
          <p:cNvPr id="85" name="iśļiďé"/>
          <p:cNvSpPr txBox="1"/>
          <p:nvPr/>
        </p:nvSpPr>
        <p:spPr>
          <a:xfrm>
            <a:off x="640015" y="1084407"/>
            <a:ext cx="4380951" cy="424621"/>
          </a:xfrm>
          <a:prstGeom prst="roundRect">
            <a:avLst>
              <a:gd name="adj" fmla="val 50000"/>
            </a:avLst>
          </a:prstGeom>
          <a:gradFill>
            <a:gsLst>
              <a:gs pos="0">
                <a:schemeClr val="accent2">
                  <a:lumMod val="60000"/>
                  <a:lumOff val="40000"/>
                </a:schemeClr>
              </a:gs>
              <a:gs pos="60000">
                <a:schemeClr val="accent2"/>
              </a:gs>
            </a:gsLst>
            <a:lin ang="2700000" scaled="0"/>
          </a:gradFill>
          <a:ln>
            <a:noFill/>
          </a:ln>
          <a:effectLst>
            <a:outerShdw blurRad="76200" dist="50800" dir="5400000" algn="ctr" rotWithShape="0">
              <a:schemeClr val="accent2">
                <a:alpha val="20000"/>
              </a:schemeClr>
            </a:outerShdw>
          </a:effectLst>
        </p:spPr>
        <p:txBody>
          <a:bodyPr vert="horz" wrap="square" lIns="91416" tIns="45708" rIns="91416" bIns="45708" numCol="1" spcCol="0" anchor="ctr" anchorCtr="0"/>
          <a:lstStyle>
            <a:lvl1pPr marL="0" lvl="0" indent="0" algn="ctr" defTabSz="913765">
              <a:lnSpc>
                <a:spcPct val="100000"/>
              </a:lnSpc>
              <a:spcBef>
                <a:spcPct val="0"/>
              </a:spcBef>
              <a:spcAft>
                <a:spcPct val="0"/>
              </a:spcAft>
              <a:buClrTx/>
              <a:buSzTx/>
              <a:buFontTx/>
              <a:buNone/>
              <a:defRPr sz="2000" b="1" i="0" u="none" strike="noStrike" spc="0" baseline="0">
                <a:ln>
                  <a:noFill/>
                </a:ln>
                <a:solidFill>
                  <a:srgbClr val="FFFFFF"/>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9pPr>
          </a:lstStyle>
          <a:p>
            <a:pPr defTabSz="913583" rtl="0"/>
            <a:r>
              <a:rPr lang="en-US" sz="1800">
                <a:latin typeface="Arial" panose="020B0604020202020204" pitchFamily="34" charset="0"/>
                <a:ea typeface="Times New Roman"/>
                <a:cs typeface="Arial" panose="020B0604020202020204" pitchFamily="34" charset="0"/>
              </a:rPr>
              <a:t>Premium tailor-made services</a:t>
            </a:r>
          </a:p>
        </p:txBody>
      </p:sp>
      <p:sp>
        <p:nvSpPr>
          <p:cNvPr id="82" name="iśḻíḓe"/>
          <p:cNvSpPr txBox="1"/>
          <p:nvPr/>
        </p:nvSpPr>
        <p:spPr>
          <a:xfrm>
            <a:off x="6497370" y="1084407"/>
            <a:ext cx="4345791" cy="424621"/>
          </a:xfrm>
          <a:prstGeom prst="roundRect">
            <a:avLst>
              <a:gd name="adj" fmla="val 50000"/>
            </a:avLst>
          </a:prstGeom>
          <a:gradFill>
            <a:gsLst>
              <a:gs pos="0">
                <a:schemeClr val="accent4">
                  <a:lumMod val="60000"/>
                  <a:lumOff val="40000"/>
                </a:schemeClr>
              </a:gs>
              <a:gs pos="60000">
                <a:schemeClr val="accent4"/>
              </a:gs>
            </a:gsLst>
            <a:lin ang="2700000" scaled="0"/>
          </a:gradFill>
          <a:ln>
            <a:noFill/>
          </a:ln>
          <a:effectLst>
            <a:outerShdw blurRad="76200" dist="50800" dir="5400000" algn="ctr" rotWithShape="0">
              <a:schemeClr val="accent4">
                <a:alpha val="20000"/>
              </a:schemeClr>
            </a:outerShdw>
          </a:effectLst>
        </p:spPr>
        <p:txBody>
          <a:bodyPr vert="horz" wrap="square" lIns="91416" tIns="45708" rIns="91416" bIns="45708" numCol="1" spcCol="0" anchor="ctr" anchorCtr="0"/>
          <a:lstStyle>
            <a:lvl1pPr marL="0" lvl="0" indent="0" algn="ctr" defTabSz="913765">
              <a:lnSpc>
                <a:spcPct val="100000"/>
              </a:lnSpc>
              <a:spcBef>
                <a:spcPct val="0"/>
              </a:spcBef>
              <a:spcAft>
                <a:spcPct val="0"/>
              </a:spcAft>
              <a:buClrTx/>
              <a:buSzTx/>
              <a:buFontTx/>
              <a:buNone/>
              <a:defRPr sz="2000" b="1" i="0" u="none" strike="noStrike" spc="0" baseline="0">
                <a:ln>
                  <a:noFill/>
                </a:ln>
                <a:solidFill>
                  <a:srgbClr val="FFFFFF"/>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9pPr>
          </a:lstStyle>
          <a:p>
            <a:pPr defTabSz="913583" rtl="0"/>
            <a:r>
              <a:rPr lang="en-US" sz="1800">
                <a:latin typeface="Arial" panose="020B0604020202020204" pitchFamily="34" charset="0"/>
                <a:ea typeface="Times New Roman"/>
                <a:cs typeface="Arial" panose="020B0604020202020204" pitchFamily="34" charset="0"/>
              </a:rPr>
              <a:t>Sincere service experience</a:t>
            </a:r>
          </a:p>
        </p:txBody>
      </p:sp>
      <p:sp>
        <p:nvSpPr>
          <p:cNvPr id="70" name="文本框 69"/>
          <p:cNvSpPr txBox="1"/>
          <p:nvPr/>
        </p:nvSpPr>
        <p:spPr>
          <a:xfrm>
            <a:off x="756778" y="5019963"/>
            <a:ext cx="4711742" cy="971298"/>
          </a:xfrm>
          <a:prstGeom prst="rect">
            <a:avLst/>
          </a:prstGeom>
          <a:noFill/>
          <a:ln>
            <a:noFill/>
          </a:ln>
        </p:spPr>
        <p:txBody>
          <a:bodyPr vert="horz" wrap="square" lIns="50786" tIns="50786" rIns="50786" bIns="50786" numCol="1" spcCol="38100" anchor="ct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marL="233126" indent="-233126" algn="l" defTabSz="10158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On-site support for major events</a:t>
            </a:r>
          </a:p>
          <a:p>
            <a:pPr marL="233126" indent="-233126" algn="l" defTabSz="10158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Examples: National holidays and Black Friday</a:t>
            </a:r>
          </a:p>
          <a:p>
            <a:pPr marL="233126" indent="-233126" algn="l" defTabSz="412668" rtl="0">
              <a:lnSpc>
                <a:spcPct val="130000"/>
              </a:lnSpc>
              <a:buFont typeface="Wingdings" charset="0"/>
              <a:buChar char="l"/>
            </a:pPr>
            <a:endParaRPr lang="zh-CN" altLang="en-US" sz="1600" b="0" kern="0" dirty="0">
              <a:solidFill>
                <a:srgbClr val="A419D3"/>
              </a:solidFill>
              <a:latin typeface="Arial" panose="020B0604020202020204" pitchFamily="34" charset="0"/>
              <a:ea typeface="腾讯体 W3"/>
              <a:cs typeface="Arial" panose="020B0604020202020204" pitchFamily="34" charset="0"/>
            </a:endParaRPr>
          </a:p>
        </p:txBody>
      </p:sp>
      <p:sp>
        <p:nvSpPr>
          <p:cNvPr id="72" name="文本框 71"/>
          <p:cNvSpPr txBox="1"/>
          <p:nvPr/>
        </p:nvSpPr>
        <p:spPr>
          <a:xfrm>
            <a:off x="6327898" y="1473559"/>
            <a:ext cx="5439869" cy="2317146"/>
          </a:xfrm>
          <a:prstGeom prst="rect">
            <a:avLst/>
          </a:prstGeom>
          <a:noFill/>
          <a:ln>
            <a:noFill/>
          </a:ln>
        </p:spPr>
        <p:txBody>
          <a:bodyPr vert="horz" wrap="square" lIns="50786" tIns="50786" rIns="50786" bIns="50786" numCol="1" spcCol="38100" anchor="ct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algn="l" defTabSz="825334" rtl="0">
              <a:lnSpc>
                <a:spcPct val="130000"/>
              </a:lnSpc>
            </a:pPr>
            <a:endParaRPr lang="zh-CN" altLang="en-US" sz="1600" b="0" kern="0" dirty="0">
              <a:solidFill>
                <a:srgbClr val="E75200"/>
              </a:solidFill>
              <a:latin typeface="Arial" panose="020B0604020202020204" pitchFamily="34" charset="0"/>
              <a:ea typeface="Microsoft YaHei"/>
              <a:cs typeface="Arial" panose="020B0604020202020204" pitchFamily="34" charset="0"/>
            </a:endParaRPr>
          </a:p>
          <a:p>
            <a:pPr marL="233126" indent="-233126" algn="l" defTabSz="25394"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Tencent Cloud engineers have a higher degree of acceptance and offer more comprehensive support to different types of customers in diverse scenarios.</a:t>
            </a:r>
          </a:p>
          <a:p>
            <a:pPr marL="233126" indent="-233126" algn="l" defTabSz="25394"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According to Gartner Peer Insights </a:t>
            </a:r>
            <a:r>
              <a:rPr lang="en-US" sz="1400" b="0" dirty="0">
                <a:latin typeface="Arial" panose="020B0604020202020204" pitchFamily="34" charset="0"/>
                <a:ea typeface="Times New Roman"/>
                <a:cs typeface="Arial" panose="020B0604020202020204" pitchFamily="34" charset="0"/>
                <a:hlinkClick r:id="rId3" history="0"/>
              </a:rPr>
              <a:t>'Voice of the Customer': CDN Services</a:t>
            </a:r>
            <a:r>
              <a:rPr lang="en-US" sz="1400" b="0" dirty="0">
                <a:latin typeface="Arial" panose="020B0604020202020204" pitchFamily="34" charset="0"/>
                <a:ea typeface="Times New Roman"/>
                <a:cs typeface="Arial" panose="020B0604020202020204" pitchFamily="34" charset="0"/>
              </a:rPr>
              <a:t> released by Gartner, Tencent Cloud CDN enjoys a 93% willingness to recommend in terms of customer satisfaction, outperforming other CDN service providers.</a:t>
            </a:r>
          </a:p>
          <a:p>
            <a:pPr algn="l" defTabSz="825334" rtl="0"/>
            <a:endParaRPr lang="zh-CN" altLang="en-US" sz="1600" b="0" kern="0" dirty="0">
              <a:latin typeface="Arial" panose="020B0604020202020204" pitchFamily="34" charset="0"/>
              <a:ea typeface="腾讯体 W3"/>
              <a:cs typeface="Arial" panose="020B0604020202020204" pitchFamily="34" charset="0"/>
            </a:endParaRPr>
          </a:p>
        </p:txBody>
      </p:sp>
      <p:sp>
        <p:nvSpPr>
          <p:cNvPr id="711" name="文本框 69"/>
          <p:cNvSpPr txBox="1"/>
          <p:nvPr/>
        </p:nvSpPr>
        <p:spPr>
          <a:xfrm>
            <a:off x="846468" y="1636461"/>
            <a:ext cx="4711742" cy="1244276"/>
          </a:xfrm>
          <a:prstGeom prst="rect">
            <a:avLst/>
          </a:prstGeom>
          <a:noFill/>
          <a:ln>
            <a:noFill/>
          </a:ln>
        </p:spPr>
        <p:txBody>
          <a:bodyPr vert="horz" wrap="square" lIns="50786" tIns="50786" rIns="50786" bIns="50786" numCol="1" spcCol="38100" anchor="ct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marL="233126" indent="-233126" algn="l" defTabSz="412668"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Custom alarms with real-time responsiveness</a:t>
            </a:r>
          </a:p>
          <a:p>
            <a:pPr marL="233126" indent="-233126" algn="l" defTabSz="412668"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Custom self-service console</a:t>
            </a:r>
          </a:p>
          <a:p>
            <a:pPr marL="233126" indent="-233126" algn="l" defTabSz="412668"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Custom APIs</a:t>
            </a:r>
          </a:p>
          <a:p>
            <a:pPr algn="l" defTabSz="412668" rtl="0">
              <a:lnSpc>
                <a:spcPct val="130000"/>
              </a:lnSpc>
            </a:pPr>
            <a:endParaRPr lang="zh-CN" altLang="en-US" sz="1600" b="0" kern="0" dirty="0">
              <a:latin typeface="Arial" panose="020B0604020202020204" pitchFamily="34" charset="0"/>
              <a:ea typeface="腾讯体 W3"/>
              <a:cs typeface="Arial" panose="020B0604020202020204" pitchFamily="34" charset="0"/>
            </a:endParaRPr>
          </a:p>
        </p:txBody>
      </p:sp>
      <p:sp>
        <p:nvSpPr>
          <p:cNvPr id="712" name="iśļiďé"/>
          <p:cNvSpPr txBox="1"/>
          <p:nvPr/>
        </p:nvSpPr>
        <p:spPr>
          <a:xfrm>
            <a:off x="697156" y="4445863"/>
            <a:ext cx="5035476" cy="424621"/>
          </a:xfrm>
          <a:prstGeom prst="roundRect">
            <a:avLst>
              <a:gd name="adj" fmla="val 50000"/>
            </a:avLst>
          </a:prstGeom>
          <a:solidFill>
            <a:srgbClr val="0188FB"/>
          </a:solidFill>
          <a:ln>
            <a:noFill/>
          </a:ln>
          <a:effectLst>
            <a:outerShdw blurRad="76200" dist="50800" dir="5400000" algn="ctr" rotWithShape="0">
              <a:schemeClr val="accent2">
                <a:alpha val="20000"/>
              </a:schemeClr>
            </a:outerShdw>
          </a:effectLst>
        </p:spPr>
        <p:txBody>
          <a:bodyPr vert="horz" wrap="square" lIns="91416" tIns="45708" rIns="91416" bIns="45708" numCol="1" spcCol="0" anchor="ctr" anchorCtr="0"/>
          <a:lstStyle>
            <a:lvl1pPr marL="0" lvl="0" indent="0" algn="ctr" defTabSz="913765">
              <a:lnSpc>
                <a:spcPct val="100000"/>
              </a:lnSpc>
              <a:spcBef>
                <a:spcPct val="0"/>
              </a:spcBef>
              <a:spcAft>
                <a:spcPct val="0"/>
              </a:spcAft>
              <a:buClrTx/>
              <a:buSzTx/>
              <a:buFontTx/>
              <a:buNone/>
              <a:defRPr sz="2000" b="1" i="0" u="none" strike="noStrike" spc="0" baseline="0">
                <a:ln>
                  <a:noFill/>
                </a:ln>
                <a:solidFill>
                  <a:srgbClr val="FFFFFF"/>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9pPr>
          </a:lstStyle>
          <a:p>
            <a:pPr defTabSz="913583" rtl="0"/>
            <a:r>
              <a:rPr lang="en-US" sz="1800" dirty="0">
                <a:latin typeface="Arial" panose="020B0604020202020204" pitchFamily="34" charset="0"/>
                <a:ea typeface="Times New Roman"/>
                <a:cs typeface="Arial" panose="020B0604020202020204" pitchFamily="34" charset="0"/>
              </a:rPr>
              <a:t>Dedicated personnel for on-site support</a:t>
            </a:r>
          </a:p>
        </p:txBody>
      </p:sp>
      <p:sp>
        <p:nvSpPr>
          <p:cNvPr id="713" name="iśļiďé"/>
          <p:cNvSpPr txBox="1"/>
          <p:nvPr/>
        </p:nvSpPr>
        <p:spPr>
          <a:xfrm>
            <a:off x="670787" y="2618762"/>
            <a:ext cx="4416112" cy="424621"/>
          </a:xfrm>
          <a:prstGeom prst="roundRect">
            <a:avLst>
              <a:gd name="adj" fmla="val 50000"/>
            </a:avLst>
          </a:prstGeom>
          <a:solidFill>
            <a:srgbClr val="E06666"/>
          </a:solidFill>
          <a:ln>
            <a:noFill/>
          </a:ln>
          <a:effectLst>
            <a:outerShdw blurRad="76200" dist="50800" dir="5400000" algn="ctr" rotWithShape="0">
              <a:schemeClr val="accent2">
                <a:alpha val="20000"/>
              </a:schemeClr>
            </a:outerShdw>
          </a:effectLst>
        </p:spPr>
        <p:txBody>
          <a:bodyPr vert="horz" wrap="square" lIns="91416" tIns="45708" rIns="91416" bIns="45708" numCol="1" spcCol="0" anchor="ctr" anchorCtr="0"/>
          <a:lstStyle>
            <a:lvl1pPr marL="0" lvl="0" indent="0" algn="ctr" defTabSz="913765">
              <a:lnSpc>
                <a:spcPct val="100000"/>
              </a:lnSpc>
              <a:spcBef>
                <a:spcPct val="0"/>
              </a:spcBef>
              <a:spcAft>
                <a:spcPct val="0"/>
              </a:spcAft>
              <a:buClrTx/>
              <a:buSzTx/>
              <a:buFontTx/>
              <a:buNone/>
              <a:defRPr sz="2000" b="1" i="0" u="none" strike="noStrike" spc="0" baseline="0">
                <a:ln>
                  <a:noFill/>
                </a:ln>
                <a:solidFill>
                  <a:srgbClr val="FFFFFF"/>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9pPr>
          </a:lstStyle>
          <a:p>
            <a:pPr defTabSz="913583" rtl="0"/>
            <a:r>
              <a:rPr lang="en-US" sz="1800" dirty="0">
                <a:latin typeface="Arial" panose="020B0604020202020204" pitchFamily="34" charset="0"/>
                <a:ea typeface="Times New Roman"/>
                <a:cs typeface="Arial" panose="020B0604020202020204" pitchFamily="34" charset="0"/>
              </a:rPr>
              <a:t>Dedicated technical support team</a:t>
            </a:r>
          </a:p>
        </p:txBody>
      </p:sp>
      <p:sp>
        <p:nvSpPr>
          <p:cNvPr id="714" name="文本框 69"/>
          <p:cNvSpPr txBox="1"/>
          <p:nvPr/>
        </p:nvSpPr>
        <p:spPr>
          <a:xfrm>
            <a:off x="743026" y="3368018"/>
            <a:ext cx="5200028" cy="971298"/>
          </a:xfrm>
          <a:prstGeom prst="rect">
            <a:avLst/>
          </a:prstGeom>
          <a:noFill/>
          <a:ln>
            <a:noFill/>
          </a:ln>
        </p:spPr>
        <p:txBody>
          <a:bodyPr vert="horz" wrap="square" lIns="50786" tIns="50786" rIns="50786" bIns="50786" numCol="1" spcCol="38100" anchor="ct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marL="233126" indent="-233126" algn="l" defTabSz="20316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24/7 professional support</a:t>
            </a:r>
          </a:p>
          <a:p>
            <a:pPr marL="233126" indent="-233126" algn="l" defTabSz="20316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Monthly customer-level service report</a:t>
            </a:r>
          </a:p>
          <a:p>
            <a:pPr marL="233126" indent="-233126" algn="l" defTabSz="203160" rtl="0">
              <a:lnSpc>
                <a:spcPct val="130000"/>
              </a:lnSpc>
              <a:buFont typeface="Wingdings" charset="0"/>
              <a:buChar char="l"/>
            </a:pPr>
            <a:r>
              <a:rPr lang="en-US" sz="1400" b="0" dirty="0">
                <a:latin typeface="Arial" panose="020B0604020202020204" pitchFamily="34" charset="0"/>
                <a:ea typeface="Times New Roman"/>
                <a:cs typeface="Arial" panose="020B0604020202020204" pitchFamily="34" charset="0"/>
              </a:rPr>
              <a:t>24/7 security emergency response mechanism in the US and Singapore</a:t>
            </a:r>
          </a:p>
          <a:p>
            <a:pPr algn="l" defTabSz="412668" rtl="0">
              <a:lnSpc>
                <a:spcPct val="130000"/>
              </a:lnSpc>
            </a:pPr>
            <a:endParaRPr lang="zh-CN" altLang="en-US" sz="1600" b="0" kern="0" dirty="0">
              <a:latin typeface="Arial" panose="020B0604020202020204" pitchFamily="34" charset="0"/>
              <a:ea typeface="腾讯体 W3"/>
              <a:cs typeface="Arial" panose="020B0604020202020204" pitchFamily="34" charset="0"/>
            </a:endParaRPr>
          </a:p>
        </p:txBody>
      </p:sp>
      <p:sp>
        <p:nvSpPr>
          <p:cNvPr id="715" name="iśḻíḓe"/>
          <p:cNvSpPr txBox="1"/>
          <p:nvPr/>
        </p:nvSpPr>
        <p:spPr>
          <a:xfrm>
            <a:off x="6554513" y="3982267"/>
            <a:ext cx="5147321" cy="424621"/>
          </a:xfrm>
          <a:prstGeom prst="roundRect">
            <a:avLst>
              <a:gd name="adj" fmla="val 50000"/>
            </a:avLst>
          </a:prstGeom>
          <a:solidFill>
            <a:srgbClr val="678F00"/>
          </a:solidFill>
          <a:ln>
            <a:noFill/>
          </a:ln>
          <a:effectLst>
            <a:outerShdw blurRad="76200" dist="50800" dir="5400000" algn="ctr" rotWithShape="0">
              <a:schemeClr val="accent4">
                <a:alpha val="20000"/>
              </a:schemeClr>
            </a:outerShdw>
          </a:effectLst>
        </p:spPr>
        <p:txBody>
          <a:bodyPr vert="horz" wrap="square" lIns="91416" tIns="45708" rIns="91416" bIns="45708" numCol="1" spcCol="0" anchor="ctr" anchorCtr="0"/>
          <a:lstStyle>
            <a:lvl1pPr marL="0" lvl="0" indent="0" algn="ctr" defTabSz="913765">
              <a:lnSpc>
                <a:spcPct val="100000"/>
              </a:lnSpc>
              <a:spcBef>
                <a:spcPct val="0"/>
              </a:spcBef>
              <a:spcAft>
                <a:spcPct val="0"/>
              </a:spcAft>
              <a:buClrTx/>
              <a:buSzTx/>
              <a:buFontTx/>
              <a:buNone/>
              <a:defRPr sz="2000" b="1" i="0" u="none" strike="noStrike" spc="0" baseline="0">
                <a:ln>
                  <a:noFill/>
                </a:ln>
                <a:solidFill>
                  <a:srgbClr val="FFFFFF"/>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chemeClr val="lt1"/>
                </a:solidFill>
                <a:latin typeface="Helvetica Neue"/>
                <a:ea typeface="Helvetica Neue"/>
              </a:defRPr>
            </a:lvl9pPr>
          </a:lstStyle>
          <a:p>
            <a:pPr defTabSz="913583" rtl="0"/>
            <a:r>
              <a:rPr lang="en-US" sz="1800" dirty="0">
                <a:latin typeface="Arial" panose="020B0604020202020204" pitchFamily="34" charset="0"/>
                <a:ea typeface="Times New Roman"/>
                <a:cs typeface="Arial" panose="020B0604020202020204" pitchFamily="34" charset="0"/>
              </a:rPr>
              <a:t>Comprehensive and fast response methods</a:t>
            </a:r>
          </a:p>
        </p:txBody>
      </p:sp>
      <p:sp>
        <p:nvSpPr>
          <p:cNvPr id="717" name="文本框 716"/>
          <p:cNvSpPr txBox="1"/>
          <p:nvPr/>
        </p:nvSpPr>
        <p:spPr>
          <a:xfrm>
            <a:off x="509931" y="6153593"/>
            <a:ext cx="11257835" cy="253934"/>
          </a:xfrm>
          <a:prstGeom prst="rect">
            <a:avLst/>
          </a:prstGeom>
          <a:ln w="12700">
            <a:prstDash val="solid"/>
          </a:ln>
        </p:spPr>
        <p:txBody>
          <a:bodyPr/>
          <a:lstStyle>
            <a:lvl1pPr marL="0" lvl="0" indent="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1pPr>
            <a:lvl2pPr marL="0" lvl="1" indent="1143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ct val="0"/>
              </a:spcBef>
              <a:spcAft>
                <a:spcPct val="0"/>
              </a:spcAft>
              <a:buClrTx/>
              <a:buSzTx/>
              <a:buFontTx/>
              <a:buNone/>
              <a:defRPr sz="1500" b="1" i="0" u="none" strike="noStrike" spc="0" baseline="0">
                <a:ln>
                  <a:noFill/>
                </a:ln>
                <a:solidFill>
                  <a:srgbClr val="000000"/>
                </a:solidFill>
                <a:latin typeface="Helvetica Neue"/>
                <a:ea typeface="Helvetica Neue"/>
              </a:defRPr>
            </a:lvl9pPr>
          </a:lstStyle>
          <a:p>
            <a:pPr defTabSz="412668" rtl="0"/>
            <a:r>
              <a:rPr lang="en-US" sz="1100" dirty="0">
                <a:latin typeface="Arial" panose="020B0604020202020204" pitchFamily="34" charset="0"/>
                <a:ea typeface="Times New Roman"/>
                <a:cs typeface="Arial" panose="020B0604020202020204" pitchFamily="34" charset="0"/>
              </a:rPr>
              <a:t>*Some vendors are slow in Ops and response and cannot respond to urgent customer needs, such as resource scheduling updates and urgent game version updates.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0" name="正方形"/>
          <p:cNvSpPr/>
          <p:nvPr/>
        </p:nvSpPr>
        <p:spPr>
          <a:xfrm>
            <a:off x="1115908" y="2114998"/>
            <a:ext cx="1193646" cy="1193644"/>
          </a:xfrm>
          <a:prstGeom prst="rect">
            <a:avLst/>
          </a:prstGeom>
          <a:solidFill>
            <a:srgbClr val="FFFFFF">
              <a:alpha val="9876"/>
            </a:srgbClr>
          </a:solidFill>
          <a:ln w="12700">
            <a:miter/>
          </a:ln>
        </p:spPr>
        <p:txBody>
          <a:bodyPr lIns="25400" tIns="25400" rIns="25400" bIns="25400" anchor="ctr"/>
          <a:lstStyle/>
          <a:p>
            <a:pPr>
              <a:defRPr sz="3200" b="0">
                <a:solidFill>
                  <a:srgbClr val="FFFFFF"/>
                </a:solidFill>
                <a:latin typeface="Helvetica Neue Medium"/>
                <a:ea typeface="Helvetica Neue Medium"/>
              </a:defRPr>
            </a:pPr>
            <a:endParaRPr sz="1600"/>
          </a:p>
        </p:txBody>
      </p:sp>
      <p:sp>
        <p:nvSpPr>
          <p:cNvPr id="291" name="正方形"/>
          <p:cNvSpPr/>
          <p:nvPr/>
        </p:nvSpPr>
        <p:spPr>
          <a:xfrm>
            <a:off x="-7921" y="2435344"/>
            <a:ext cx="1987947" cy="1987947"/>
          </a:xfrm>
          <a:prstGeom prst="rect">
            <a:avLst/>
          </a:prstGeom>
          <a:solidFill>
            <a:schemeClr val="bg1">
              <a:alpha val="89983"/>
            </a:schemeClr>
          </a:solidFill>
          <a:ln w="12700">
            <a:miter/>
          </a:ln>
        </p:spPr>
        <p:txBody>
          <a:bodyPr lIns="25400" tIns="25400" rIns="25400" bIns="25400" anchor="ctr"/>
          <a:lstStyle/>
          <a:p>
            <a:pPr>
              <a:defRPr sz="3200" b="0">
                <a:solidFill>
                  <a:srgbClr val="FFFFFF"/>
                </a:solidFill>
                <a:latin typeface="Helvetica Neue Medium"/>
                <a:ea typeface="Helvetica Neue Medium"/>
              </a:defRPr>
            </a:pPr>
            <a:endParaRPr sz="1600"/>
          </a:p>
        </p:txBody>
      </p:sp>
      <p:sp>
        <p:nvSpPr>
          <p:cNvPr id="292" name="章节标题文本，100磅，标题字数超过12，折行处理"/>
          <p:cNvSpPr txBox="1"/>
          <p:nvPr/>
        </p:nvSpPr>
        <p:spPr>
          <a:xfrm>
            <a:off x="2656622" y="3013554"/>
            <a:ext cx="7560557" cy="990600"/>
          </a:xfrm>
          <a:prstGeom prst="rect">
            <a:avLst/>
          </a:prstGeom>
          <a:ln w="12700">
            <a:miter/>
          </a:ln>
        </p:spPr>
        <p:txBody>
          <a:bodyPr wrap="square" lIns="0" tIns="0" rIns="0" bIns="0" anchor="t">
            <a:spAutoFit/>
          </a:bodyPr>
          <a:lstStyle>
            <a:lvl1pPr lvl="0" algn="l" defTabSz="457200">
              <a:defRPr sz="9999" b="0">
                <a:solidFill>
                  <a:srgbClr val="FFFFFF"/>
                </a:solidFill>
                <a:latin typeface="腾讯体 W7"/>
                <a:ea typeface="腾讯体 W7"/>
              </a:defRPr>
            </a:lvl1pPr>
          </a:lstStyle>
          <a:p>
            <a:r>
              <a:rPr lang="zh-CN" sz="4999">
                <a:solidFill>
                  <a:srgbClr val="FFFFFF"/>
                </a:solidFill>
                <a:latin typeface="TencentSans W3"/>
                <a:ea typeface="TencentSans W3"/>
              </a:rPr>
              <a:t>Case Sharing</a:t>
            </a:r>
          </a:p>
        </p:txBody>
      </p:sp>
      <p:sp>
        <p:nvSpPr>
          <p:cNvPr id="294" name="正方形"/>
          <p:cNvSpPr/>
          <p:nvPr/>
        </p:nvSpPr>
        <p:spPr>
          <a:xfrm>
            <a:off x="1782856" y="4198020"/>
            <a:ext cx="526759" cy="526759"/>
          </a:xfrm>
          <a:prstGeom prst="rect">
            <a:avLst/>
          </a:prstGeom>
          <a:solidFill>
            <a:srgbClr val="FFFFFF">
              <a:alpha val="49687"/>
            </a:srgbClr>
          </a:solidFill>
          <a:ln w="12700">
            <a:miter/>
          </a:ln>
        </p:spPr>
        <p:txBody>
          <a:bodyPr lIns="25400" tIns="25400" rIns="25400" bIns="25400" anchor="ctr"/>
          <a:lstStyle/>
          <a:p>
            <a:pPr>
              <a:defRPr sz="3200" b="0">
                <a:solidFill>
                  <a:srgbClr val="FFFFFF"/>
                </a:solidFill>
                <a:latin typeface="Helvetica Neue Medium"/>
                <a:ea typeface="Helvetica Neue Medium"/>
              </a:defRPr>
            </a:pPr>
            <a:endParaRPr sz="1600"/>
          </a:p>
        </p:txBody>
      </p:sp>
      <p:sp>
        <p:nvSpPr>
          <p:cNvPr id="7" name="01"/>
          <p:cNvSpPr txBox="1"/>
          <p:nvPr/>
        </p:nvSpPr>
        <p:spPr>
          <a:xfrm>
            <a:off x="141472" y="2899334"/>
            <a:ext cx="1832618" cy="1219041"/>
          </a:xfrm>
          <a:prstGeom prst="rect">
            <a:avLst/>
          </a:prstGeom>
          <a:ln w="12700">
            <a:miter/>
          </a:ln>
        </p:spPr>
        <p:txBody>
          <a:bodyPr wrap="square" lIns="0" tIns="0" rIns="0" bIns="0" anchor="ctr">
            <a:spAutoFit/>
          </a:bodyPr>
          <a:lstStyle>
            <a:lvl1pPr lvl="0" algn="l" defTabSz="457200">
              <a:lnSpc>
                <a:spcPct val="80000"/>
              </a:lnSpc>
              <a:defRPr sz="19997" b="0">
                <a:solidFill>
                  <a:schemeClr val="accent1">
                    <a:lumOff val="-2940"/>
                  </a:schemeClr>
                </a:solidFill>
                <a:latin typeface="腾讯体 W7"/>
                <a:ea typeface="腾讯体 W7"/>
              </a:defRPr>
            </a:lvl1pPr>
          </a:lstStyle>
          <a:p>
            <a:r>
              <a:rPr lang="en-US" sz="9999">
                <a:solidFill>
                  <a:srgbClr val="0060FF"/>
                </a:solidFill>
              </a:rPr>
              <a:t>04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0"/>
          </p:nvPr>
        </p:nvSpPr>
        <p:spPr/>
        <p:txBody>
          <a:bodyPr/>
          <a:lstStyle/>
          <a:p>
            <a:pPr marL="0" lvl="0" indent="0" algn="ctr" defTabSz="412750">
              <a:lnSpc>
                <a:spcPct val="100000"/>
              </a:lnSpc>
              <a:spcBef>
                <a:spcPts val="0"/>
              </a:spcBef>
              <a:spcAft>
                <a:spcPts val="0"/>
              </a:spcAft>
              <a:buClrTx/>
              <a:buSzTx/>
              <a:buFontTx/>
              <a:buNone/>
            </a:pPr>
            <a:fld id="{7633EA9F-8C8B-4288-BCAB-D86C15FE9D17}" type="slidenum">
              <a:rPr lang="en-US" sz="800" b="0" i="0" u="none" strike="noStrike" kern="0" spc="0" baseline="0">
                <a:ln>
                  <a:noFill/>
                </a:ln>
                <a:solidFill>
                  <a:srgbClr val="000000"/>
                </a:solidFill>
                <a:ea typeface="FZLanTingHei-R-GBK"/>
              </a:rPr>
              <a:t>28</a:t>
            </a:fld>
            <a:endParaRPr lang="zh-CN" sz="800" b="0" i="0" u="none" strike="noStrike" kern="0" spc="0" baseline="0">
              <a:ln>
                <a:noFill/>
              </a:ln>
              <a:solidFill>
                <a:srgbClr val="000000"/>
              </a:solidFill>
              <a:ea typeface="FZLanTingHei-R-GBK"/>
            </a:endParaRPr>
          </a:p>
        </p:txBody>
      </p:sp>
      <p:sp>
        <p:nvSpPr>
          <p:cNvPr id="32" name="标题文本"/>
          <p:cNvSpPr txBox="1"/>
          <p:nvPr/>
        </p:nvSpPr>
        <p:spPr>
          <a:xfrm>
            <a:off x="509100" y="366631"/>
            <a:ext cx="3635640" cy="507124"/>
          </a:xfrm>
          <a:prstGeom prst="rect">
            <a:avLst/>
          </a:prstGeom>
          <a:ln w="12700">
            <a:miter/>
          </a:ln>
        </p:spPr>
        <p:txBody>
          <a:bodyPr wrap="square" lIns="0" tIns="0" rIns="0" bIns="0">
            <a:spAutoFit/>
          </a:bodyPr>
          <a:lstStyle>
            <a:lvl1pPr lvl="0" algn="l" defTabSz="457200">
              <a:lnSpc>
                <a:spcPct val="120000"/>
              </a:lnSpc>
              <a:defRPr sz="5999" b="0">
                <a:latin typeface="微软雅黑"/>
                <a:ea typeface="微软雅黑"/>
              </a:defRPr>
            </a:lvl1pPr>
          </a:lstStyle>
          <a:p>
            <a:r>
              <a:rPr lang="en-US" sz="3001">
                <a:latin typeface="TencentSans W3"/>
                <a:ea typeface="TencentSans W3"/>
              </a:rPr>
              <a:t>Gaming Industry</a:t>
            </a:r>
            <a:endParaRPr lang="latin"/>
          </a:p>
        </p:txBody>
      </p:sp>
      <p:sp>
        <p:nvSpPr>
          <p:cNvPr id="147" name="文本框 146"/>
          <p:cNvSpPr txBox="1"/>
          <p:nvPr/>
        </p:nvSpPr>
        <p:spPr>
          <a:xfrm>
            <a:off x="509100" y="1131281"/>
            <a:ext cx="5010334" cy="471863"/>
          </a:xfrm>
          <a:prstGeom prst="rect">
            <a:avLst/>
          </a:prstGeom>
          <a:noFill/>
          <a:ln>
            <a:noFill/>
          </a:ln>
        </p:spPr>
        <p:txBody>
          <a:bodyPr vert="horz" wrap="none" lIns="50793" tIns="50793" rIns="50793" bIns="50793" numCol="1" spcCol="38100" anchor="ctr">
            <a:spAutoFit/>
          </a:bodyPr>
          <a:lstStyle/>
          <a:p>
            <a:pPr algn="l" defTabSz="825500"/>
            <a:r>
              <a:rPr lang="en-US" sz="2400">
                <a:solidFill>
                  <a:schemeClr val="tx2"/>
                </a:solidFill>
                <a:latin typeface="腾讯体 W7"/>
              </a:rPr>
              <a:t>Case 1</a:t>
            </a:r>
            <a:r>
              <a:rPr lang="zh-CN" sz="2400">
                <a:solidFill>
                  <a:schemeClr val="tx2"/>
                </a:solidFill>
                <a:latin typeface="腾讯体 W7"/>
              </a:rPr>
              <a:t>：</a:t>
            </a:r>
            <a:r>
              <a:rPr lang="en-US" sz="2400" b="0">
                <a:solidFill>
                  <a:schemeClr val="tx2"/>
                </a:solidFill>
                <a:latin typeface="腾讯体 W7"/>
              </a:rPr>
              <a:t>Download Acceleration</a:t>
            </a:r>
            <a:endParaRPr lang="zh-CN" sz="4399" b="0">
              <a:solidFill>
                <a:schemeClr val="tx2"/>
              </a:solidFill>
              <a:latin typeface="腾讯体 W7"/>
            </a:endParaRPr>
          </a:p>
        </p:txBody>
      </p:sp>
      <p:sp>
        <p:nvSpPr>
          <p:cNvPr id="161" name="文本框 160"/>
          <p:cNvSpPr txBox="1"/>
          <p:nvPr/>
        </p:nvSpPr>
        <p:spPr>
          <a:xfrm>
            <a:off x="555019" y="1794904"/>
            <a:ext cx="1475397" cy="348768"/>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chemeClr val="bg1"/>
                </a:solidFill>
                <a:latin typeface="腾讯体 W7"/>
              </a:rPr>
              <a:t>Background</a:t>
            </a:r>
            <a:endParaRPr lang="zh-CN" sz="3200" b="0">
              <a:solidFill>
                <a:schemeClr val="bg1"/>
              </a:solidFill>
              <a:latin typeface="腾讯体 W7"/>
            </a:endParaRPr>
          </a:p>
        </p:txBody>
      </p:sp>
      <p:sp>
        <p:nvSpPr>
          <p:cNvPr id="3" name="文本框 2"/>
          <p:cNvSpPr txBox="1"/>
          <p:nvPr/>
        </p:nvSpPr>
        <p:spPr>
          <a:xfrm>
            <a:off x="600051" y="2227002"/>
            <a:ext cx="6094202" cy="806450"/>
          </a:xfrm>
          <a:prstGeom prst="rect">
            <a:avLst/>
          </a:prstGeom>
          <a:noFill/>
          <a:ln>
            <a:noFill/>
          </a:ln>
        </p:spPr>
        <p:txBody>
          <a:bodyPr vert="horz" wrap="square" lIns="50793" tIns="50793" rIns="50793" bIns="50793" numCol="1" spcCol="38100" anchor="t">
            <a:spAutoFit/>
          </a:bodyPr>
          <a:lstStyle/>
          <a:p>
            <a:pPr algn="l"/>
            <a:r>
              <a:rPr lang="en-US" sz="1200" b="0">
                <a:solidFill>
                  <a:srgbClr val="333333"/>
                </a:solidFill>
                <a:latin typeface="Times New Roman"/>
                <a:ea typeface="Times New Roman"/>
              </a:rPr>
              <a:t>A well-known online game operating company in Southeast Asia, Hong Kong, Macao and </a:t>
            </a:r>
            <a:r>
              <a:rPr lang="en-US" sz="1200" b="0">
                <a:latin typeface="Times New Roman"/>
                <a:ea typeface="Times New Roman"/>
              </a:rPr>
              <a:t>Taiwan</a:t>
            </a:r>
          </a:p>
          <a:p>
            <a:pPr algn="l"/>
            <a:r>
              <a:rPr lang="en-US" sz="1200" b="0">
                <a:latin typeface="Times New Roman"/>
                <a:ea typeface="Times New Roman"/>
              </a:rPr>
              <a:t>The game platform is the largest online game platform with millions of active users in Southeast Asia, Hong Kong, Macau and Taiwan.</a:t>
            </a:r>
            <a:endParaRPr lang="ea"/>
          </a:p>
        </p:txBody>
      </p:sp>
      <p:sp>
        <p:nvSpPr>
          <p:cNvPr id="163" name="文本框 162"/>
          <p:cNvSpPr txBox="1"/>
          <p:nvPr/>
        </p:nvSpPr>
        <p:spPr>
          <a:xfrm>
            <a:off x="578767" y="3293111"/>
            <a:ext cx="2012033" cy="393492"/>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dirty="0">
                <a:solidFill>
                  <a:schemeClr val="bg1"/>
                </a:solidFill>
                <a:latin typeface="腾讯体 W7"/>
              </a:rPr>
              <a:t>Business Objective</a:t>
            </a:r>
            <a:endParaRPr lang="zh-CN" sz="3200" b="0" dirty="0">
              <a:solidFill>
                <a:schemeClr val="bg1"/>
              </a:solidFill>
              <a:latin typeface="腾讯体 W7"/>
            </a:endParaRPr>
          </a:p>
        </p:txBody>
      </p:sp>
      <p:sp>
        <p:nvSpPr>
          <p:cNvPr id="164" name="文本框 163"/>
          <p:cNvSpPr txBox="1"/>
          <p:nvPr/>
        </p:nvSpPr>
        <p:spPr>
          <a:xfrm>
            <a:off x="588301" y="3702998"/>
            <a:ext cx="6094202" cy="806450"/>
          </a:xfrm>
          <a:prstGeom prst="rect">
            <a:avLst/>
          </a:prstGeom>
          <a:noFill/>
          <a:ln>
            <a:noFill/>
          </a:ln>
        </p:spPr>
        <p:txBody>
          <a:bodyPr vert="horz" wrap="square" lIns="50793" tIns="50793" rIns="50793" bIns="50793" numCol="1" spcCol="38100" anchor="t">
            <a:spAutoFit/>
          </a:bodyPr>
          <a:lstStyle/>
          <a:p>
            <a:pPr algn="l" defTabSz="825500">
              <a:lnSpc>
                <a:spcPts val="1700"/>
              </a:lnSpc>
            </a:pPr>
            <a:r>
              <a:rPr lang="en-US" sz="1200" b="0">
                <a:latin typeface="Times New Roman"/>
                <a:ea typeface="Times New Roman"/>
              </a:rPr>
              <a:t>Provide stable and high-quality download acceleration to ensure extremely fast download experience for users around the world. Protect the game platform, ensures stable access of game player, and resists large network attacks.</a:t>
            </a:r>
            <a:endParaRPr lang="ea"/>
          </a:p>
        </p:txBody>
      </p:sp>
      <p:sp>
        <p:nvSpPr>
          <p:cNvPr id="165" name="文本框 164"/>
          <p:cNvSpPr txBox="1"/>
          <p:nvPr/>
        </p:nvSpPr>
        <p:spPr>
          <a:xfrm>
            <a:off x="578766" y="4608862"/>
            <a:ext cx="1914726" cy="348768"/>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chemeClr val="bg1"/>
                </a:solidFill>
                <a:latin typeface="腾讯体 W7"/>
              </a:rPr>
              <a:t>Tencent Solution</a:t>
            </a:r>
            <a:endParaRPr lang="zh-CN" sz="3200" b="0">
              <a:solidFill>
                <a:schemeClr val="bg1"/>
              </a:solidFill>
              <a:latin typeface="腾讯体 W7"/>
            </a:endParaRPr>
          </a:p>
        </p:txBody>
      </p:sp>
      <p:sp>
        <p:nvSpPr>
          <p:cNvPr id="166" name="文本框 165"/>
          <p:cNvSpPr txBox="1"/>
          <p:nvPr/>
        </p:nvSpPr>
        <p:spPr>
          <a:xfrm>
            <a:off x="766125" y="5040962"/>
            <a:ext cx="5901761" cy="1517650"/>
          </a:xfrm>
          <a:prstGeom prst="rect">
            <a:avLst/>
          </a:prstGeom>
          <a:noFill/>
          <a:ln>
            <a:noFill/>
          </a:ln>
        </p:spPr>
        <p:txBody>
          <a:bodyPr vert="horz" wrap="square" lIns="50793" tIns="50793" rIns="50793" bIns="50793" numCol="1" spcCol="38100" anchor="t">
            <a:spAutoFit/>
          </a:bodyPr>
          <a:lstStyle/>
          <a:p>
            <a:pPr algn="l"/>
            <a:r>
              <a:rPr lang="en-US" sz="1200" b="0">
                <a:latin typeface="Times New Roman"/>
                <a:ea typeface="Times New Roman"/>
              </a:rPr>
              <a:t>Support multiple purge and pre-warm schemes for large content update, such as game package download, mobile phone ROM upgrade, etc,</a:t>
            </a:r>
          </a:p>
          <a:p>
            <a:pPr algn="l"/>
            <a:r>
              <a:rPr lang="en-US" sz="1200" b="0">
                <a:latin typeface="Times New Roman"/>
                <a:ea typeface="Times New Roman"/>
              </a:rPr>
              <a:t> Fast and stable download experience with elastic high bandwidth reserves, enough capacity to deliver sudden peak traffic.</a:t>
            </a:r>
          </a:p>
          <a:p>
            <a:pPr algn="l"/>
            <a:r>
              <a:rPr lang="en-US" sz="1200" b="0">
                <a:latin typeface="Times New Roman"/>
                <a:ea typeface="Times New Roman"/>
              </a:rPr>
              <a:t>Integrate with Anti-DDoS security products, provide global protection against volumetric DDoS attacks, and ensure stable access for players.</a:t>
            </a:r>
          </a:p>
        </p:txBody>
      </p:sp>
      <p:sp>
        <p:nvSpPr>
          <p:cNvPr id="167" name="iconfont-1142-850429"/>
          <p:cNvSpPr/>
          <p:nvPr/>
        </p:nvSpPr>
        <p:spPr>
          <a:xfrm>
            <a:off x="555020" y="5081072"/>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68" name="iconfont-1142-850429"/>
          <p:cNvSpPr/>
          <p:nvPr/>
        </p:nvSpPr>
        <p:spPr>
          <a:xfrm>
            <a:off x="555020" y="5583000"/>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69" name="文本框 168"/>
          <p:cNvSpPr txBox="1"/>
          <p:nvPr/>
        </p:nvSpPr>
        <p:spPr>
          <a:xfrm>
            <a:off x="7081921" y="910247"/>
            <a:ext cx="2034245" cy="348768"/>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chemeClr val="bg1"/>
                </a:solidFill>
                <a:latin typeface="腾讯体 W7"/>
              </a:rPr>
              <a:t>Business benefits </a:t>
            </a:r>
            <a:endParaRPr lang="zh-CN" sz="3200" b="0">
              <a:solidFill>
                <a:schemeClr val="bg1"/>
              </a:solidFill>
              <a:latin typeface="腾讯体 W7"/>
            </a:endParaRPr>
          </a:p>
        </p:txBody>
      </p:sp>
      <p:sp>
        <p:nvSpPr>
          <p:cNvPr id="170" name="文本框 169"/>
          <p:cNvSpPr txBox="1"/>
          <p:nvPr/>
        </p:nvSpPr>
        <p:spPr>
          <a:xfrm>
            <a:off x="7081921" y="1451118"/>
            <a:ext cx="4092746" cy="1519441"/>
          </a:xfrm>
          <a:prstGeom prst="rect">
            <a:avLst/>
          </a:prstGeom>
          <a:noFill/>
          <a:ln>
            <a:noFill/>
          </a:ln>
        </p:spPr>
        <p:txBody>
          <a:bodyPr vert="horz" wrap="square" lIns="50793" tIns="50793" rIns="50793" bIns="50793" numCol="1" spcCol="38100" anchor="t">
            <a:spAutoFit/>
          </a:bodyPr>
          <a:lstStyle/>
          <a:p>
            <a:pPr algn="l"/>
            <a:r>
              <a:rPr lang="en-US" sz="1200" b="0" dirty="0">
                <a:solidFill>
                  <a:srgbClr val="333333"/>
                </a:solidFill>
                <a:latin typeface="Times New Roman"/>
                <a:ea typeface="Times New Roman"/>
              </a:rPr>
              <a:t>The overall </a:t>
            </a:r>
            <a:r>
              <a:rPr lang="en-US" sz="1200" b="0" dirty="0">
                <a:latin typeface="Times New Roman"/>
                <a:ea typeface="Times New Roman"/>
              </a:rPr>
              <a:t>performance is improved by about 47%, and the average transmission speed is doubled</a:t>
            </a:r>
          </a:p>
          <a:p>
            <a:pPr algn="l"/>
            <a:r>
              <a:rPr lang="en-US" sz="1200" b="0" dirty="0">
                <a:latin typeface="Times New Roman"/>
                <a:ea typeface="Times New Roman"/>
              </a:rPr>
              <a:t>After connecting to Tencent Cloud CDN, the download success rate increased to 99%</a:t>
            </a:r>
          </a:p>
          <a:p>
            <a:pPr algn="l"/>
            <a:r>
              <a:rPr lang="en-US" sz="1200" b="0" dirty="0">
                <a:latin typeface="Times New Roman"/>
                <a:ea typeface="Times New Roman"/>
              </a:rPr>
              <a:t>Tencent Cloud Anti-DDoS security products ensure the stable operation of </a:t>
            </a:r>
            <a:r>
              <a:rPr lang="en-US" sz="1200" b="0" dirty="0">
                <a:solidFill>
                  <a:srgbClr val="333333"/>
                </a:solidFill>
                <a:latin typeface="Times New Roman"/>
                <a:ea typeface="Times New Roman"/>
              </a:rPr>
              <a:t>the game platform</a:t>
            </a:r>
            <a:endParaRPr lang="ea" dirty="0"/>
          </a:p>
        </p:txBody>
      </p:sp>
      <p:pic>
        <p:nvPicPr>
          <p:cNvPr id="14342" name="Picture 6"/>
          <p:cNvPicPr>
            <a:picLocks noChangeAspect="1" noChangeArrowheads="1"/>
          </p:cNvPicPr>
          <p:nvPr/>
        </p:nvPicPr>
        <p:blipFill>
          <a:blip r:embed="rId3"/>
          <a:srcRect t="17759" r="25057" b="11839"/>
          <a:stretch/>
        </p:blipFill>
        <p:spPr>
          <a:xfrm>
            <a:off x="7081921" y="3680185"/>
            <a:ext cx="2787472" cy="1463969"/>
          </a:xfrm>
          <a:prstGeom prst="rect">
            <a:avLst/>
          </a:prstGeom>
          <a:noFill/>
        </p:spPr>
      </p:pic>
      <p:sp>
        <p:nvSpPr>
          <p:cNvPr id="14343" name="iconfont-1142-850429"/>
          <p:cNvSpPr/>
          <p:nvPr/>
        </p:nvSpPr>
        <p:spPr>
          <a:xfrm>
            <a:off x="536276" y="6040308"/>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4345" name="矩形 14344"/>
          <p:cNvSpPr/>
          <p:nvPr/>
        </p:nvSpPr>
        <p:spPr>
          <a:xfrm>
            <a:off x="7159538" y="5237393"/>
            <a:ext cx="1377960" cy="254393"/>
          </a:xfrm>
          <a:prstGeom prst="rect">
            <a:avLst/>
          </a:prstGeom>
          <a:solidFill>
            <a:srgbClr val="FFFFFF"/>
          </a:solidFill>
          <a:ln w="0"/>
        </p:spPr>
        <p:txBody>
          <a:bodyPr anchor="ctr"/>
          <a:lstStyle/>
          <a:p>
            <a:r>
              <a:rPr lang="zh-CN" sz="900"/>
              <a:t>Average transfer speed</a:t>
            </a:r>
          </a:p>
        </p:txBody>
      </p:sp>
      <p:sp>
        <p:nvSpPr>
          <p:cNvPr id="14346" name="矩形 14345"/>
          <p:cNvSpPr/>
          <p:nvPr/>
        </p:nvSpPr>
        <p:spPr>
          <a:xfrm>
            <a:off x="10111154" y="3562096"/>
            <a:ext cx="2024541" cy="476986"/>
          </a:xfrm>
          <a:prstGeom prst="rect">
            <a:avLst/>
          </a:prstGeom>
          <a:solidFill>
            <a:srgbClr val="FFFFFF"/>
          </a:solidFill>
          <a:ln w="0"/>
        </p:spPr>
        <p:txBody>
          <a:bodyPr anchor="ctr"/>
          <a:lstStyle/>
          <a:p>
            <a:r>
              <a:rPr lang="zh-CN" sz="1000">
                <a:latin typeface="Times New Roman"/>
                <a:ea typeface="Times New Roman"/>
              </a:rPr>
              <a:t>With Tencent solution, the transmission speed was significantly improved</a:t>
            </a:r>
          </a:p>
        </p:txBody>
      </p:sp>
      <p:cxnSp>
        <p:nvCxnSpPr>
          <p:cNvPr id="14347" name="连接符: 肘形 14346"/>
          <p:cNvCxnSpPr/>
          <p:nvPr/>
        </p:nvCxnSpPr>
        <p:spPr>
          <a:xfrm flipV="1">
            <a:off x="9565445" y="3554404"/>
            <a:ext cx="492369" cy="246185"/>
          </a:xfrm>
          <a:prstGeom prst="bentConnector3">
            <a:avLst/>
          </a:prstGeom>
          <a:noFill/>
          <a:ln w="25400">
            <a:solidFill>
              <a:srgbClr val="D9EAD3"/>
            </a:solidFill>
            <a:prstDash val="solid"/>
            <a:headEnd/>
            <a:tailEn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0"/>
          </p:nvPr>
        </p:nvSpPr>
        <p:spPr/>
        <p:txBody>
          <a:bodyPr/>
          <a:lstStyle/>
          <a:p>
            <a:pPr marL="0" lvl="0" indent="0" algn="ctr" defTabSz="412750">
              <a:lnSpc>
                <a:spcPct val="100000"/>
              </a:lnSpc>
              <a:spcBef>
                <a:spcPts val="0"/>
              </a:spcBef>
              <a:spcAft>
                <a:spcPts val="0"/>
              </a:spcAft>
              <a:buClrTx/>
              <a:buSzTx/>
              <a:buFontTx/>
              <a:buNone/>
            </a:pPr>
            <a:fld id="{7633EA9F-8C8B-4288-BCAB-D86C15FE9D17}" type="slidenum">
              <a:rPr lang="en-US" sz="800" b="0" i="0" u="none" strike="noStrike" kern="0" spc="0" baseline="0">
                <a:ln>
                  <a:noFill/>
                </a:ln>
                <a:solidFill>
                  <a:srgbClr val="000000"/>
                </a:solidFill>
                <a:ea typeface="FZLanTingHei-R-GBK"/>
              </a:rPr>
              <a:t>29</a:t>
            </a:fld>
            <a:endParaRPr lang="zh-CN" sz="800" b="0" i="0" u="none" strike="noStrike" kern="0" spc="0" baseline="0">
              <a:ln>
                <a:noFill/>
              </a:ln>
              <a:solidFill>
                <a:srgbClr val="000000"/>
              </a:solidFill>
              <a:ea typeface="FZLanTingHei-R-GBK"/>
            </a:endParaRPr>
          </a:p>
        </p:txBody>
      </p:sp>
      <p:sp>
        <p:nvSpPr>
          <p:cNvPr id="147" name="文本框 146"/>
          <p:cNvSpPr txBox="1"/>
          <p:nvPr/>
        </p:nvSpPr>
        <p:spPr>
          <a:xfrm>
            <a:off x="343299" y="947482"/>
            <a:ext cx="6324600" cy="565150"/>
          </a:xfrm>
          <a:prstGeom prst="rect">
            <a:avLst/>
          </a:prstGeom>
          <a:noFill/>
          <a:ln>
            <a:noFill/>
          </a:ln>
        </p:spPr>
        <p:txBody>
          <a:bodyPr vert="horz" wrap="none" lIns="50793" tIns="50793" rIns="50793" bIns="50793" numCol="1" spcCol="38100" anchor="ctr">
            <a:spAutoFit/>
          </a:bodyPr>
          <a:lstStyle/>
          <a:p>
            <a:pPr algn="l" defTabSz="825500"/>
            <a:r>
              <a:rPr lang="en-US" sz="2400">
                <a:solidFill>
                  <a:srgbClr val="0060FF"/>
                </a:solidFill>
                <a:latin typeface="腾讯体 W7"/>
                <a:ea typeface="微软雅黑"/>
              </a:rPr>
              <a:t> </a:t>
            </a:r>
            <a:r>
              <a:rPr lang="en-US" sz="2400">
                <a:solidFill>
                  <a:srgbClr val="0060FF"/>
                </a:solidFill>
                <a:latin typeface="TencentSans W3"/>
                <a:ea typeface="TencentSans W3"/>
              </a:rPr>
              <a:t>Case2</a:t>
            </a:r>
            <a:r>
              <a:rPr lang="zh-CN" sz="2400">
                <a:solidFill>
                  <a:srgbClr val="0060FF"/>
                </a:solidFill>
                <a:latin typeface="TencentSans W3"/>
                <a:ea typeface="TencentSans W3"/>
              </a:rPr>
              <a:t>：</a:t>
            </a:r>
            <a:r>
              <a:rPr lang="en-US" sz="2400">
                <a:solidFill>
                  <a:srgbClr val="0060FF"/>
                </a:solidFill>
                <a:latin typeface="TencentSans W3"/>
                <a:ea typeface="TencentSans W3"/>
              </a:rPr>
              <a:t>DDoS Mitigation for Game Servers</a:t>
            </a:r>
          </a:p>
        </p:txBody>
      </p:sp>
      <p:sp>
        <p:nvSpPr>
          <p:cNvPr id="161" name="文本框 160"/>
          <p:cNvSpPr txBox="1"/>
          <p:nvPr/>
        </p:nvSpPr>
        <p:spPr>
          <a:xfrm>
            <a:off x="555019" y="1794904"/>
            <a:ext cx="1487827" cy="348768"/>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chemeClr val="bg1"/>
                </a:solidFill>
                <a:latin typeface="腾讯体 W7"/>
              </a:rPr>
              <a:t>B</a:t>
            </a:r>
            <a:r>
              <a:rPr lang="en-US" sz="1600" b="0" i="0" spc="0">
                <a:solidFill>
                  <a:schemeClr val="bg1"/>
                </a:solidFill>
                <a:latin typeface="腾讯体 W7"/>
              </a:rPr>
              <a:t>ackground</a:t>
            </a:r>
            <a:endParaRPr lang="zh-CN" sz="3200" b="0">
              <a:solidFill>
                <a:schemeClr val="bg1"/>
              </a:solidFill>
              <a:latin typeface="腾讯体 W7"/>
            </a:endParaRPr>
          </a:p>
        </p:txBody>
      </p:sp>
      <p:sp>
        <p:nvSpPr>
          <p:cNvPr id="3" name="文本框 2"/>
          <p:cNvSpPr txBox="1"/>
          <p:nvPr/>
        </p:nvSpPr>
        <p:spPr>
          <a:xfrm>
            <a:off x="555020" y="2176534"/>
            <a:ext cx="5296378" cy="539750"/>
          </a:xfrm>
          <a:prstGeom prst="rect">
            <a:avLst/>
          </a:prstGeom>
          <a:noFill/>
          <a:ln>
            <a:noFill/>
          </a:ln>
        </p:spPr>
        <p:txBody>
          <a:bodyPr vert="horz" wrap="square" lIns="50793" tIns="50793" rIns="50793" bIns="50793" numCol="1" spcCol="38100" anchor="t">
            <a:spAutoFit/>
          </a:bodyPr>
          <a:lstStyle/>
          <a:p>
            <a:pPr algn="l" defTabSz="825500">
              <a:lnSpc>
                <a:spcPts val="1680"/>
              </a:lnSpc>
            </a:pPr>
            <a:r>
              <a:rPr lang="en-US" sz="1200" b="0">
                <a:solidFill>
                  <a:srgbClr val="333333"/>
                </a:solidFill>
                <a:latin typeface="Times New Roman"/>
                <a:ea typeface="Times New Roman"/>
              </a:rPr>
              <a:t>An US online game developer, the representative game has more than 27 million views and activities from players every day.</a:t>
            </a:r>
          </a:p>
        </p:txBody>
      </p:sp>
      <p:sp>
        <p:nvSpPr>
          <p:cNvPr id="163" name="文本框 162"/>
          <p:cNvSpPr txBox="1"/>
          <p:nvPr/>
        </p:nvSpPr>
        <p:spPr>
          <a:xfrm>
            <a:off x="555019" y="2886320"/>
            <a:ext cx="2159252"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chemeClr val="bg1"/>
                </a:solidFill>
                <a:latin typeface="腾讯体 W7"/>
              </a:rPr>
              <a:t>Business objective</a:t>
            </a:r>
            <a:endParaRPr lang="zh-CN" sz="3200" b="0">
              <a:solidFill>
                <a:schemeClr val="bg1"/>
              </a:solidFill>
              <a:latin typeface="腾讯体 W7"/>
            </a:endParaRPr>
          </a:p>
        </p:txBody>
      </p:sp>
      <p:sp>
        <p:nvSpPr>
          <p:cNvPr id="164" name="文本框 163"/>
          <p:cNvSpPr txBox="1"/>
          <p:nvPr/>
        </p:nvSpPr>
        <p:spPr>
          <a:xfrm>
            <a:off x="555020" y="3296766"/>
            <a:ext cx="5296378" cy="812800"/>
          </a:xfrm>
          <a:prstGeom prst="rect">
            <a:avLst/>
          </a:prstGeom>
          <a:noFill/>
          <a:ln>
            <a:noFill/>
          </a:ln>
        </p:spPr>
        <p:txBody>
          <a:bodyPr vert="horz" wrap="square" lIns="50793" tIns="50793" rIns="50793" bIns="50793" numCol="1" spcCol="38100" anchor="t">
            <a:spAutoFit/>
          </a:bodyPr>
          <a:lstStyle/>
          <a:p>
            <a:pPr algn="l" defTabSz="825500">
              <a:lnSpc>
                <a:spcPts val="1800"/>
              </a:lnSpc>
            </a:pPr>
            <a:r>
              <a:rPr lang="en-US" sz="1200" b="0">
                <a:solidFill>
                  <a:srgbClr val="333333"/>
                </a:solidFill>
                <a:latin typeface="Times New Roman"/>
                <a:ea typeface="Times New Roman"/>
              </a:rPr>
              <a:t>The popularity of the game caused hackers' attacks to the lobby servers of the majority of game customers. The game platform urgently needed a comprehensive DDoS mitigation solution against attacks.</a:t>
            </a:r>
          </a:p>
        </p:txBody>
      </p:sp>
      <p:sp>
        <p:nvSpPr>
          <p:cNvPr id="165" name="文本框 164"/>
          <p:cNvSpPr txBox="1"/>
          <p:nvPr/>
        </p:nvSpPr>
        <p:spPr>
          <a:xfrm>
            <a:off x="491519" y="4250197"/>
            <a:ext cx="1930682"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chemeClr val="bg1"/>
                </a:solidFill>
                <a:latin typeface="腾讯体 W7"/>
              </a:rPr>
              <a:t>Tencent Solution</a:t>
            </a:r>
            <a:endParaRPr lang="zh-CN" sz="3200" b="0">
              <a:solidFill>
                <a:schemeClr val="bg1"/>
              </a:solidFill>
              <a:latin typeface="腾讯体 W7"/>
            </a:endParaRPr>
          </a:p>
        </p:txBody>
      </p:sp>
      <p:sp>
        <p:nvSpPr>
          <p:cNvPr id="166" name="文本框 165"/>
          <p:cNvSpPr txBox="1"/>
          <p:nvPr/>
        </p:nvSpPr>
        <p:spPr>
          <a:xfrm>
            <a:off x="648583" y="4755132"/>
            <a:ext cx="5714033" cy="1295400"/>
          </a:xfrm>
          <a:prstGeom prst="rect">
            <a:avLst/>
          </a:prstGeom>
          <a:noFill/>
          <a:ln>
            <a:noFill/>
          </a:ln>
        </p:spPr>
        <p:txBody>
          <a:bodyPr vert="horz" wrap="square" lIns="50793" tIns="50793" rIns="50793" bIns="50793" numCol="1" spcCol="38100" anchor="t">
            <a:spAutoFit/>
          </a:bodyPr>
          <a:lstStyle/>
          <a:p>
            <a:pPr algn="l" defTabSz="825500">
              <a:lnSpc>
                <a:spcPts val="1800"/>
              </a:lnSpc>
            </a:pPr>
            <a:r>
              <a:rPr lang="en-US" sz="1200" b="0">
                <a:solidFill>
                  <a:srgbClr val="000000"/>
                </a:solidFill>
                <a:latin typeface="Times New Roman"/>
                <a:ea typeface="Times New Roman"/>
              </a:rPr>
              <a:t>Use Tencent Cloud anti-DDoS products to protect game hall servers in Frankfurt and Singapore</a:t>
            </a:r>
          </a:p>
          <a:p>
            <a:pPr algn="l" defTabSz="825500">
              <a:lnSpc>
                <a:spcPts val="1800"/>
              </a:lnSpc>
            </a:pPr>
            <a:r>
              <a:rPr lang="en-US" sz="1200" b="0">
                <a:solidFill>
                  <a:srgbClr val="000000"/>
                </a:solidFill>
                <a:latin typeface="Times New Roman"/>
                <a:ea typeface="Times New Roman"/>
              </a:rPr>
              <a:t>Using Anti-DDoS products with smart scheduling to mitigate volumetric attacks on lobby servers</a:t>
            </a:r>
          </a:p>
          <a:p>
            <a:pPr algn="l" defTabSz="825500">
              <a:lnSpc>
                <a:spcPts val="1800"/>
              </a:lnSpc>
            </a:pPr>
            <a:r>
              <a:rPr lang="en-US" sz="1200" b="0">
                <a:solidFill>
                  <a:srgbClr val="000000"/>
                </a:solidFill>
                <a:latin typeface="Times New Roman"/>
                <a:ea typeface="Times New Roman"/>
              </a:rPr>
              <a:t>Provided enhanced SLA service and specialist technical assistance during esports events.</a:t>
            </a:r>
          </a:p>
        </p:txBody>
      </p:sp>
      <p:sp>
        <p:nvSpPr>
          <p:cNvPr id="167" name="iconfont-1142-850429"/>
          <p:cNvSpPr/>
          <p:nvPr/>
        </p:nvSpPr>
        <p:spPr>
          <a:xfrm>
            <a:off x="418734" y="4835504"/>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68" name="iconfont-1142-850429"/>
          <p:cNvSpPr/>
          <p:nvPr/>
        </p:nvSpPr>
        <p:spPr>
          <a:xfrm>
            <a:off x="418734" y="5275104"/>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69" name="文本框 168"/>
          <p:cNvSpPr txBox="1"/>
          <p:nvPr/>
        </p:nvSpPr>
        <p:spPr>
          <a:xfrm>
            <a:off x="6843818" y="642856"/>
            <a:ext cx="2048529"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chemeClr val="bg1"/>
                </a:solidFill>
                <a:latin typeface="腾讯体 W7"/>
              </a:rPr>
              <a:t>Business</a:t>
            </a:r>
            <a:r>
              <a:rPr lang="en-US" sz="1600" b="0" i="0" spc="0">
                <a:solidFill>
                  <a:schemeClr val="bg1"/>
                </a:solidFill>
                <a:latin typeface="腾讯体 W7"/>
              </a:rPr>
              <a:t> </a:t>
            </a:r>
            <a:r>
              <a:rPr lang="en-US" sz="1600" b="0">
                <a:solidFill>
                  <a:schemeClr val="bg1"/>
                </a:solidFill>
                <a:latin typeface="腾讯体 W7"/>
              </a:rPr>
              <a:t>benefits</a:t>
            </a:r>
            <a:endParaRPr lang="zh-CN" sz="3200" b="0">
              <a:solidFill>
                <a:schemeClr val="bg1"/>
              </a:solidFill>
              <a:latin typeface="腾讯体 W7"/>
            </a:endParaRPr>
          </a:p>
        </p:txBody>
      </p:sp>
      <p:sp>
        <p:nvSpPr>
          <p:cNvPr id="170" name="文本框 169"/>
          <p:cNvSpPr txBox="1"/>
          <p:nvPr/>
        </p:nvSpPr>
        <p:spPr>
          <a:xfrm>
            <a:off x="6884750" y="1108674"/>
            <a:ext cx="4916033" cy="1054100"/>
          </a:xfrm>
          <a:prstGeom prst="rect">
            <a:avLst/>
          </a:prstGeom>
          <a:noFill/>
          <a:ln>
            <a:noFill/>
          </a:ln>
        </p:spPr>
        <p:txBody>
          <a:bodyPr vert="horz" wrap="square" lIns="50793" tIns="50793" rIns="50793" bIns="50793" numCol="1" spcCol="38100" anchor="t">
            <a:spAutoFit/>
          </a:bodyPr>
          <a:lstStyle/>
          <a:p>
            <a:pPr algn="l" defTabSz="825500">
              <a:lnSpc>
                <a:spcPts val="1800"/>
              </a:lnSpc>
            </a:pPr>
            <a:r>
              <a:rPr lang="en-US" sz="1200" b="0">
                <a:solidFill>
                  <a:srgbClr val="333333"/>
                </a:solidFill>
                <a:latin typeface="Times New Roman"/>
                <a:ea typeface="Times New Roman"/>
              </a:rPr>
              <a:t>The new game has been running stable, with more than 107 DDoS attacks mitigated successfully within half a year of its launch.</a:t>
            </a:r>
          </a:p>
          <a:p>
            <a:pPr algn="l" defTabSz="825500">
              <a:lnSpc>
                <a:spcPts val="1800"/>
              </a:lnSpc>
            </a:pPr>
            <a:r>
              <a:rPr lang="en-US" sz="1200" b="0">
                <a:solidFill>
                  <a:srgbClr val="333333"/>
                </a:solidFill>
                <a:latin typeface="Times New Roman"/>
                <a:ea typeface="Times New Roman"/>
              </a:rPr>
              <a:t>At present, the game is running safe and stable,  received rave reviews</a:t>
            </a:r>
            <a:r>
              <a:rPr lang="zh-CN" sz="1200" b="0">
                <a:solidFill>
                  <a:srgbClr val="333333"/>
                </a:solidFill>
                <a:latin typeface="Times New Roman"/>
                <a:ea typeface="Times New Roman"/>
              </a:rPr>
              <a:t> </a:t>
            </a:r>
            <a:r>
              <a:rPr lang="en-US" sz="1200" b="0">
                <a:solidFill>
                  <a:srgbClr val="333333"/>
                </a:solidFill>
                <a:latin typeface="Times New Roman"/>
                <a:ea typeface="Times New Roman"/>
              </a:rPr>
              <a:t>from players</a:t>
            </a:r>
            <a:endParaRPr lang="ea"/>
          </a:p>
        </p:txBody>
      </p:sp>
      <p:sp>
        <p:nvSpPr>
          <p:cNvPr id="172" name="iconfont-1142-850429"/>
          <p:cNvSpPr/>
          <p:nvPr/>
        </p:nvSpPr>
        <p:spPr>
          <a:xfrm>
            <a:off x="418734" y="5771112"/>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pic>
        <p:nvPicPr>
          <p:cNvPr id="14346" name="Picture 10"/>
          <p:cNvPicPr>
            <a:picLocks noChangeAspect="1" noChangeArrowheads="1"/>
          </p:cNvPicPr>
          <p:nvPr/>
        </p:nvPicPr>
        <p:blipFill>
          <a:blip r:embed="rId3"/>
          <a:stretch/>
        </p:blipFill>
        <p:spPr>
          <a:xfrm>
            <a:off x="6627423" y="2530419"/>
            <a:ext cx="4312150" cy="2069832"/>
          </a:xfrm>
          <a:prstGeom prst="rect">
            <a:avLst/>
          </a:prstGeom>
          <a:noFill/>
        </p:spPr>
      </p:pic>
      <p:sp>
        <p:nvSpPr>
          <p:cNvPr id="5" name="矩形: 圆角 4"/>
          <p:cNvSpPr/>
          <p:nvPr/>
        </p:nvSpPr>
        <p:spPr>
          <a:xfrm>
            <a:off x="6288058" y="2426806"/>
            <a:ext cx="4850840" cy="2277032"/>
          </a:xfrm>
          <a:prstGeom prst="roundRect">
            <a:avLst/>
          </a:prstGeom>
          <a:noFill/>
          <a:ln w="28575">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cxnSp>
        <p:nvCxnSpPr>
          <p:cNvPr id="8" name="直接连接符 7"/>
          <p:cNvCxnSpPr/>
          <p:nvPr/>
        </p:nvCxnSpPr>
        <p:spPr>
          <a:xfrm>
            <a:off x="6457270" y="3415358"/>
            <a:ext cx="0" cy="512088"/>
          </a:xfrm>
          <a:prstGeom prst="line">
            <a:avLst/>
          </a:prstGeom>
          <a:noFill/>
          <a:ln w="25400" cap="flat">
            <a:solidFill>
              <a:srgbClr val="000000"/>
            </a:solidFill>
            <a:prstDash val="solid"/>
            <a:miter/>
          </a:ln>
        </p:spPr>
      </p:cxnSp>
      <p:sp>
        <p:nvSpPr>
          <p:cNvPr id="9" name="椭圆 8"/>
          <p:cNvSpPr/>
          <p:nvPr/>
        </p:nvSpPr>
        <p:spPr>
          <a:xfrm>
            <a:off x="6430652" y="3306460"/>
            <a:ext cx="49233" cy="49233"/>
          </a:xfrm>
          <a:prstGeom prst="ellipse">
            <a:avLst/>
          </a:prstGeom>
          <a:solidFill>
            <a:schemeClr val="tx1"/>
          </a:solidFill>
          <a:ln w="12700">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nvGrpSpPr>
          <p:cNvPr id="14" name="组合 13"/>
          <p:cNvGrpSpPr/>
          <p:nvPr/>
        </p:nvGrpSpPr>
        <p:grpSpPr>
          <a:xfrm>
            <a:off x="7150423" y="3476516"/>
            <a:ext cx="4850840" cy="2277032"/>
            <a:chOff x="7028246" y="3325700"/>
            <a:chExt cx="4851472" cy="2277328"/>
          </a:xfrm>
        </p:grpSpPr>
        <p:sp>
          <p:nvSpPr>
            <p:cNvPr id="179" name="矩形: 圆角 178"/>
            <p:cNvSpPr/>
            <p:nvPr/>
          </p:nvSpPr>
          <p:spPr>
            <a:xfrm>
              <a:off x="7028246" y="3325700"/>
              <a:ext cx="4851472" cy="2277328"/>
            </a:xfrm>
            <a:prstGeom prst="roundRect">
              <a:avLst/>
            </a:prstGeom>
            <a:solidFill>
              <a:schemeClr val="bg1"/>
            </a:solidFill>
            <a:ln w="28575">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cxnSp>
          <p:nvCxnSpPr>
            <p:cNvPr id="180" name="直接连接符 179"/>
            <p:cNvCxnSpPr/>
            <p:nvPr/>
          </p:nvCxnSpPr>
          <p:spPr>
            <a:xfrm>
              <a:off x="7207184" y="4317251"/>
              <a:ext cx="0" cy="509156"/>
            </a:xfrm>
            <a:prstGeom prst="line">
              <a:avLst/>
            </a:prstGeom>
            <a:noFill/>
            <a:ln w="25400" cap="flat">
              <a:solidFill>
                <a:srgbClr val="000000"/>
              </a:solidFill>
              <a:prstDash val="solid"/>
              <a:miter/>
            </a:ln>
          </p:spPr>
        </p:cxnSp>
        <p:sp>
          <p:nvSpPr>
            <p:cNvPr id="181" name="椭圆 180"/>
            <p:cNvSpPr/>
            <p:nvPr/>
          </p:nvSpPr>
          <p:spPr>
            <a:xfrm>
              <a:off x="7180964" y="4205642"/>
              <a:ext cx="48837" cy="48950"/>
            </a:xfrm>
            <a:prstGeom prst="ellipse">
              <a:avLst/>
            </a:prstGeom>
            <a:solidFill>
              <a:schemeClr val="tx1"/>
            </a:solidFill>
            <a:ln w="12700">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pic>
        <p:nvPicPr>
          <p:cNvPr id="12" name="图片 11"/>
          <p:cNvPicPr>
            <a:picLocks noChangeAspect="1"/>
          </p:cNvPicPr>
          <p:nvPr/>
        </p:nvPicPr>
        <p:blipFill>
          <a:blip r:embed="rId4"/>
          <a:stretch/>
        </p:blipFill>
        <p:spPr>
          <a:xfrm>
            <a:off x="7456622" y="3574981"/>
            <a:ext cx="4328182" cy="2057718"/>
          </a:xfrm>
          <a:prstGeom prst="rect">
            <a:avLst/>
          </a:prstGeom>
        </p:spPr>
      </p:pic>
      <p:sp>
        <p:nvSpPr>
          <p:cNvPr id="25" name="标题文本"/>
          <p:cNvSpPr txBox="1"/>
          <p:nvPr/>
        </p:nvSpPr>
        <p:spPr>
          <a:xfrm>
            <a:off x="491519" y="293606"/>
            <a:ext cx="3647831" cy="552450"/>
          </a:xfrm>
          <a:prstGeom prst="rect">
            <a:avLst/>
          </a:prstGeom>
          <a:ln w="12700">
            <a:miter/>
          </a:ln>
        </p:spPr>
        <p:txBody>
          <a:bodyPr wrap="square" lIns="0" tIns="0" rIns="0" bIns="0">
            <a:spAutoFit/>
          </a:bodyPr>
          <a:lstStyle>
            <a:lvl1pPr lvl="0" algn="l" defTabSz="457200">
              <a:lnSpc>
                <a:spcPct val="120000"/>
              </a:lnSpc>
              <a:defRPr sz="5999" b="0">
                <a:latin typeface="微软雅黑"/>
                <a:ea typeface="微软雅黑"/>
              </a:defRPr>
            </a:lvl1pPr>
          </a:lstStyle>
          <a:p>
            <a:r>
              <a:rPr lang="en-US" sz="3001">
                <a:latin typeface="TencentSans W3"/>
                <a:ea typeface="TencentSans W3"/>
              </a:rPr>
              <a:t>Gaming Industry</a:t>
            </a:r>
            <a:endParaRPr lang="lati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0" name="正方形"/>
          <p:cNvSpPr/>
          <p:nvPr/>
        </p:nvSpPr>
        <p:spPr>
          <a:xfrm>
            <a:off x="1115908" y="2114998"/>
            <a:ext cx="1193646" cy="1193644"/>
          </a:xfrm>
          <a:prstGeom prst="rect">
            <a:avLst/>
          </a:prstGeom>
          <a:solidFill>
            <a:srgbClr val="FFFFFF">
              <a:alpha val="9876"/>
            </a:srgbClr>
          </a:solidFill>
          <a:ln w="12700">
            <a:miter/>
          </a:ln>
        </p:spPr>
        <p:txBody>
          <a:bodyPr lIns="25400" tIns="25400" rIns="25400" bIns="254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defRPr sz="3200" b="0">
                <a:solidFill>
                  <a:srgbClr val="FFFFFF"/>
                </a:solidFill>
                <a:latin typeface="Helvetica Neue Medium"/>
                <a:ea typeface="Helvetica Neue Medium"/>
              </a:defRPr>
            </a:pPr>
            <a:endParaRPr sz="1600"/>
          </a:p>
        </p:txBody>
      </p:sp>
      <p:sp>
        <p:nvSpPr>
          <p:cNvPr id="291" name="正方形"/>
          <p:cNvSpPr/>
          <p:nvPr/>
        </p:nvSpPr>
        <p:spPr>
          <a:xfrm>
            <a:off x="-7921" y="2435344"/>
            <a:ext cx="1987947" cy="1987947"/>
          </a:xfrm>
          <a:prstGeom prst="rect">
            <a:avLst/>
          </a:prstGeom>
          <a:solidFill>
            <a:schemeClr val="bg1">
              <a:alpha val="89983"/>
            </a:schemeClr>
          </a:solidFill>
          <a:ln w="12700">
            <a:miter/>
          </a:ln>
        </p:spPr>
        <p:txBody>
          <a:bodyPr lIns="25400" tIns="25400" rIns="25400" bIns="254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defRPr sz="3200" b="0">
                <a:solidFill>
                  <a:srgbClr val="FFFFFF"/>
                </a:solidFill>
                <a:latin typeface="Helvetica Neue Medium"/>
                <a:ea typeface="Helvetica Neue Medium"/>
              </a:defRPr>
            </a:pPr>
            <a:endParaRPr sz="1600"/>
          </a:p>
        </p:txBody>
      </p:sp>
      <p:sp>
        <p:nvSpPr>
          <p:cNvPr id="292" name="章节标题文本，100磅，标题字数超过12，折行处理"/>
          <p:cNvSpPr txBox="1"/>
          <p:nvPr/>
        </p:nvSpPr>
        <p:spPr>
          <a:xfrm>
            <a:off x="2707048" y="2813342"/>
            <a:ext cx="7560557" cy="990600"/>
          </a:xfrm>
          <a:prstGeom prst="rect">
            <a:avLst/>
          </a:prstGeom>
          <a:ln w="12700">
            <a:miter/>
          </a:ln>
        </p:spPr>
        <p:txBody>
          <a:bodyPr wrap="square" lIns="0" tIns="0" rIns="0" bIns="0" anchor="t">
            <a:spAutoFit/>
          </a:bodyPr>
          <a:lstStyle>
            <a:lvl1pPr marL="0" lvl="0" algn="l" defTabSz="457200">
              <a:lnSpc>
                <a:spcPct val="130000"/>
              </a:lnSpc>
              <a:defRPr sz="9999" b="0" kern="1200">
                <a:solidFill>
                  <a:srgbClr val="FFFFFF"/>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zh-CN" sz="4999" b="0">
                <a:solidFill>
                  <a:srgbClr val="FFFFFF"/>
                </a:solidFill>
                <a:latin typeface="TencentSans W3"/>
                <a:ea typeface="TencentSans W3"/>
              </a:rPr>
              <a:t> Introduction</a:t>
            </a:r>
          </a:p>
        </p:txBody>
      </p:sp>
      <p:sp>
        <p:nvSpPr>
          <p:cNvPr id="294" name="正方形"/>
          <p:cNvSpPr/>
          <p:nvPr/>
        </p:nvSpPr>
        <p:spPr>
          <a:xfrm>
            <a:off x="1782856" y="4198020"/>
            <a:ext cx="526759" cy="526759"/>
          </a:xfrm>
          <a:prstGeom prst="rect">
            <a:avLst/>
          </a:prstGeom>
          <a:solidFill>
            <a:srgbClr val="FFFFFF">
              <a:alpha val="49687"/>
            </a:srgbClr>
          </a:solidFill>
          <a:ln w="12700">
            <a:miter/>
          </a:ln>
        </p:spPr>
        <p:txBody>
          <a:bodyPr lIns="25400" tIns="25400" rIns="25400" bIns="254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defRPr sz="3200" b="0">
                <a:solidFill>
                  <a:srgbClr val="FFFFFF"/>
                </a:solidFill>
                <a:latin typeface="Helvetica Neue Medium"/>
                <a:ea typeface="Helvetica Neue Medium"/>
              </a:defRPr>
            </a:pPr>
            <a:endParaRPr sz="1600"/>
          </a:p>
        </p:txBody>
      </p:sp>
      <p:sp>
        <p:nvSpPr>
          <p:cNvPr id="7" name="01"/>
          <p:cNvSpPr txBox="1"/>
          <p:nvPr/>
        </p:nvSpPr>
        <p:spPr>
          <a:xfrm>
            <a:off x="141472" y="2877992"/>
            <a:ext cx="1832618" cy="1261720"/>
          </a:xfrm>
          <a:prstGeom prst="rect">
            <a:avLst/>
          </a:prstGeom>
          <a:ln w="12700">
            <a:miter/>
          </a:ln>
        </p:spPr>
        <p:txBody>
          <a:bodyPr wrap="square" lIns="0" tIns="0" rIns="0" bIns="0" anchor="ctr">
            <a:spAutoFit/>
          </a:bodyPr>
          <a:lstStyle>
            <a:lvl1pPr marL="0" lvl="0" algn="l" defTabSz="457200">
              <a:lnSpc>
                <a:spcPct val="80000"/>
              </a:lnSpc>
              <a:defRPr sz="19997" b="0" kern="1200">
                <a:solidFill>
                  <a:schemeClr val="accent1">
                    <a:lumOff val="-2940"/>
                  </a:schemeClr>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en-US" sz="9999">
                <a:solidFill>
                  <a:schemeClr val="tx2"/>
                </a:solidFill>
              </a:rPr>
              <a:t>01</a:t>
            </a:r>
            <a:endParaRPr sz="9999">
              <a:solidFill>
                <a:schemeClr val="tx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0"/>
          </p:nvPr>
        </p:nvSpPr>
        <p:spPr/>
        <p:txBody>
          <a:bodyPr/>
          <a:lstStyle/>
          <a:p>
            <a:pPr marL="0" lvl="0" indent="0" algn="ctr" defTabSz="412750">
              <a:lnSpc>
                <a:spcPct val="100000"/>
              </a:lnSpc>
              <a:spcBef>
                <a:spcPts val="0"/>
              </a:spcBef>
              <a:spcAft>
                <a:spcPts val="0"/>
              </a:spcAft>
              <a:buClrTx/>
              <a:buSzTx/>
              <a:buFontTx/>
              <a:buNone/>
            </a:pPr>
            <a:fld id="{7633EA9F-8C8B-4288-BCAB-D86C15FE9D17}" type="slidenum">
              <a:rPr lang="en-US" sz="800" b="0" i="0" u="none" strike="noStrike" kern="0" spc="0" baseline="0">
                <a:ln>
                  <a:noFill/>
                </a:ln>
                <a:solidFill>
                  <a:srgbClr val="000000"/>
                </a:solidFill>
                <a:ea typeface="FZLanTingHei-R-GBK"/>
              </a:rPr>
              <a:t>30</a:t>
            </a:fld>
            <a:endParaRPr lang="zh-CN" sz="800" b="0" i="0" u="none" strike="noStrike" kern="0" spc="0" baseline="0">
              <a:ln>
                <a:noFill/>
              </a:ln>
              <a:solidFill>
                <a:srgbClr val="000000"/>
              </a:solidFill>
              <a:ea typeface="FZLanTingHei-R-GBK"/>
            </a:endParaRPr>
          </a:p>
        </p:txBody>
      </p:sp>
      <p:sp>
        <p:nvSpPr>
          <p:cNvPr id="147" name="文本框 146"/>
          <p:cNvSpPr txBox="1"/>
          <p:nvPr/>
        </p:nvSpPr>
        <p:spPr>
          <a:xfrm>
            <a:off x="397727" y="590360"/>
            <a:ext cx="9343592" cy="1054100"/>
          </a:xfrm>
          <a:prstGeom prst="rect">
            <a:avLst/>
          </a:prstGeom>
          <a:noFill/>
          <a:ln>
            <a:noFill/>
          </a:ln>
        </p:spPr>
        <p:txBody>
          <a:bodyPr vert="horz" wrap="square" lIns="50793" tIns="50793" rIns="50793" bIns="50793" numCol="1" spcCol="38100" anchor="ctr">
            <a:spAutoFit/>
          </a:bodyPr>
          <a:lstStyle/>
          <a:p>
            <a:pPr algn="l" defTabSz="825500"/>
            <a:r>
              <a:rPr lang="en-US" sz="2400">
                <a:solidFill>
                  <a:srgbClr val="0060FF"/>
                </a:solidFill>
                <a:latin typeface="腾讯体 W7"/>
                <a:ea typeface="Helvetica Neue"/>
              </a:rPr>
              <a:t>Case3</a:t>
            </a:r>
            <a:r>
              <a:rPr lang="zh-CN" sz="2400">
                <a:solidFill>
                  <a:srgbClr val="0060FF"/>
                </a:solidFill>
                <a:latin typeface="腾讯体 W7"/>
                <a:ea typeface="Helvetica Neue"/>
              </a:rPr>
              <a:t>：</a:t>
            </a:r>
            <a:r>
              <a:rPr lang="en-US" sz="2400" b="0" i="0" strike="noStrike" spc="0">
                <a:solidFill>
                  <a:srgbClr val="0060FF"/>
                </a:solidFill>
                <a:latin typeface="腾讯体 W7"/>
                <a:ea typeface="Helvetica Neue"/>
              </a:rPr>
              <a:t>Resource exhaustion attack mitigation Protection against malicious account activities</a:t>
            </a:r>
          </a:p>
        </p:txBody>
      </p:sp>
      <p:sp>
        <p:nvSpPr>
          <p:cNvPr id="161" name="文本框 160"/>
          <p:cNvSpPr txBox="1"/>
          <p:nvPr/>
        </p:nvSpPr>
        <p:spPr>
          <a:xfrm>
            <a:off x="509100" y="1644460"/>
            <a:ext cx="1373542"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chemeClr val="bg1"/>
                </a:solidFill>
                <a:latin typeface="腾讯体 W7"/>
              </a:rPr>
              <a:t>Background</a:t>
            </a:r>
            <a:endParaRPr lang="zh-CN" sz="3200" b="0">
              <a:solidFill>
                <a:schemeClr val="bg1"/>
              </a:solidFill>
              <a:latin typeface="腾讯体 W7"/>
            </a:endParaRPr>
          </a:p>
        </p:txBody>
      </p:sp>
      <p:sp>
        <p:nvSpPr>
          <p:cNvPr id="3" name="文本框 2"/>
          <p:cNvSpPr txBox="1"/>
          <p:nvPr/>
        </p:nvSpPr>
        <p:spPr>
          <a:xfrm>
            <a:off x="509100" y="2050860"/>
            <a:ext cx="5294512" cy="571500"/>
          </a:xfrm>
          <a:prstGeom prst="rect">
            <a:avLst/>
          </a:prstGeom>
          <a:noFill/>
          <a:ln>
            <a:noFill/>
          </a:ln>
        </p:spPr>
        <p:txBody>
          <a:bodyPr vert="horz" wrap="square" lIns="50793" tIns="50793" rIns="50793" bIns="50793" numCol="1" spcCol="38100" anchor="t">
            <a:spAutoFit/>
          </a:bodyPr>
          <a:lstStyle/>
          <a:p>
            <a:pPr algn="l" defTabSz="825500">
              <a:lnSpc>
                <a:spcPts val="1800"/>
              </a:lnSpc>
            </a:pPr>
            <a:r>
              <a:rPr lang="en-US" sz="1200" b="0">
                <a:solidFill>
                  <a:srgbClr val="333333"/>
                </a:solidFill>
                <a:latin typeface="Times New Roman"/>
                <a:ea typeface="Times New Roman"/>
              </a:rPr>
              <a:t>One of China's biggest online game developers and operators was launching its new game online, and introducing promotion events on the day of launch.</a:t>
            </a:r>
          </a:p>
        </p:txBody>
      </p:sp>
      <p:sp>
        <p:nvSpPr>
          <p:cNvPr id="163" name="文本框 162"/>
          <p:cNvSpPr txBox="1"/>
          <p:nvPr/>
        </p:nvSpPr>
        <p:spPr>
          <a:xfrm>
            <a:off x="480902" y="2797445"/>
            <a:ext cx="2115116"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chemeClr val="bg1"/>
                </a:solidFill>
                <a:latin typeface="腾讯体 W7"/>
              </a:rPr>
              <a:t>Business objective</a:t>
            </a:r>
            <a:endParaRPr lang="zh-CN" sz="3200" b="0">
              <a:solidFill>
                <a:schemeClr val="bg1"/>
              </a:solidFill>
              <a:latin typeface="腾讯体 W7"/>
            </a:endParaRPr>
          </a:p>
        </p:txBody>
      </p:sp>
      <p:sp>
        <p:nvSpPr>
          <p:cNvPr id="164" name="文本框 163"/>
          <p:cNvSpPr txBox="1"/>
          <p:nvPr/>
        </p:nvSpPr>
        <p:spPr>
          <a:xfrm>
            <a:off x="346497" y="3274854"/>
            <a:ext cx="5651932" cy="1536700"/>
          </a:xfrm>
          <a:prstGeom prst="rect">
            <a:avLst/>
          </a:prstGeom>
          <a:noFill/>
          <a:ln>
            <a:noFill/>
          </a:ln>
        </p:spPr>
        <p:txBody>
          <a:bodyPr vert="horz" wrap="square" lIns="50793" tIns="50793" rIns="50793" bIns="50793" numCol="1" spcCol="38100" anchor="t">
            <a:spAutoFit/>
          </a:bodyPr>
          <a:lstStyle/>
          <a:p>
            <a:pPr marL="285713" indent="-285713" algn="l" defTabSz="825500">
              <a:lnSpc>
                <a:spcPts val="1800"/>
              </a:lnSpc>
              <a:buFont typeface="Arial" charset="0"/>
              <a:buChar char="•"/>
            </a:pPr>
            <a:r>
              <a:rPr lang="en-US" sz="1200" b="0">
                <a:solidFill>
                  <a:srgbClr val="333333"/>
                </a:solidFill>
                <a:latin typeface="Times New Roman"/>
                <a:ea typeface="Times New Roman"/>
              </a:rPr>
              <a:t>Reduce or mitigate junk traffic access, reduce server and bandwidth consumption from malicious access</a:t>
            </a:r>
          </a:p>
          <a:p>
            <a:pPr marL="285713" indent="-285713" algn="l" defTabSz="825500">
              <a:lnSpc>
                <a:spcPts val="1800"/>
              </a:lnSpc>
              <a:buFont typeface="Arial" charset="0"/>
              <a:buChar char="•"/>
            </a:pPr>
            <a:r>
              <a:rPr lang="en-US" sz="1200" b="0">
                <a:solidFill>
                  <a:srgbClr val="333333"/>
                </a:solidFill>
                <a:latin typeface="Times New Roman"/>
                <a:ea typeface="Times New Roman"/>
              </a:rPr>
              <a:t>Protection against connection exhaustion attacks</a:t>
            </a:r>
          </a:p>
          <a:p>
            <a:pPr marL="285713" indent="-285713" algn="l" defTabSz="825500">
              <a:lnSpc>
                <a:spcPts val="1800"/>
              </a:lnSpc>
              <a:buFont typeface="Arial" charset="0"/>
              <a:buChar char="•"/>
            </a:pPr>
            <a:r>
              <a:rPr lang="en-US" sz="1200" b="0">
                <a:solidFill>
                  <a:srgbClr val="333333"/>
                </a:solidFill>
                <a:latin typeface="Times New Roman"/>
                <a:ea typeface="Times New Roman"/>
              </a:rPr>
              <a:t>Restrict and block high-frequency access behavior</a:t>
            </a:r>
          </a:p>
          <a:p>
            <a:pPr marL="285713" indent="-285713" algn="l" defTabSz="825500">
              <a:lnSpc>
                <a:spcPts val="1800"/>
              </a:lnSpc>
              <a:buFont typeface="Arial" charset="0"/>
              <a:buChar char="•"/>
            </a:pPr>
            <a:r>
              <a:rPr lang="en-US" sz="1200" b="0">
                <a:solidFill>
                  <a:srgbClr val="333333"/>
                </a:solidFill>
                <a:latin typeface="Times New Roman"/>
                <a:ea typeface="Times New Roman"/>
              </a:rPr>
              <a:t>Bot attack prevention, blocking Bot swipe and recharge activity interface</a:t>
            </a:r>
          </a:p>
          <a:p>
            <a:pPr marL="285713" indent="-285713" algn="l" defTabSz="825500">
              <a:lnSpc>
                <a:spcPts val="1800"/>
              </a:lnSpc>
              <a:buFont typeface="Arial" charset="0"/>
              <a:buChar char="•"/>
            </a:pPr>
            <a:r>
              <a:rPr lang="en-US" sz="1200" b="0">
                <a:solidFill>
                  <a:srgbClr val="333333"/>
                </a:solidFill>
                <a:latin typeface="Times New Roman"/>
                <a:ea typeface="Times New Roman"/>
              </a:rPr>
              <a:t>Integrate with Anti-DDoS products, securing Both lobby servers and battle servers</a:t>
            </a:r>
          </a:p>
        </p:txBody>
      </p:sp>
      <p:sp>
        <p:nvSpPr>
          <p:cNvPr id="165" name="文本框 164"/>
          <p:cNvSpPr txBox="1"/>
          <p:nvPr/>
        </p:nvSpPr>
        <p:spPr>
          <a:xfrm>
            <a:off x="480903" y="4909838"/>
            <a:ext cx="2115116"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chemeClr val="bg1"/>
                </a:solidFill>
                <a:latin typeface="腾讯体 W7"/>
              </a:rPr>
              <a:t>Tencent Solution</a:t>
            </a:r>
            <a:endParaRPr lang="zh-CN" sz="3200" b="0">
              <a:solidFill>
                <a:schemeClr val="bg1"/>
              </a:solidFill>
              <a:latin typeface="腾讯体 W7"/>
            </a:endParaRPr>
          </a:p>
        </p:txBody>
      </p:sp>
      <p:sp>
        <p:nvSpPr>
          <p:cNvPr id="166" name="文本框 165"/>
          <p:cNvSpPr txBox="1"/>
          <p:nvPr/>
        </p:nvSpPr>
        <p:spPr>
          <a:xfrm>
            <a:off x="776155" y="5316238"/>
            <a:ext cx="6514424" cy="1028700"/>
          </a:xfrm>
          <a:prstGeom prst="rect">
            <a:avLst/>
          </a:prstGeom>
          <a:noFill/>
          <a:ln>
            <a:noFill/>
          </a:ln>
        </p:spPr>
        <p:txBody>
          <a:bodyPr vert="horz" wrap="square" lIns="50793" tIns="50793" rIns="50793" bIns="50793" numCol="1" spcCol="38100" anchor="t">
            <a:spAutoFit/>
          </a:bodyPr>
          <a:lstStyle/>
          <a:p>
            <a:pPr algn="l" defTabSz="825500">
              <a:lnSpc>
                <a:spcPts val="1800"/>
              </a:lnSpc>
            </a:pPr>
            <a:r>
              <a:rPr lang="en-US" sz="1100" b="0">
                <a:solidFill>
                  <a:srgbClr val="333333"/>
                </a:solidFill>
                <a:latin typeface="Times New Roman"/>
                <a:ea typeface="Times New Roman"/>
              </a:rPr>
              <a:t>Use Rate Limiting policies to control session-based frequency, prompting human verification on most frequently-requesting clients</a:t>
            </a:r>
          </a:p>
          <a:p>
            <a:pPr algn="l" defTabSz="825500">
              <a:lnSpc>
                <a:spcPts val="1800"/>
              </a:lnSpc>
            </a:pPr>
            <a:r>
              <a:rPr lang="en-US" sz="1100" b="0">
                <a:solidFill>
                  <a:srgbClr val="333333"/>
                </a:solidFill>
                <a:latin typeface="Times New Roman"/>
                <a:ea typeface="Times New Roman"/>
              </a:rPr>
              <a:t>Use Bot management to identify crawler and Bot behaviors analyzing to reduce spam traffic.</a:t>
            </a:r>
          </a:p>
          <a:p>
            <a:pPr algn="l" defTabSz="825500">
              <a:lnSpc>
                <a:spcPts val="1800"/>
              </a:lnSpc>
            </a:pPr>
            <a:r>
              <a:rPr lang="en-US" sz="1100" b="0">
                <a:solidFill>
                  <a:srgbClr val="333333"/>
                </a:solidFill>
                <a:latin typeface="Times New Roman"/>
                <a:ea typeface="Times New Roman"/>
              </a:rPr>
              <a:t>Use Anti-DDoS products to mitigate various DDoS attacks during early days of game launch</a:t>
            </a:r>
          </a:p>
        </p:txBody>
      </p:sp>
      <p:sp>
        <p:nvSpPr>
          <p:cNvPr id="167" name="iconfont-1142-850429"/>
          <p:cNvSpPr/>
          <p:nvPr/>
        </p:nvSpPr>
        <p:spPr>
          <a:xfrm>
            <a:off x="546306" y="5376940"/>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68" name="iconfont-1142-850429"/>
          <p:cNvSpPr/>
          <p:nvPr/>
        </p:nvSpPr>
        <p:spPr>
          <a:xfrm>
            <a:off x="546306" y="5818194"/>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l" defTabSz="825500">
              <a:lnSpc>
                <a:spcPct val="150000"/>
              </a:lnSpc>
            </a:pPr>
            <a:endParaRPr lang="zh-CN" sz="1400" b="0" i="0" strike="noStrike" spc="0">
              <a:solidFill>
                <a:srgbClr val="333333"/>
              </a:solidFill>
              <a:latin typeface="腾讯体 W7"/>
              <a:ea typeface="Helvetica Neue"/>
            </a:endParaRPr>
          </a:p>
        </p:txBody>
      </p:sp>
      <p:sp>
        <p:nvSpPr>
          <p:cNvPr id="169" name="文本框 168"/>
          <p:cNvSpPr txBox="1"/>
          <p:nvPr/>
        </p:nvSpPr>
        <p:spPr>
          <a:xfrm>
            <a:off x="6465712" y="1353337"/>
            <a:ext cx="2077100"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chemeClr val="bg1"/>
                </a:solidFill>
                <a:latin typeface="腾讯体 W7"/>
              </a:rPr>
              <a:t>B</a:t>
            </a:r>
            <a:r>
              <a:rPr lang="en-US" sz="1600" b="0" i="0" spc="0">
                <a:solidFill>
                  <a:schemeClr val="bg1"/>
                </a:solidFill>
                <a:latin typeface="腾讯体 W7"/>
              </a:rPr>
              <a:t>usiness benefits</a:t>
            </a:r>
            <a:endParaRPr lang="zh-CN" sz="3200" b="0">
              <a:solidFill>
                <a:schemeClr val="bg1"/>
              </a:solidFill>
              <a:latin typeface="腾讯体 W7"/>
            </a:endParaRPr>
          </a:p>
        </p:txBody>
      </p:sp>
      <p:sp>
        <p:nvSpPr>
          <p:cNvPr id="170" name="文本框 169"/>
          <p:cNvSpPr txBox="1"/>
          <p:nvPr/>
        </p:nvSpPr>
        <p:spPr>
          <a:xfrm>
            <a:off x="6465712" y="1877149"/>
            <a:ext cx="3546140" cy="20129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en-US" sz="1200" b="0">
                <a:solidFill>
                  <a:srgbClr val="333333"/>
                </a:solidFill>
                <a:latin typeface="Times New Roman"/>
                <a:ea typeface="Times New Roman"/>
              </a:rPr>
              <a:t>New game release Web protection status:
1.The highest peak qps: 6611qps</a:t>
            </a:r>
          </a:p>
          <a:p>
            <a:pPr algn="l" defTabSz="825500">
              <a:lnSpc>
                <a:spcPct val="150000"/>
              </a:lnSpc>
            </a:pPr>
            <a:r>
              <a:rPr lang="en-US" sz="1200" b="0">
                <a:solidFill>
                  <a:srgbClr val="333333"/>
                </a:solidFill>
                <a:latin typeface="Times New Roman"/>
                <a:ea typeface="Times New Roman"/>
              </a:rPr>
              <a:t>2.Number of protected domain names: 13</a:t>
            </a:r>
          </a:p>
          <a:p>
            <a:pPr algn="l" defTabSz="825500">
              <a:lnSpc>
                <a:spcPct val="150000"/>
              </a:lnSpc>
            </a:pPr>
            <a:r>
              <a:rPr lang="en-US" sz="1200" b="0">
                <a:solidFill>
                  <a:srgbClr val="333333"/>
                </a:solidFill>
                <a:latin typeface="Times New Roman"/>
                <a:ea typeface="Times New Roman"/>
              </a:rPr>
              <a:t>3.Connection exhaustion attacks mitigated.</a:t>
            </a:r>
          </a:p>
          <a:p>
            <a:pPr algn="l" defTabSz="825500">
              <a:lnSpc>
                <a:spcPct val="150000"/>
              </a:lnSpc>
            </a:pPr>
            <a:r>
              <a:rPr lang="en-US" sz="1200" b="0">
                <a:solidFill>
                  <a:srgbClr val="333333"/>
                </a:solidFill>
                <a:latin typeface="Times New Roman"/>
                <a:ea typeface="Times New Roman"/>
              </a:rPr>
              <a:t>During this period, the web protection works well. Gaming service has been stable throughout the launch event.</a:t>
            </a:r>
          </a:p>
        </p:txBody>
      </p:sp>
      <p:pic>
        <p:nvPicPr>
          <p:cNvPr id="4102" name="Picture 6"/>
          <p:cNvPicPr>
            <a:picLocks noChangeAspect="1" noChangeArrowheads="1"/>
          </p:cNvPicPr>
          <p:nvPr/>
        </p:nvPicPr>
        <p:blipFill>
          <a:blip r:embed="rId3"/>
          <a:stretch/>
        </p:blipFill>
        <p:spPr>
          <a:xfrm>
            <a:off x="7290579" y="3825629"/>
            <a:ext cx="3967506" cy="2229235"/>
          </a:xfrm>
          <a:prstGeom prst="rect">
            <a:avLst/>
          </a:prstGeom>
          <a:noFill/>
        </p:spPr>
      </p:pic>
      <p:grpSp>
        <p:nvGrpSpPr>
          <p:cNvPr id="4" name="组合 3"/>
          <p:cNvGrpSpPr/>
          <p:nvPr/>
        </p:nvGrpSpPr>
        <p:grpSpPr>
          <a:xfrm>
            <a:off x="9909958" y="1537328"/>
            <a:ext cx="2015766" cy="4294256"/>
            <a:chOff x="8847163" y="2045188"/>
            <a:chExt cx="2277328" cy="4851472"/>
          </a:xfrm>
        </p:grpSpPr>
        <p:grpSp>
          <p:nvGrpSpPr>
            <p:cNvPr id="14" name="组合 13"/>
            <p:cNvGrpSpPr/>
            <p:nvPr/>
          </p:nvGrpSpPr>
          <p:grpSpPr>
            <a:xfrm rot="5400000">
              <a:off x="7560091" y="3332260"/>
              <a:ext cx="4851472" cy="2277328"/>
              <a:chOff x="7028246" y="3325700"/>
              <a:chExt cx="4851472" cy="2277328"/>
            </a:xfrm>
          </p:grpSpPr>
          <p:sp>
            <p:nvSpPr>
              <p:cNvPr id="179" name="矩形: 圆角 178"/>
              <p:cNvSpPr/>
              <p:nvPr/>
            </p:nvSpPr>
            <p:spPr>
              <a:xfrm>
                <a:off x="7028246" y="3325700"/>
                <a:ext cx="4851472" cy="2277328"/>
              </a:xfrm>
              <a:prstGeom prst="roundRect">
                <a:avLst/>
              </a:prstGeom>
              <a:solidFill>
                <a:schemeClr val="bg1"/>
              </a:solidFill>
              <a:ln w="28575">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cxnSp>
            <p:nvCxnSpPr>
              <p:cNvPr id="180" name="直接连接符 179"/>
              <p:cNvCxnSpPr/>
              <p:nvPr/>
            </p:nvCxnSpPr>
            <p:spPr>
              <a:xfrm>
                <a:off x="7207184" y="4317251"/>
                <a:ext cx="0" cy="509156"/>
              </a:xfrm>
              <a:prstGeom prst="line">
                <a:avLst/>
              </a:prstGeom>
              <a:noFill/>
              <a:ln w="25400" cap="flat">
                <a:solidFill>
                  <a:srgbClr val="000000"/>
                </a:solidFill>
                <a:prstDash val="solid"/>
                <a:miter/>
              </a:ln>
            </p:spPr>
          </p:cxnSp>
          <p:sp>
            <p:nvSpPr>
              <p:cNvPr id="181" name="椭圆 180"/>
              <p:cNvSpPr/>
              <p:nvPr/>
            </p:nvSpPr>
            <p:spPr>
              <a:xfrm>
                <a:off x="7180964" y="4205642"/>
                <a:ext cx="48837" cy="48950"/>
              </a:xfrm>
              <a:prstGeom prst="ellipse">
                <a:avLst/>
              </a:prstGeom>
              <a:solidFill>
                <a:schemeClr val="tx1"/>
              </a:solidFill>
              <a:ln w="12700">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pic>
          <p:nvPicPr>
            <p:cNvPr id="4100" name="Picture 4"/>
            <p:cNvPicPr>
              <a:picLocks noChangeAspect="1" noChangeArrowheads="1"/>
            </p:cNvPicPr>
            <p:nvPr/>
          </p:nvPicPr>
          <p:blipFill>
            <a:blip r:embed="rId4"/>
            <a:stretch/>
          </p:blipFill>
          <p:spPr>
            <a:xfrm>
              <a:off x="9016398" y="2429104"/>
              <a:ext cx="1920333" cy="4158315"/>
            </a:xfrm>
            <a:prstGeom prst="rect">
              <a:avLst/>
            </a:prstGeom>
            <a:noFill/>
          </p:spPr>
        </p:pic>
      </p:grpSp>
      <p:sp>
        <p:nvSpPr>
          <p:cNvPr id="4103" name="iconfont-1142-850429"/>
          <p:cNvSpPr/>
          <p:nvPr/>
        </p:nvSpPr>
        <p:spPr>
          <a:xfrm>
            <a:off x="527259" y="6102120"/>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l" defTabSz="825500">
              <a:lnSpc>
                <a:spcPct val="150000"/>
              </a:lnSpc>
            </a:pPr>
            <a:endParaRPr lang="zh-CN" sz="1400" b="0" i="0" strike="noStrike" spc="0">
              <a:solidFill>
                <a:srgbClr val="333333"/>
              </a:solidFill>
              <a:latin typeface="腾讯体 W7"/>
              <a:ea typeface="Helvetica Neue"/>
            </a:endParaRPr>
          </a:p>
        </p:txBody>
      </p:sp>
      <p:sp>
        <p:nvSpPr>
          <p:cNvPr id="23" name="标题文本"/>
          <p:cNvSpPr txBox="1"/>
          <p:nvPr/>
        </p:nvSpPr>
        <p:spPr>
          <a:xfrm>
            <a:off x="397727" y="67692"/>
            <a:ext cx="3635640" cy="552450"/>
          </a:xfrm>
          <a:prstGeom prst="rect">
            <a:avLst/>
          </a:prstGeom>
          <a:ln w="12700">
            <a:miter/>
          </a:ln>
        </p:spPr>
        <p:txBody>
          <a:bodyPr wrap="square" lIns="0" tIns="0" rIns="0" bIns="0">
            <a:spAutoFit/>
          </a:bodyPr>
          <a:lstStyle>
            <a:lvl1pPr lvl="0" algn="l" defTabSz="457200">
              <a:lnSpc>
                <a:spcPct val="120000"/>
              </a:lnSpc>
              <a:defRPr sz="5999" b="0">
                <a:latin typeface="微软雅黑"/>
                <a:ea typeface="微软雅黑"/>
              </a:defRPr>
            </a:lvl1pPr>
          </a:lstStyle>
          <a:p>
            <a:r>
              <a:rPr lang="en-US" sz="3001">
                <a:latin typeface="TencentSans W3"/>
                <a:ea typeface="TencentSans W3"/>
              </a:rPr>
              <a:t>Gaming Industry</a:t>
            </a:r>
            <a:endParaRPr lang="lati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0"/>
          </p:nvPr>
        </p:nvSpPr>
        <p:spPr/>
        <p:txBody>
          <a:bodyPr/>
          <a:lstStyle/>
          <a:p>
            <a:pPr marL="0" lvl="0" indent="0" algn="ctr" defTabSz="412750">
              <a:lnSpc>
                <a:spcPct val="100000"/>
              </a:lnSpc>
              <a:spcBef>
                <a:spcPts val="0"/>
              </a:spcBef>
              <a:spcAft>
                <a:spcPts val="0"/>
              </a:spcAft>
              <a:buClrTx/>
              <a:buSzTx/>
              <a:buFontTx/>
              <a:buNone/>
            </a:pPr>
            <a:fld id="{7633EA9F-8C8B-4288-BCAB-D86C15FE9D17}" type="slidenum">
              <a:rPr lang="en-US" sz="800" b="0" i="0" u="none" strike="noStrike" kern="0" spc="0" baseline="0">
                <a:ln>
                  <a:noFill/>
                </a:ln>
                <a:solidFill>
                  <a:srgbClr val="000000"/>
                </a:solidFill>
                <a:ea typeface="FZLanTingHei-R-GBK"/>
              </a:rPr>
              <a:t>31</a:t>
            </a:fld>
            <a:endParaRPr lang="zh-CN" sz="800" b="0" i="0" u="none" strike="noStrike" kern="0" spc="0" baseline="0">
              <a:ln>
                <a:noFill/>
              </a:ln>
              <a:solidFill>
                <a:srgbClr val="000000"/>
              </a:solidFill>
              <a:ea typeface="FZLanTingHei-R-GBK"/>
            </a:endParaRPr>
          </a:p>
        </p:txBody>
      </p:sp>
      <p:sp>
        <p:nvSpPr>
          <p:cNvPr id="32" name="标题文本"/>
          <p:cNvSpPr txBox="1"/>
          <p:nvPr/>
        </p:nvSpPr>
        <p:spPr>
          <a:xfrm>
            <a:off x="509099" y="366631"/>
            <a:ext cx="6652000" cy="552450"/>
          </a:xfrm>
          <a:prstGeom prst="rect">
            <a:avLst/>
          </a:prstGeom>
          <a:ln w="12700">
            <a:miter/>
          </a:ln>
        </p:spPr>
        <p:txBody>
          <a:bodyPr wrap="square" lIns="0" tIns="0" rIns="0" bIns="0">
            <a:spAutoFit/>
          </a:bodyPr>
          <a:lstStyle>
            <a:lvl1pPr lvl="0" algn="l" defTabSz="457200">
              <a:lnSpc>
                <a:spcPct val="120000"/>
              </a:lnSpc>
              <a:defRPr sz="5999" b="0">
                <a:latin typeface="微软雅黑"/>
                <a:ea typeface="微软雅黑"/>
              </a:defRPr>
            </a:lvl1pPr>
          </a:lstStyle>
          <a:p>
            <a:pPr marL="0" indent="0" algn="l" defTabSz="457200">
              <a:lnSpc>
                <a:spcPct val="120000"/>
              </a:lnSpc>
              <a:spcBef>
                <a:spcPts val="0"/>
              </a:spcBef>
              <a:spcAft>
                <a:spcPts val="0"/>
              </a:spcAft>
              <a:buClrTx/>
              <a:buSzTx/>
              <a:buFontTx/>
              <a:buNone/>
            </a:pPr>
            <a:r>
              <a:rPr lang="zh-CN" sz="3001" b="0" i="0" strike="noStrike" spc="0">
                <a:solidFill>
                  <a:srgbClr val="000000"/>
                </a:solidFill>
                <a:latin typeface="TencentSans W3"/>
                <a:ea typeface="TencentSans W3"/>
              </a:rPr>
              <a:t>E-commerce/New Retail</a:t>
            </a:r>
          </a:p>
        </p:txBody>
      </p:sp>
      <p:sp>
        <p:nvSpPr>
          <p:cNvPr id="147" name="文本框 146"/>
          <p:cNvSpPr txBox="1"/>
          <p:nvPr/>
        </p:nvSpPr>
        <p:spPr>
          <a:xfrm>
            <a:off x="509099" y="979129"/>
            <a:ext cx="5238750" cy="565150"/>
          </a:xfrm>
          <a:prstGeom prst="rect">
            <a:avLst/>
          </a:prstGeom>
          <a:noFill/>
          <a:ln>
            <a:noFill/>
          </a:ln>
        </p:spPr>
        <p:txBody>
          <a:bodyPr vert="horz" wrap="none" lIns="50793" tIns="50793" rIns="50793" bIns="50793" numCol="1" spcCol="38100" anchor="ctr">
            <a:spAutoFit/>
          </a:bodyPr>
          <a:lstStyle/>
          <a:p>
            <a:pPr algn="l" defTabSz="825500"/>
            <a:r>
              <a:rPr lang="zh-CN" sz="2400">
                <a:solidFill>
                  <a:srgbClr val="0060FF"/>
                </a:solidFill>
                <a:latin typeface="TencentSans W3"/>
                <a:ea typeface="TencentSans W3"/>
              </a:rPr>
              <a:t>Case 1：</a:t>
            </a:r>
            <a:r>
              <a:rPr lang="zh-CN" sz="2400" b="0" i="0" strike="noStrike" spc="0">
                <a:solidFill>
                  <a:srgbClr val="0060FF"/>
                </a:solidFill>
                <a:latin typeface="TencentSans W3"/>
                <a:ea typeface="TencentSans W3"/>
              </a:rPr>
              <a:t>Static content acceleration</a:t>
            </a:r>
          </a:p>
        </p:txBody>
      </p:sp>
      <p:sp>
        <p:nvSpPr>
          <p:cNvPr id="161" name="文本框 160"/>
          <p:cNvSpPr txBox="1"/>
          <p:nvPr/>
        </p:nvSpPr>
        <p:spPr>
          <a:xfrm>
            <a:off x="555020" y="1766088"/>
            <a:ext cx="1301522"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zh-CN" sz="1600" b="0" i="0" spc="0">
                <a:solidFill>
                  <a:srgbClr val="FFFFFF"/>
                </a:solidFill>
                <a:latin typeface="TencentSans W3"/>
                <a:ea typeface="TencentSans W3"/>
              </a:rPr>
              <a:t>Background</a:t>
            </a:r>
          </a:p>
        </p:txBody>
      </p:sp>
      <p:sp>
        <p:nvSpPr>
          <p:cNvPr id="3" name="文本框 2"/>
          <p:cNvSpPr txBox="1"/>
          <p:nvPr/>
        </p:nvSpPr>
        <p:spPr>
          <a:xfrm>
            <a:off x="555020" y="2176534"/>
            <a:ext cx="5294512" cy="6413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A domestic TOP3 e-commerce APP with 580 million active buyers, GMV of 1,006.6 billion yuan, and 19.7 billion parcel orders</a:t>
            </a:r>
          </a:p>
        </p:txBody>
      </p:sp>
      <p:sp>
        <p:nvSpPr>
          <p:cNvPr id="163" name="文本框 162"/>
          <p:cNvSpPr txBox="1"/>
          <p:nvPr/>
        </p:nvSpPr>
        <p:spPr>
          <a:xfrm>
            <a:off x="565212" y="2873174"/>
            <a:ext cx="1899290"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rgbClr val="FFFFFF"/>
                </a:solidFill>
                <a:latin typeface="腾讯体 W7"/>
                <a:ea typeface="微软雅黑"/>
              </a:rPr>
              <a:t>Business objective</a:t>
            </a:r>
          </a:p>
        </p:txBody>
      </p:sp>
      <p:sp>
        <p:nvSpPr>
          <p:cNvPr id="164" name="文本框 163"/>
          <p:cNvSpPr txBox="1"/>
          <p:nvPr/>
        </p:nvSpPr>
        <p:spPr>
          <a:xfrm>
            <a:off x="565212" y="3283620"/>
            <a:ext cx="5651932" cy="8445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100" b="0" i="0" strike="noStrike" spc="0">
                <a:solidFill>
                  <a:srgbClr val="333333"/>
                </a:solidFill>
                <a:latin typeface="Times New Roman"/>
                <a:ea typeface="Times New Roman"/>
              </a:rPr>
              <a:t>Accelerate the distribution of static content in business sites, optimize and improve user access experience, provide key guarantees during events such as the Spring Festival and Double Eleven, and protect core services</a:t>
            </a:r>
          </a:p>
        </p:txBody>
      </p:sp>
      <p:sp>
        <p:nvSpPr>
          <p:cNvPr id="165" name="文本框 164"/>
          <p:cNvSpPr txBox="1"/>
          <p:nvPr/>
        </p:nvSpPr>
        <p:spPr>
          <a:xfrm>
            <a:off x="565212" y="4128170"/>
            <a:ext cx="2245741"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rgbClr val="FFFFFF"/>
                </a:solidFill>
                <a:latin typeface="腾讯体 W7"/>
                <a:ea typeface="微软雅黑"/>
              </a:rPr>
              <a:t>Tencent Solution</a:t>
            </a:r>
          </a:p>
        </p:txBody>
      </p:sp>
      <p:sp>
        <p:nvSpPr>
          <p:cNvPr id="166" name="文本框 165"/>
          <p:cNvSpPr txBox="1"/>
          <p:nvPr/>
        </p:nvSpPr>
        <p:spPr>
          <a:xfrm>
            <a:off x="784869" y="4634914"/>
            <a:ext cx="6478243" cy="17335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Powerful global acceleration capability of website static content</a:t>
            </a:r>
          </a:p>
          <a:p>
            <a:pPr algn="l" defTabSz="825500">
              <a:lnSpc>
                <a:spcPct val="150000"/>
              </a:lnSpc>
            </a:pPr>
            <a:r>
              <a:rPr lang="zh-CN" sz="1200" b="0" i="0" strike="noStrike" spc="0">
                <a:solidFill>
                  <a:srgbClr val="333333"/>
                </a:solidFill>
                <a:latin typeface="Times New Roman"/>
                <a:ea typeface="Times New Roman"/>
              </a:rPr>
              <a:t>Greatly reduces site response time, realizes high-speed loading of complex content, and improves web user experience</a:t>
            </a:r>
          </a:p>
          <a:p>
            <a:pPr algn="l" defTabSz="825500">
              <a:lnSpc>
                <a:spcPct val="150000"/>
              </a:lnSpc>
            </a:pPr>
            <a:r>
              <a:rPr lang="zh-CN" sz="1200" b="0" i="0" strike="noStrike" spc="0">
                <a:solidFill>
                  <a:srgbClr val="333333"/>
                </a:solidFill>
                <a:latin typeface="Times New Roman"/>
                <a:ea typeface="Times New Roman"/>
              </a:rPr>
              <a:t>Effectively protect Bot traffic, prevent resource preemption in large-scale marketing activities, and prevent sales and prices from being crawled by opponents</a:t>
            </a:r>
          </a:p>
          <a:p>
            <a:pPr algn="l" defTabSz="825500">
              <a:lnSpc>
                <a:spcPct val="150000"/>
              </a:lnSpc>
            </a:pPr>
            <a:r>
              <a:rPr lang="zh-CN" sz="1200" b="0" i="0" strike="noStrike" spc="0">
                <a:solidFill>
                  <a:srgbClr val="333333"/>
                </a:solidFill>
                <a:latin typeface="Times New Roman"/>
                <a:ea typeface="Times New Roman"/>
              </a:rPr>
              <a:t>Promotion events were protected by Anti-DDoS security products, ensuring availability of core services.</a:t>
            </a:r>
          </a:p>
        </p:txBody>
      </p:sp>
      <p:sp>
        <p:nvSpPr>
          <p:cNvPr id="167" name="iconfont-1142-850429"/>
          <p:cNvSpPr/>
          <p:nvPr/>
        </p:nvSpPr>
        <p:spPr>
          <a:xfrm>
            <a:off x="555020" y="4696478"/>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68" name="iconfont-1142-850429"/>
          <p:cNvSpPr/>
          <p:nvPr/>
        </p:nvSpPr>
        <p:spPr>
          <a:xfrm>
            <a:off x="555020" y="5062261"/>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69" name="文本框 168"/>
          <p:cNvSpPr txBox="1"/>
          <p:nvPr/>
        </p:nvSpPr>
        <p:spPr>
          <a:xfrm>
            <a:off x="6465713" y="692773"/>
            <a:ext cx="1213032" cy="342855"/>
          </a:xfrm>
          <a:prstGeom prst="rect">
            <a:avLst/>
          </a:prstGeom>
          <a:solidFill>
            <a:srgbClr val="0060FF"/>
          </a:solidFill>
          <a:ln>
            <a:noFill/>
          </a:ln>
        </p:spPr>
        <p:txBody>
          <a:bodyPr vert="horz" wrap="square" lIns="50793" tIns="50793" rIns="50793" bIns="50793" numCol="1" spcCol="38100" anchor="ctr">
            <a:spAutoFit/>
          </a:bodyPr>
          <a:lstStyle/>
          <a:p>
            <a:pPr defTabSz="825500"/>
            <a:r>
              <a:rPr lang="zh-CN" sz="1600" b="0" i="0" spc="0">
                <a:solidFill>
                  <a:srgbClr val="FFFFFF"/>
                </a:solidFill>
                <a:latin typeface="TencentSans W3"/>
                <a:ea typeface="TencentSans W3"/>
              </a:rPr>
              <a:t>方案效果</a:t>
            </a:r>
            <a:endParaRPr lang="ea"/>
          </a:p>
        </p:txBody>
      </p:sp>
      <p:sp>
        <p:nvSpPr>
          <p:cNvPr id="170" name="文本框 169"/>
          <p:cNvSpPr txBox="1"/>
          <p:nvPr/>
        </p:nvSpPr>
        <p:spPr>
          <a:xfrm>
            <a:off x="6456470" y="1131281"/>
            <a:ext cx="5040182" cy="1041400"/>
          </a:xfrm>
          <a:prstGeom prst="rect">
            <a:avLst/>
          </a:prstGeom>
          <a:noFill/>
          <a:ln>
            <a:noFill/>
          </a:ln>
        </p:spPr>
        <p:txBody>
          <a:bodyPr vert="horz" wrap="square" lIns="50793" tIns="50793" rIns="50793" bIns="50793" numCol="1" spcCol="38100" anchor="t">
            <a:spAutoFit/>
          </a:bodyPr>
          <a:lstStyle/>
          <a:p>
            <a:r>
              <a:rPr lang="zh-CN" sz="1200" b="0" i="0" strike="noStrike" spc="0">
                <a:solidFill>
                  <a:srgbClr val="333333"/>
                </a:solidFill>
                <a:latin typeface="Times New Roman"/>
                <a:ea typeface="Times New Roman"/>
              </a:rPr>
              <a:t>The overall business performance increased by about 66%, and the average transmission speed increased by about 6 times.
Promotion event during Spring Festival and Double 11 were successfully delivered, with all services stable without issue.</a:t>
            </a:r>
          </a:p>
        </p:txBody>
      </p:sp>
      <p:pic>
        <p:nvPicPr>
          <p:cNvPr id="5124" name="Picture 4"/>
          <p:cNvPicPr>
            <a:picLocks noChangeAspect="1" noChangeArrowheads="1"/>
          </p:cNvPicPr>
          <p:nvPr/>
        </p:nvPicPr>
        <p:blipFill>
          <a:blip r:embed="rId3"/>
          <a:stretch/>
        </p:blipFill>
        <p:spPr>
          <a:xfrm>
            <a:off x="6390916" y="2236004"/>
            <a:ext cx="5440676" cy="1602328"/>
          </a:xfrm>
          <a:prstGeom prst="rect">
            <a:avLst/>
          </a:prstGeom>
          <a:noFill/>
        </p:spPr>
      </p:pic>
      <p:grpSp>
        <p:nvGrpSpPr>
          <p:cNvPr id="5129" name="组合 5128"/>
          <p:cNvGrpSpPr/>
          <p:nvPr/>
        </p:nvGrpSpPr>
        <p:grpSpPr>
          <a:xfrm>
            <a:off x="7791667" y="4075144"/>
            <a:ext cx="2723971" cy="2311921"/>
            <a:chOff x="7189824" y="3591494"/>
            <a:chExt cx="3411311" cy="3034740"/>
          </a:xfrm>
        </p:grpSpPr>
        <p:grpSp>
          <p:nvGrpSpPr>
            <p:cNvPr id="27" name="组合 26"/>
            <p:cNvGrpSpPr/>
            <p:nvPr/>
          </p:nvGrpSpPr>
          <p:grpSpPr>
            <a:xfrm rot="5400000">
              <a:off x="6391339" y="4414921"/>
              <a:ext cx="3009798" cy="1412828"/>
              <a:chOff x="7028246" y="3325700"/>
              <a:chExt cx="4851472" cy="2277328"/>
            </a:xfrm>
          </p:grpSpPr>
          <p:sp>
            <p:nvSpPr>
              <p:cNvPr id="28" name="矩形: 圆角 27"/>
              <p:cNvSpPr/>
              <p:nvPr/>
            </p:nvSpPr>
            <p:spPr>
              <a:xfrm>
                <a:off x="7028246" y="3325700"/>
                <a:ext cx="4851472" cy="2277328"/>
              </a:xfrm>
              <a:prstGeom prst="roundRect">
                <a:avLst/>
              </a:prstGeom>
              <a:solidFill>
                <a:schemeClr val="bg1"/>
              </a:solidFill>
              <a:ln w="28575">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cxnSp>
            <p:nvCxnSpPr>
              <p:cNvPr id="29" name="直接连接符 28"/>
              <p:cNvCxnSpPr/>
              <p:nvPr/>
            </p:nvCxnSpPr>
            <p:spPr>
              <a:xfrm>
                <a:off x="7207184" y="4317251"/>
                <a:ext cx="0" cy="509156"/>
              </a:xfrm>
              <a:prstGeom prst="line">
                <a:avLst/>
              </a:prstGeom>
              <a:noFill/>
              <a:ln w="25400" cap="flat">
                <a:solidFill>
                  <a:srgbClr val="000000"/>
                </a:solidFill>
                <a:prstDash val="solid"/>
                <a:miter/>
              </a:ln>
            </p:spPr>
          </p:cxnSp>
          <p:sp>
            <p:nvSpPr>
              <p:cNvPr id="30" name="椭圆 29"/>
              <p:cNvSpPr/>
              <p:nvPr/>
            </p:nvSpPr>
            <p:spPr>
              <a:xfrm>
                <a:off x="7180964" y="4205642"/>
                <a:ext cx="48837" cy="48950"/>
              </a:xfrm>
              <a:prstGeom prst="ellipse">
                <a:avLst/>
              </a:prstGeom>
              <a:solidFill>
                <a:schemeClr val="tx1"/>
              </a:solidFill>
              <a:ln w="12700">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pic>
          <p:nvPicPr>
            <p:cNvPr id="31" name="图片 30"/>
            <p:cNvPicPr>
              <a:picLocks noChangeAspect="1"/>
            </p:cNvPicPr>
            <p:nvPr/>
          </p:nvPicPr>
          <p:blipFill rotWithShape="1">
            <a:blip r:embed="rId4"/>
            <a:srcRect t="5011"/>
            <a:stretch/>
          </p:blipFill>
          <p:spPr>
            <a:xfrm>
              <a:off x="7275730" y="3900354"/>
              <a:ext cx="1246903" cy="2563386"/>
            </a:xfrm>
            <a:prstGeom prst="rect">
              <a:avLst/>
            </a:prstGeom>
          </p:spPr>
        </p:pic>
        <p:grpSp>
          <p:nvGrpSpPr>
            <p:cNvPr id="33" name="组合 32"/>
            <p:cNvGrpSpPr/>
            <p:nvPr/>
          </p:nvGrpSpPr>
          <p:grpSpPr>
            <a:xfrm rot="5400000">
              <a:off x="7444571" y="4389979"/>
              <a:ext cx="3009798" cy="1412828"/>
              <a:chOff x="7028246" y="3325700"/>
              <a:chExt cx="4851472" cy="2277328"/>
            </a:xfrm>
          </p:grpSpPr>
          <p:sp>
            <p:nvSpPr>
              <p:cNvPr id="34" name="矩形: 圆角 33"/>
              <p:cNvSpPr/>
              <p:nvPr/>
            </p:nvSpPr>
            <p:spPr>
              <a:xfrm>
                <a:off x="7028246" y="3325700"/>
                <a:ext cx="4851472" cy="2277328"/>
              </a:xfrm>
              <a:prstGeom prst="roundRect">
                <a:avLst/>
              </a:prstGeom>
              <a:solidFill>
                <a:schemeClr val="bg1"/>
              </a:solidFill>
              <a:ln w="28575">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cxnSp>
            <p:nvCxnSpPr>
              <p:cNvPr id="35" name="直接连接符 34"/>
              <p:cNvCxnSpPr/>
              <p:nvPr/>
            </p:nvCxnSpPr>
            <p:spPr>
              <a:xfrm>
                <a:off x="7207184" y="4317251"/>
                <a:ext cx="0" cy="509156"/>
              </a:xfrm>
              <a:prstGeom prst="line">
                <a:avLst/>
              </a:prstGeom>
              <a:noFill/>
              <a:ln w="25400" cap="flat">
                <a:solidFill>
                  <a:srgbClr val="000000"/>
                </a:solidFill>
                <a:prstDash val="solid"/>
                <a:miter/>
              </a:ln>
            </p:spPr>
          </p:cxnSp>
          <p:sp>
            <p:nvSpPr>
              <p:cNvPr id="36" name="椭圆 35"/>
              <p:cNvSpPr/>
              <p:nvPr/>
            </p:nvSpPr>
            <p:spPr>
              <a:xfrm>
                <a:off x="7180964" y="4205642"/>
                <a:ext cx="48837" cy="48950"/>
              </a:xfrm>
              <a:prstGeom prst="ellipse">
                <a:avLst/>
              </a:prstGeom>
              <a:solidFill>
                <a:schemeClr val="tx1"/>
              </a:solidFill>
              <a:ln w="12700">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pic>
          <p:nvPicPr>
            <p:cNvPr id="37" name="图片 36"/>
            <p:cNvPicPr>
              <a:picLocks noChangeAspect="1"/>
            </p:cNvPicPr>
            <p:nvPr/>
          </p:nvPicPr>
          <p:blipFill rotWithShape="1">
            <a:blip r:embed="rId4"/>
            <a:srcRect t="5011"/>
            <a:stretch/>
          </p:blipFill>
          <p:spPr>
            <a:xfrm>
              <a:off x="8328962" y="3875412"/>
              <a:ext cx="1246903" cy="2563386"/>
            </a:xfrm>
            <a:prstGeom prst="rect">
              <a:avLst/>
            </a:prstGeom>
          </p:spPr>
        </p:pic>
        <p:pic>
          <p:nvPicPr>
            <p:cNvPr id="42" name="图片 41"/>
            <p:cNvPicPr>
              <a:picLocks noChangeAspect="1"/>
            </p:cNvPicPr>
            <p:nvPr/>
          </p:nvPicPr>
          <p:blipFill rotWithShape="1">
            <a:blip r:embed="rId4"/>
            <a:srcRect t="5011"/>
            <a:stretch/>
          </p:blipFill>
          <p:spPr>
            <a:xfrm>
              <a:off x="9134999" y="3907249"/>
              <a:ext cx="1246903" cy="2563386"/>
            </a:xfrm>
            <a:prstGeom prst="rect">
              <a:avLst/>
            </a:prstGeom>
          </p:spPr>
        </p:pic>
        <p:pic>
          <p:nvPicPr>
            <p:cNvPr id="8" name="图片 7"/>
            <p:cNvPicPr>
              <a:picLocks noChangeAspect="1"/>
            </p:cNvPicPr>
            <p:nvPr/>
          </p:nvPicPr>
          <p:blipFill>
            <a:blip r:embed="rId5"/>
            <a:stretch/>
          </p:blipFill>
          <p:spPr>
            <a:xfrm>
              <a:off x="8367273" y="3811281"/>
              <a:ext cx="1171945" cy="2536384"/>
            </a:xfrm>
            <a:prstGeom prst="rect">
              <a:avLst/>
            </a:prstGeom>
          </p:spPr>
        </p:pic>
        <p:grpSp>
          <p:nvGrpSpPr>
            <p:cNvPr id="38" name="组合 37"/>
            <p:cNvGrpSpPr/>
            <p:nvPr/>
          </p:nvGrpSpPr>
          <p:grpSpPr>
            <a:xfrm rot="5400000">
              <a:off x="8389822" y="4393315"/>
              <a:ext cx="3009798" cy="1412828"/>
              <a:chOff x="7028246" y="3325700"/>
              <a:chExt cx="4851472" cy="2277328"/>
            </a:xfrm>
          </p:grpSpPr>
          <p:sp>
            <p:nvSpPr>
              <p:cNvPr id="39" name="矩形: 圆角 38"/>
              <p:cNvSpPr/>
              <p:nvPr/>
            </p:nvSpPr>
            <p:spPr>
              <a:xfrm>
                <a:off x="7028246" y="3325700"/>
                <a:ext cx="4851472" cy="2277328"/>
              </a:xfrm>
              <a:prstGeom prst="roundRect">
                <a:avLst/>
              </a:prstGeom>
              <a:solidFill>
                <a:schemeClr val="bg1"/>
              </a:solidFill>
              <a:ln w="28575">
                <a:solidFill>
                  <a:schemeClr val="tx1"/>
                </a:solidFill>
                <a:miter/>
              </a:ln>
            </p:spPr>
            <p:txBody>
              <a:bodyPr lIns="50800" tIns="50800" rIns="50800" bIns="50800" anchor="ctr"/>
              <a:lstStyle/>
              <a:p>
                <a:pPr algn="l"/>
                <a:endParaRPr lang="zh-CN" sz="3200" b="0">
                  <a:solidFill>
                    <a:srgbClr val="FFFFFF"/>
                  </a:solidFill>
                  <a:latin typeface="Helvetica Neue Medium"/>
                  <a:ea typeface="Helvetica Neue Medium"/>
                </a:endParaRPr>
              </a:p>
            </p:txBody>
          </p:sp>
          <p:cxnSp>
            <p:nvCxnSpPr>
              <p:cNvPr id="40" name="直接连接符 39"/>
              <p:cNvCxnSpPr/>
              <p:nvPr/>
            </p:nvCxnSpPr>
            <p:spPr>
              <a:xfrm>
                <a:off x="7207184" y="4317251"/>
                <a:ext cx="0" cy="509156"/>
              </a:xfrm>
              <a:prstGeom prst="line">
                <a:avLst/>
              </a:prstGeom>
              <a:noFill/>
              <a:ln w="25400" cap="flat">
                <a:solidFill>
                  <a:srgbClr val="000000"/>
                </a:solidFill>
                <a:prstDash val="solid"/>
                <a:miter/>
              </a:ln>
            </p:spPr>
          </p:cxnSp>
          <p:sp>
            <p:nvSpPr>
              <p:cNvPr id="41" name="椭圆 40"/>
              <p:cNvSpPr/>
              <p:nvPr/>
            </p:nvSpPr>
            <p:spPr>
              <a:xfrm>
                <a:off x="7180964" y="4205642"/>
                <a:ext cx="48837" cy="48950"/>
              </a:xfrm>
              <a:prstGeom prst="ellipse">
                <a:avLst/>
              </a:prstGeom>
              <a:solidFill>
                <a:schemeClr val="tx1"/>
              </a:solidFill>
              <a:ln w="12700">
                <a:miter/>
              </a:ln>
            </p:spPr>
            <p:txBody>
              <a:bodyPr lIns="50800" tIns="50800" rIns="50800" bIns="50800" anchor="ctr"/>
              <a:lstStyle/>
              <a:p>
                <a:pPr algn="l"/>
                <a:endParaRPr lang="zh-CN" sz="3200" b="0">
                  <a:solidFill>
                    <a:srgbClr val="FFFFFF"/>
                  </a:solidFill>
                  <a:latin typeface="Helvetica Neue Medium"/>
                  <a:ea typeface="Helvetica Neue Medium"/>
                </a:endParaRPr>
              </a:p>
            </p:txBody>
          </p:sp>
        </p:grpSp>
        <p:pic>
          <p:nvPicPr>
            <p:cNvPr id="6" name="图片 5"/>
            <p:cNvPicPr>
              <a:picLocks noChangeAspect="1"/>
            </p:cNvPicPr>
            <p:nvPr/>
          </p:nvPicPr>
          <p:blipFill>
            <a:blip r:embed="rId6"/>
            <a:stretch/>
          </p:blipFill>
          <p:spPr>
            <a:xfrm>
              <a:off x="9274213" y="3824872"/>
              <a:ext cx="1246903" cy="2698612"/>
            </a:xfrm>
            <a:prstGeom prst="rect">
              <a:avLst/>
            </a:prstGeom>
          </p:spPr>
        </p:pic>
      </p:grpSp>
      <p:sp>
        <p:nvSpPr>
          <p:cNvPr id="5127" name="iconfont-1142-850429"/>
          <p:cNvSpPr/>
          <p:nvPr/>
        </p:nvSpPr>
        <p:spPr>
          <a:xfrm>
            <a:off x="565212" y="5526464"/>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5128" name="iconfont-1142-850429"/>
          <p:cNvSpPr/>
          <p:nvPr/>
        </p:nvSpPr>
        <p:spPr>
          <a:xfrm>
            <a:off x="565212" y="6078940"/>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5130" name="矩形 5129"/>
          <p:cNvSpPr/>
          <p:nvPr/>
        </p:nvSpPr>
        <p:spPr>
          <a:xfrm>
            <a:off x="6300785" y="2172488"/>
            <a:ext cx="1377960" cy="254393"/>
          </a:xfrm>
          <a:prstGeom prst="rect">
            <a:avLst/>
          </a:prstGeom>
          <a:solidFill>
            <a:srgbClr val="FFFFFF"/>
          </a:solidFill>
          <a:ln w="0"/>
        </p:spPr>
        <p:txBody>
          <a:bodyPr anchor="ctr"/>
          <a:lstStyle/>
          <a:p>
            <a:r>
              <a:rPr lang="zh-CN" sz="900"/>
              <a:t>Average transfer speed</a:t>
            </a:r>
          </a:p>
        </p:txBody>
      </p:sp>
      <p:sp>
        <p:nvSpPr>
          <p:cNvPr id="5131" name="矩形 5130"/>
          <p:cNvSpPr/>
          <p:nvPr/>
        </p:nvSpPr>
        <p:spPr>
          <a:xfrm>
            <a:off x="10078878" y="2176534"/>
            <a:ext cx="2024541" cy="476986"/>
          </a:xfrm>
          <a:prstGeom prst="rect">
            <a:avLst/>
          </a:prstGeom>
          <a:solidFill>
            <a:srgbClr val="FFFFFF"/>
          </a:solidFill>
          <a:ln w="0"/>
        </p:spPr>
        <p:txBody>
          <a:bodyPr anchor="ctr"/>
          <a:lstStyle/>
          <a:p>
            <a:r>
              <a:rPr lang="zh-CN" sz="1000"/>
              <a:t>With Tencent solution, the transmission speed was significantly improved</a:t>
            </a:r>
          </a:p>
        </p:txBody>
      </p:sp>
      <p:sp>
        <p:nvSpPr>
          <p:cNvPr id="5132" name="矩形 5131"/>
          <p:cNvSpPr/>
          <p:nvPr/>
        </p:nvSpPr>
        <p:spPr>
          <a:xfrm>
            <a:off x="6574132" y="3583940"/>
            <a:ext cx="1377960" cy="254393"/>
          </a:xfrm>
          <a:prstGeom prst="rect">
            <a:avLst/>
          </a:prstGeom>
          <a:solidFill>
            <a:srgbClr val="FFFFFF"/>
          </a:solidFill>
          <a:ln w="0"/>
        </p:spPr>
        <p:txBody>
          <a:bodyPr anchor="ctr"/>
          <a:lstStyle/>
          <a:p>
            <a:endParaRPr lang="zh-CN" sz="900"/>
          </a:p>
        </p:txBody>
      </p:sp>
      <p:sp>
        <p:nvSpPr>
          <p:cNvPr id="5133" name="文本框 168"/>
          <p:cNvSpPr txBox="1"/>
          <p:nvPr/>
        </p:nvSpPr>
        <p:spPr>
          <a:xfrm>
            <a:off x="6465712" y="689816"/>
            <a:ext cx="2077100" cy="348768"/>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chemeClr val="bg1"/>
                </a:solidFill>
                <a:latin typeface="腾讯体 W7"/>
              </a:rPr>
              <a:t>B</a:t>
            </a:r>
            <a:r>
              <a:rPr lang="en-US" sz="1600" b="0" i="0" spc="0">
                <a:solidFill>
                  <a:schemeClr val="bg1"/>
                </a:solidFill>
                <a:latin typeface="腾讯体 W7"/>
              </a:rPr>
              <a:t>usiness benefits</a:t>
            </a:r>
            <a:endParaRPr lang="zh-CN" sz="3200" b="0">
              <a:solidFill>
                <a:schemeClr val="bg1"/>
              </a:solidFill>
              <a:latin typeface="腾讯体 W7"/>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0"/>
          </p:nvPr>
        </p:nvSpPr>
        <p:spPr/>
        <p:txBody>
          <a:bodyPr/>
          <a:lstStyle/>
          <a:p>
            <a:pPr marL="0" lvl="0" indent="0" algn="ctr" defTabSz="412750">
              <a:lnSpc>
                <a:spcPct val="100000"/>
              </a:lnSpc>
              <a:spcBef>
                <a:spcPts val="0"/>
              </a:spcBef>
              <a:spcAft>
                <a:spcPts val="0"/>
              </a:spcAft>
              <a:buClrTx/>
              <a:buSzTx/>
              <a:buFontTx/>
              <a:buNone/>
            </a:pPr>
            <a:fld id="{7633EA9F-8C8B-4288-BCAB-D86C15FE9D17}" type="slidenum">
              <a:rPr lang="en-US" sz="800" b="0" i="0" u="none" strike="noStrike" kern="0" spc="0" baseline="0">
                <a:ln>
                  <a:noFill/>
                </a:ln>
                <a:solidFill>
                  <a:srgbClr val="000000"/>
                </a:solidFill>
                <a:ea typeface="FZLanTingHei-R-GBK"/>
              </a:rPr>
              <a:t>32</a:t>
            </a:fld>
            <a:endParaRPr lang="zh-CN" sz="800" b="0" i="0" u="none" strike="noStrike" kern="0" spc="0" baseline="0">
              <a:ln>
                <a:noFill/>
              </a:ln>
              <a:solidFill>
                <a:srgbClr val="000000"/>
              </a:solidFill>
              <a:ea typeface="FZLanTingHei-R-GBK"/>
            </a:endParaRPr>
          </a:p>
        </p:txBody>
      </p:sp>
      <p:sp>
        <p:nvSpPr>
          <p:cNvPr id="32" name="标题文本"/>
          <p:cNvSpPr txBox="1"/>
          <p:nvPr/>
        </p:nvSpPr>
        <p:spPr>
          <a:xfrm>
            <a:off x="509099" y="366631"/>
            <a:ext cx="4977248" cy="552450"/>
          </a:xfrm>
          <a:prstGeom prst="rect">
            <a:avLst/>
          </a:prstGeom>
          <a:ln w="12700">
            <a:miter/>
          </a:ln>
        </p:spPr>
        <p:txBody>
          <a:bodyPr wrap="square" lIns="0" tIns="0" rIns="0" bIns="0">
            <a:spAutoFit/>
          </a:bodyPr>
          <a:lstStyle>
            <a:lvl1pPr lvl="0" algn="l" defTabSz="457200">
              <a:lnSpc>
                <a:spcPct val="120000"/>
              </a:lnSpc>
              <a:defRPr sz="5999" b="0">
                <a:latin typeface="微软雅黑"/>
                <a:ea typeface="微软雅黑"/>
              </a:defRPr>
            </a:lvl1pPr>
          </a:lstStyle>
          <a:p>
            <a:pPr marL="0" indent="0" algn="l" defTabSz="457200">
              <a:lnSpc>
                <a:spcPct val="120000"/>
              </a:lnSpc>
              <a:spcBef>
                <a:spcPts val="0"/>
              </a:spcBef>
              <a:spcAft>
                <a:spcPts val="0"/>
              </a:spcAft>
              <a:buClrTx/>
              <a:buSzTx/>
              <a:buFontTx/>
              <a:buNone/>
            </a:pPr>
            <a:r>
              <a:rPr lang="zh-CN" sz="3001" b="0" i="0" strike="noStrike" spc="0">
                <a:solidFill>
                  <a:srgbClr val="000000"/>
                </a:solidFill>
                <a:latin typeface="TencentSans W3"/>
                <a:ea typeface="TencentSans W3"/>
              </a:rPr>
              <a:t>E-commerce/New Retail</a:t>
            </a:r>
          </a:p>
        </p:txBody>
      </p:sp>
      <p:sp>
        <p:nvSpPr>
          <p:cNvPr id="147" name="文本框 146"/>
          <p:cNvSpPr txBox="1"/>
          <p:nvPr/>
        </p:nvSpPr>
        <p:spPr>
          <a:xfrm>
            <a:off x="425056" y="1049256"/>
            <a:ext cx="6419850" cy="565150"/>
          </a:xfrm>
          <a:prstGeom prst="rect">
            <a:avLst/>
          </a:prstGeom>
          <a:noFill/>
          <a:ln>
            <a:noFill/>
          </a:ln>
        </p:spPr>
        <p:txBody>
          <a:bodyPr vert="horz" wrap="none" lIns="50793" tIns="50793" rIns="50793" bIns="50793" numCol="1" spcCol="38100" anchor="ctr">
            <a:spAutoFit/>
          </a:bodyPr>
          <a:lstStyle/>
          <a:p>
            <a:pPr algn="l" defTabSz="825500"/>
            <a:r>
              <a:rPr lang="zh-CN" sz="2400">
                <a:solidFill>
                  <a:srgbClr val="0060FF"/>
                </a:solidFill>
                <a:latin typeface="TencentSans W3"/>
                <a:ea typeface="TencentSans W3"/>
              </a:rPr>
              <a:t>Case</a:t>
            </a:r>
            <a:r>
              <a:rPr lang="zh-CN" sz="2400" b="0" i="0" strike="noStrike" spc="0">
                <a:solidFill>
                  <a:srgbClr val="0060FF"/>
                </a:solidFill>
                <a:latin typeface="TencentSans W3"/>
                <a:ea typeface="TencentSans W3"/>
              </a:rPr>
              <a:t>2: Access Restriction/Bot Management</a:t>
            </a:r>
          </a:p>
        </p:txBody>
      </p:sp>
      <p:sp>
        <p:nvSpPr>
          <p:cNvPr id="3" name="文本框 2"/>
          <p:cNvSpPr txBox="1"/>
          <p:nvPr/>
        </p:nvSpPr>
        <p:spPr>
          <a:xfrm>
            <a:off x="555020" y="2237494"/>
            <a:ext cx="5956336" cy="488950"/>
          </a:xfrm>
          <a:prstGeom prst="rect">
            <a:avLst/>
          </a:prstGeom>
          <a:noFill/>
          <a:ln>
            <a:noFill/>
          </a:ln>
        </p:spPr>
        <p:txBody>
          <a:bodyPr vert="horz" wrap="square" lIns="50793" tIns="50793" rIns="50793" bIns="50793" numCol="1" spcCol="38100" anchor="t">
            <a:spAutoFit/>
          </a:bodyPr>
          <a:lstStyle/>
          <a:p>
            <a:pPr algn="l" defTabSz="825500">
              <a:lnSpc>
                <a:spcPct val="130000"/>
              </a:lnSpc>
            </a:pPr>
            <a:r>
              <a:rPr lang="zh-CN" sz="1000" b="0" i="0" strike="noStrike" spc="0">
                <a:solidFill>
                  <a:srgbClr val="333333"/>
                </a:solidFill>
                <a:latin typeface="Microsoft YaHei"/>
                <a:ea typeface="Microsoft YaHei"/>
              </a:rPr>
              <a:t>One of the domestic traditional retail giants, which is constantly promoting the transformation of smart retail, and is a typical all in cloud customer of e-commerce and smart retail.</a:t>
            </a:r>
          </a:p>
        </p:txBody>
      </p:sp>
      <p:sp>
        <p:nvSpPr>
          <p:cNvPr id="164" name="文本框 163"/>
          <p:cNvSpPr txBox="1"/>
          <p:nvPr/>
        </p:nvSpPr>
        <p:spPr>
          <a:xfrm>
            <a:off x="547738" y="3309938"/>
            <a:ext cx="6048432" cy="15176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zh-CN" sz="1200" b="0" i="0" strike="noStrike" spc="0">
                <a:solidFill>
                  <a:srgbClr val="333333"/>
                </a:solidFill>
                <a:latin typeface="Times New Roman"/>
                <a:ea typeface="Times New Roman"/>
              </a:rPr>
              <a:t>Important website interfaces (such as shopping cart, payment, order, SMS, etc.) prevent malicious attacks and swiping</a:t>
            </a:r>
          </a:p>
          <a:p>
            <a:pPr marL="285713" indent="-285713" algn="l" defTabSz="825500">
              <a:lnSpc>
                <a:spcPct val="130000"/>
              </a:lnSpc>
              <a:buFont typeface="Arial" charset="0"/>
              <a:buChar char="•"/>
            </a:pPr>
            <a:r>
              <a:rPr lang="zh-CN" sz="1200" b="0" i="0" strike="noStrike" spc="0">
                <a:solidFill>
                  <a:srgbClr val="333333"/>
                </a:solidFill>
                <a:latin typeface="Times New Roman"/>
                <a:ea typeface="Times New Roman"/>
              </a:rPr>
              <a:t>Anti-crawling requirements to protect transaction records, product details and price information</a:t>
            </a:r>
          </a:p>
          <a:p>
            <a:pPr marL="285713" indent="-285713" algn="l" defTabSz="825500">
              <a:lnSpc>
                <a:spcPct val="130000"/>
              </a:lnSpc>
              <a:buFont typeface="Arial" charset="0"/>
              <a:buChar char="•"/>
            </a:pPr>
            <a:r>
              <a:rPr lang="zh-CN" sz="1200" b="0" i="0" strike="noStrike" spc="0">
                <a:solidFill>
                  <a:srgbClr val="333333"/>
                </a:solidFill>
                <a:latin typeface="Times New Roman"/>
                <a:ea typeface="Times New Roman"/>
              </a:rPr>
              <a:t>Bot behavior analysis, distinguish between human and machine access to the website, and deal with malicious access behavior. activity guarantee, stability guarantee</a:t>
            </a:r>
          </a:p>
        </p:txBody>
      </p:sp>
      <p:sp>
        <p:nvSpPr>
          <p:cNvPr id="166" name="文本框 165"/>
          <p:cNvSpPr txBox="1"/>
          <p:nvPr/>
        </p:nvSpPr>
        <p:spPr>
          <a:xfrm>
            <a:off x="777587" y="5262988"/>
            <a:ext cx="6016242" cy="1517650"/>
          </a:xfrm>
          <a:prstGeom prst="rect">
            <a:avLst/>
          </a:prstGeom>
          <a:noFill/>
          <a:ln>
            <a:noFill/>
          </a:ln>
        </p:spPr>
        <p:txBody>
          <a:bodyPr vert="horz" wrap="square" lIns="50793" tIns="50793" rIns="50793" bIns="50793" numCol="1" spcCol="38100" anchor="t">
            <a:spAutoFit/>
          </a:bodyPr>
          <a:lstStyle/>
          <a:p>
            <a:pPr algn="l" defTabSz="825500">
              <a:lnSpc>
                <a:spcPct val="130000"/>
              </a:lnSpc>
            </a:pPr>
            <a:r>
              <a:rPr lang="en-US" sz="1200" b="0" i="0" strike="noStrike" spc="0">
                <a:solidFill>
                  <a:srgbClr val="333333"/>
                </a:solidFill>
                <a:latin typeface="Times New Roman"/>
                <a:ea typeface="Times New Roman"/>
              </a:rPr>
              <a:t>Use intelligent rate limit policy to restrict access based on user information such as request parameters and cookies.</a:t>
            </a:r>
          </a:p>
          <a:p>
            <a:pPr algn="l" defTabSz="825500">
              <a:lnSpc>
                <a:spcPct val="130000"/>
              </a:lnSpc>
            </a:pPr>
            <a:r>
              <a:rPr lang="en-US" sz="1200" b="0" i="0" strike="noStrike" spc="0">
                <a:solidFill>
                  <a:srgbClr val="333333"/>
                </a:solidFill>
                <a:latin typeface="Times New Roman"/>
                <a:ea typeface="Times New Roman"/>
              </a:rPr>
              <a:t>Use Bot behavior management to provide a variety of countermeasures to deal with malicious Bots and protect normal business services</a:t>
            </a:r>
          </a:p>
          <a:p>
            <a:pPr algn="l" defTabSz="825500">
              <a:lnSpc>
                <a:spcPct val="130000"/>
              </a:lnSpc>
            </a:pPr>
            <a:r>
              <a:rPr lang="en-US" sz="1200" b="0" i="0" strike="noStrike" spc="0">
                <a:solidFill>
                  <a:srgbClr val="333333"/>
                </a:solidFill>
                <a:latin typeface="Times New Roman"/>
                <a:ea typeface="Times New Roman"/>
              </a:rPr>
              <a:t>Greatly reduces site response time, realizes high-speed loading of complex content, and improves web user experience</a:t>
            </a:r>
            <a:endParaRPr lang="ea"/>
          </a:p>
        </p:txBody>
      </p:sp>
      <p:sp>
        <p:nvSpPr>
          <p:cNvPr id="167" name="iconfont-1142-850429"/>
          <p:cNvSpPr/>
          <p:nvPr/>
        </p:nvSpPr>
        <p:spPr>
          <a:xfrm>
            <a:off x="547945" y="5350839"/>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68" name="iconfont-1142-850429"/>
          <p:cNvSpPr/>
          <p:nvPr/>
        </p:nvSpPr>
        <p:spPr>
          <a:xfrm>
            <a:off x="547738" y="5783998"/>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70" name="文本框 169"/>
          <p:cNvSpPr txBox="1"/>
          <p:nvPr/>
        </p:nvSpPr>
        <p:spPr>
          <a:xfrm>
            <a:off x="6747408" y="1131281"/>
            <a:ext cx="5444655" cy="12763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en-US" sz="1200" b="0" i="0" strike="noStrike" spc="0">
                <a:solidFill>
                  <a:srgbClr val="333333"/>
                </a:solidFill>
                <a:latin typeface="Times New Roman"/>
                <a:ea typeface="Times New Roman"/>
              </a:rPr>
              <a:t>Implement user-level access restrictions instead of IP-level access restrictions</a:t>
            </a:r>
          </a:p>
          <a:p>
            <a:pPr marL="285713" indent="-285713" algn="l" defTabSz="825500">
              <a:lnSpc>
                <a:spcPct val="130000"/>
              </a:lnSpc>
              <a:buFont typeface="Arial" charset="0"/>
              <a:buChar char="•"/>
            </a:pPr>
            <a:r>
              <a:rPr lang="zh-CN" sz="1200" b="0" i="0" strike="noStrike" spc="0">
                <a:solidFill>
                  <a:srgbClr val="333333"/>
                </a:solidFill>
                <a:latin typeface="Times New Roman"/>
                <a:ea typeface="Times New Roman"/>
              </a:rPr>
              <a:t>Identify and block malicious behaviors of resource consumption interfaces and marketing interfaces to protect websites</a:t>
            </a:r>
          </a:p>
          <a:p>
            <a:pPr marL="285713" indent="-285713" algn="l" defTabSz="825500">
              <a:lnSpc>
                <a:spcPct val="130000"/>
              </a:lnSpc>
              <a:buFont typeface="Arial" charset="0"/>
              <a:buChar char="•"/>
            </a:pPr>
            <a:r>
              <a:rPr lang="zh-CN" sz="1200" b="0" i="0" strike="noStrike" spc="0">
                <a:solidFill>
                  <a:srgbClr val="333333"/>
                </a:solidFill>
                <a:latin typeface="Times New Roman"/>
                <a:ea typeface="Times New Roman"/>
              </a:rPr>
              <a:t>Observing user behavior, determining malicious patterns, and assisting in optimizing customer logic</a:t>
            </a:r>
          </a:p>
        </p:txBody>
      </p:sp>
      <p:pic>
        <p:nvPicPr>
          <p:cNvPr id="19" name="图片 18"/>
          <p:cNvPicPr>
            <a:picLocks noChangeAspect="1"/>
          </p:cNvPicPr>
          <p:nvPr/>
        </p:nvPicPr>
        <p:blipFill>
          <a:blip r:embed="rId3"/>
          <a:stretch/>
        </p:blipFill>
        <p:spPr>
          <a:xfrm>
            <a:off x="7507110" y="2776692"/>
            <a:ext cx="1750010" cy="2079897"/>
          </a:xfrm>
          <a:prstGeom prst="rect">
            <a:avLst/>
          </a:prstGeom>
        </p:spPr>
      </p:pic>
      <p:pic>
        <p:nvPicPr>
          <p:cNvPr id="20" name="图片 19"/>
          <p:cNvPicPr>
            <a:picLocks noChangeAspect="1"/>
          </p:cNvPicPr>
          <p:nvPr/>
        </p:nvPicPr>
        <p:blipFill>
          <a:blip r:embed="rId4"/>
          <a:stretch/>
        </p:blipFill>
        <p:spPr>
          <a:xfrm>
            <a:off x="9267719" y="2643581"/>
            <a:ext cx="1612389" cy="2367280"/>
          </a:xfrm>
          <a:prstGeom prst="rect">
            <a:avLst/>
          </a:prstGeom>
        </p:spPr>
      </p:pic>
      <p:pic>
        <p:nvPicPr>
          <p:cNvPr id="21" name="图片 20"/>
          <p:cNvPicPr>
            <a:picLocks noChangeAspect="1"/>
          </p:cNvPicPr>
          <p:nvPr/>
        </p:nvPicPr>
        <p:blipFill>
          <a:blip r:embed="rId5"/>
          <a:stretch/>
        </p:blipFill>
        <p:spPr>
          <a:xfrm>
            <a:off x="7374882" y="4633092"/>
            <a:ext cx="3614451" cy="1656470"/>
          </a:xfrm>
          <a:prstGeom prst="rect">
            <a:avLst/>
          </a:prstGeom>
        </p:spPr>
      </p:pic>
      <p:sp>
        <p:nvSpPr>
          <p:cNvPr id="172" name="iconfont-1142-850429"/>
          <p:cNvSpPr/>
          <p:nvPr/>
        </p:nvSpPr>
        <p:spPr>
          <a:xfrm>
            <a:off x="547945" y="6234052"/>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73" name="文本框 160"/>
          <p:cNvSpPr txBox="1"/>
          <p:nvPr/>
        </p:nvSpPr>
        <p:spPr>
          <a:xfrm>
            <a:off x="555020" y="1766088"/>
            <a:ext cx="1301522"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zh-CN" sz="1600" b="0" i="0" spc="0">
                <a:solidFill>
                  <a:srgbClr val="FFFFFF"/>
                </a:solidFill>
                <a:latin typeface="TencentSans W3"/>
                <a:ea typeface="TencentSans W3"/>
              </a:rPr>
              <a:t>Background</a:t>
            </a:r>
          </a:p>
        </p:txBody>
      </p:sp>
      <p:sp>
        <p:nvSpPr>
          <p:cNvPr id="174" name="文本框 162"/>
          <p:cNvSpPr txBox="1"/>
          <p:nvPr/>
        </p:nvSpPr>
        <p:spPr>
          <a:xfrm>
            <a:off x="565212" y="2873174"/>
            <a:ext cx="1899290"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rgbClr val="FFFFFF"/>
                </a:solidFill>
                <a:latin typeface="腾讯体 W7"/>
                <a:ea typeface="微软雅黑"/>
              </a:rPr>
              <a:t>Business objective</a:t>
            </a:r>
          </a:p>
        </p:txBody>
      </p:sp>
      <p:sp>
        <p:nvSpPr>
          <p:cNvPr id="175" name="文本框 164"/>
          <p:cNvSpPr txBox="1"/>
          <p:nvPr/>
        </p:nvSpPr>
        <p:spPr>
          <a:xfrm>
            <a:off x="547738" y="4856588"/>
            <a:ext cx="1700618"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rgbClr val="FFFFFF"/>
                </a:solidFill>
                <a:latin typeface="腾讯体 W7"/>
                <a:ea typeface="微软雅黑"/>
              </a:rPr>
              <a:t>Tencent Solution</a:t>
            </a:r>
          </a:p>
        </p:txBody>
      </p:sp>
      <p:sp>
        <p:nvSpPr>
          <p:cNvPr id="176" name="文本框 168"/>
          <p:cNvSpPr txBox="1"/>
          <p:nvPr/>
        </p:nvSpPr>
        <p:spPr>
          <a:xfrm>
            <a:off x="6999500" y="642856"/>
            <a:ext cx="2077100"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chemeClr val="bg1"/>
                </a:solidFill>
                <a:latin typeface="腾讯体 W7"/>
              </a:rPr>
              <a:t>B</a:t>
            </a:r>
            <a:r>
              <a:rPr lang="en-US" sz="1600" b="0" i="0" spc="0">
                <a:solidFill>
                  <a:schemeClr val="bg1"/>
                </a:solidFill>
                <a:latin typeface="腾讯体 W7"/>
              </a:rPr>
              <a:t>usiness benefits</a:t>
            </a:r>
            <a:endParaRPr lang="zh-CN" sz="3200" b="0">
              <a:solidFill>
                <a:schemeClr val="bg1"/>
              </a:solidFill>
              <a:latin typeface="腾讯体 W7"/>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0"/>
          </p:nvPr>
        </p:nvSpPr>
        <p:spPr/>
        <p:txBody>
          <a:bodyPr/>
          <a:lstStyle/>
          <a:p>
            <a:pPr marL="0" indent="0" algn="ctr" defTabSz="406400">
              <a:lnSpc>
                <a:spcPct val="130000"/>
              </a:lnSpc>
              <a:spcBef>
                <a:spcPts val="0"/>
              </a:spcBef>
              <a:spcAft>
                <a:spcPts val="0"/>
              </a:spcAft>
              <a:buClrTx/>
              <a:buSzTx/>
              <a:buFontTx/>
              <a:buNone/>
            </a:pPr>
            <a:fld id="{7633EA9F-8C8B-4288-BCAB-D86C15FE9D17}" type="slidenum">
              <a:rPr lang="en-US" sz="1200" b="0" i="0" strike="noStrike" spc="0">
                <a:solidFill>
                  <a:srgbClr val="000000"/>
                </a:solidFill>
                <a:latin typeface="Times New Roman"/>
                <a:ea typeface="Times New Roman"/>
              </a:rPr>
              <a:t>33</a:t>
            </a:fld>
            <a:endParaRPr lang="ea"/>
          </a:p>
        </p:txBody>
      </p:sp>
      <p:sp>
        <p:nvSpPr>
          <p:cNvPr id="32" name="标题文本"/>
          <p:cNvSpPr txBox="1"/>
          <p:nvPr/>
        </p:nvSpPr>
        <p:spPr>
          <a:xfrm>
            <a:off x="458672" y="163431"/>
            <a:ext cx="2624117" cy="552450"/>
          </a:xfrm>
          <a:prstGeom prst="rect">
            <a:avLst/>
          </a:prstGeom>
          <a:ln w="12700">
            <a:miter/>
          </a:ln>
        </p:spPr>
        <p:txBody>
          <a:bodyPr wrap="square" lIns="0" tIns="0" rIns="0" bIns="0">
            <a:spAutoFit/>
          </a:bodyPr>
          <a:lstStyle>
            <a:lvl1pPr lvl="0" algn="l" defTabSz="457200">
              <a:lnSpc>
                <a:spcPct val="120000"/>
              </a:lnSpc>
              <a:defRPr sz="5999" b="0">
                <a:latin typeface="微软雅黑"/>
                <a:ea typeface="微软雅黑"/>
              </a:defRPr>
            </a:lvl1pPr>
          </a:lstStyle>
          <a:p>
            <a:pPr marL="0" indent="0" algn="l" defTabSz="457200">
              <a:lnSpc>
                <a:spcPct val="120000"/>
              </a:lnSpc>
              <a:spcBef>
                <a:spcPts val="0"/>
              </a:spcBef>
              <a:spcAft>
                <a:spcPts val="0"/>
              </a:spcAft>
              <a:buNone/>
            </a:pPr>
            <a:r>
              <a:rPr lang="zh-CN" sz="3001" b="0" i="0" strike="noStrike" spc="0">
                <a:solidFill>
                  <a:srgbClr val="000000"/>
                </a:solidFill>
                <a:latin typeface="TencentSans W3"/>
                <a:ea typeface="TencentSans W3"/>
              </a:rPr>
              <a:t>Finance</a:t>
            </a:r>
          </a:p>
        </p:txBody>
      </p:sp>
      <p:sp>
        <p:nvSpPr>
          <p:cNvPr id="147" name="文本框 146"/>
          <p:cNvSpPr txBox="1"/>
          <p:nvPr/>
        </p:nvSpPr>
        <p:spPr>
          <a:xfrm>
            <a:off x="509100" y="729037"/>
            <a:ext cx="5712508" cy="1276350"/>
          </a:xfrm>
          <a:prstGeom prst="rect">
            <a:avLst/>
          </a:prstGeom>
          <a:noFill/>
          <a:ln>
            <a:noFill/>
          </a:ln>
        </p:spPr>
        <p:txBody>
          <a:bodyPr vert="horz" wrap="square" lIns="50793" tIns="50793" rIns="50793" bIns="50793" numCol="1" spcCol="38100" anchor="ctr">
            <a:spAutoFit/>
          </a:bodyPr>
          <a:lstStyle/>
          <a:p>
            <a:pPr algn="l" defTabSz="825500"/>
            <a:r>
              <a:rPr lang="zh-CN" sz="2400">
                <a:solidFill>
                  <a:srgbClr val="0060FF"/>
                </a:solidFill>
                <a:latin typeface="TencentSans W3"/>
                <a:ea typeface="TencentSans W3"/>
              </a:rPr>
              <a:t>Case：</a:t>
            </a:r>
            <a:r>
              <a:rPr lang="en-US" sz="1800" b="0" i="0" strike="noStrike" spc="0">
                <a:solidFill>
                  <a:srgbClr val="0060FF"/>
                </a:solidFill>
                <a:latin typeface="TencentSans W3"/>
                <a:ea typeface="TencentSans W3"/>
              </a:rPr>
              <a:t>Intelligent acceleration  with</a:t>
            </a:r>
          </a:p>
          <a:p>
            <a:pPr algn="l" defTabSz="825500"/>
            <a:r>
              <a:rPr lang="en-US" sz="1800" b="0" i="0" strike="noStrike" spc="0">
                <a:solidFill>
                  <a:srgbClr val="0060FF"/>
                </a:solidFill>
                <a:latin typeface="TencentSans W3"/>
                <a:ea typeface="TencentSans W3"/>
              </a:rPr>
              <a:t>                DDoS  mitigation  and Web Protection</a:t>
            </a:r>
          </a:p>
          <a:p>
            <a:pPr algn="l" defTabSz="825500"/>
            <a:r>
              <a:rPr lang="en-US" sz="1800" b="0" i="0" strike="noStrike" spc="0">
                <a:solidFill>
                  <a:srgbClr val="0060FF"/>
                </a:solidFill>
                <a:latin typeface="TencentSans W3"/>
                <a:ea typeface="TencentSans W3"/>
              </a:rPr>
              <a:t>                 protection</a:t>
            </a:r>
          </a:p>
        </p:txBody>
      </p:sp>
      <p:sp>
        <p:nvSpPr>
          <p:cNvPr id="3" name="文本框 2"/>
          <p:cNvSpPr txBox="1"/>
          <p:nvPr/>
        </p:nvSpPr>
        <p:spPr>
          <a:xfrm>
            <a:off x="6206952" y="1016765"/>
            <a:ext cx="5397484" cy="91440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Online banking, aiming at inclusive finance, is committed to serving the working class, freelancers, migrant workers, as well as small and micro enterprises and start-ups. Such services are strictly regulated by governments.</a:t>
            </a:r>
          </a:p>
        </p:txBody>
      </p:sp>
      <p:sp>
        <p:nvSpPr>
          <p:cNvPr id="163" name="文本框 162"/>
          <p:cNvSpPr txBox="1"/>
          <p:nvPr/>
        </p:nvSpPr>
        <p:spPr>
          <a:xfrm>
            <a:off x="1638986" y="2073584"/>
            <a:ext cx="3158690" cy="406400"/>
          </a:xfrm>
          <a:prstGeom prst="rect">
            <a:avLst/>
          </a:prstGeom>
          <a:solidFill>
            <a:srgbClr val="0060FF"/>
          </a:solidFill>
          <a:ln>
            <a:noFill/>
          </a:ln>
        </p:spPr>
        <p:txBody>
          <a:bodyPr vert="horz" wrap="square" lIns="50793" tIns="50793" rIns="50793" bIns="50793" numCol="1" spcCol="38100" anchor="ctr">
            <a:spAutoFit/>
          </a:bodyPr>
          <a:lstStyle/>
          <a:p>
            <a:pPr algn="ctr" defTabSz="825500"/>
            <a:r>
              <a:rPr lang="en-US" sz="1600" b="0" i="0" spc="0">
                <a:solidFill>
                  <a:srgbClr val="FFFFFF"/>
                </a:solidFill>
                <a:latin typeface="TencentSans W3"/>
                <a:ea typeface="TencentSans W3"/>
              </a:rPr>
              <a:t>Business objective</a:t>
            </a:r>
          </a:p>
        </p:txBody>
      </p:sp>
      <p:sp>
        <p:nvSpPr>
          <p:cNvPr id="164" name="文本框 163"/>
          <p:cNvSpPr txBox="1"/>
          <p:nvPr/>
        </p:nvSpPr>
        <p:spPr>
          <a:xfrm>
            <a:off x="343421" y="2725532"/>
            <a:ext cx="1699514" cy="806450"/>
          </a:xfrm>
          <a:prstGeom prst="rect">
            <a:avLst/>
          </a:prstGeom>
          <a:noFill/>
          <a:ln>
            <a:noFill/>
          </a:ln>
        </p:spPr>
        <p:txBody>
          <a:bodyPr vert="horz" wrap="square" lIns="50793" tIns="50793" rIns="50793" bIns="50793" numCol="1" spcCol="38100" anchor="t">
            <a:spAutoFit/>
          </a:bodyPr>
          <a:lstStyle/>
          <a:p>
            <a:pPr algn="l" defTabSz="825500"/>
            <a:r>
              <a:rPr lang="en-US" sz="1800" b="0" i="0" strike="noStrike" spc="0">
                <a:solidFill>
                  <a:srgbClr val="0060FF"/>
                </a:solidFill>
                <a:latin typeface="TencentSans W3"/>
                <a:ea typeface="TencentSans W3"/>
              </a:rPr>
              <a:t>Intelligent acceleration  </a:t>
            </a:r>
          </a:p>
        </p:txBody>
      </p:sp>
      <p:sp>
        <p:nvSpPr>
          <p:cNvPr id="18" name="文本框 17"/>
          <p:cNvSpPr txBox="1"/>
          <p:nvPr/>
        </p:nvSpPr>
        <p:spPr>
          <a:xfrm>
            <a:off x="235309" y="5102586"/>
            <a:ext cx="1699514" cy="13271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en-US" sz="1800" dirty="0">
                <a:solidFill>
                  <a:srgbClr val="0060F0"/>
                </a:solidFill>
                <a:latin typeface="TencentSans W3"/>
                <a:ea typeface="TencentSans W3"/>
              </a:rPr>
              <a:t>Web Protection</a:t>
            </a:r>
          </a:p>
          <a:p>
            <a:pPr algn="l" defTabSz="825500">
              <a:lnSpc>
                <a:spcPct val="150000"/>
              </a:lnSpc>
            </a:pPr>
            <a:r>
              <a:rPr lang="en-US" sz="1800" dirty="0">
                <a:solidFill>
                  <a:srgbClr val="0060F0"/>
                </a:solidFill>
                <a:latin typeface="TencentSans W3"/>
                <a:ea typeface="TencentSans W3"/>
              </a:rPr>
              <a:t>Protection</a:t>
            </a:r>
          </a:p>
        </p:txBody>
      </p:sp>
      <p:sp>
        <p:nvSpPr>
          <p:cNvPr id="19" name="文本框 18"/>
          <p:cNvSpPr txBox="1"/>
          <p:nvPr/>
        </p:nvSpPr>
        <p:spPr>
          <a:xfrm>
            <a:off x="221501" y="3936845"/>
            <a:ext cx="1713322" cy="91440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en-US" sz="1800" i="0" spc="0" dirty="0">
                <a:solidFill>
                  <a:srgbClr val="0060F0"/>
                </a:solidFill>
                <a:latin typeface="TencentSans W3"/>
                <a:ea typeface="TencentSans W3"/>
              </a:rPr>
              <a:t>DDoS Mitigation</a:t>
            </a:r>
          </a:p>
        </p:txBody>
      </p:sp>
      <p:sp>
        <p:nvSpPr>
          <p:cNvPr id="25" name="文本框 24"/>
          <p:cNvSpPr txBox="1"/>
          <p:nvPr/>
        </p:nvSpPr>
        <p:spPr>
          <a:xfrm>
            <a:off x="4979472" y="2073584"/>
            <a:ext cx="3158690" cy="406400"/>
          </a:xfrm>
          <a:prstGeom prst="rect">
            <a:avLst/>
          </a:prstGeom>
          <a:solidFill>
            <a:srgbClr val="0060FF"/>
          </a:solidFill>
          <a:ln>
            <a:noFill/>
          </a:ln>
        </p:spPr>
        <p:txBody>
          <a:bodyPr vert="horz" wrap="square" lIns="50793" tIns="50793" rIns="50793" bIns="50793" numCol="1" spcCol="38100" anchor="ctr">
            <a:spAutoFit/>
          </a:bodyPr>
          <a:lstStyle/>
          <a:p>
            <a:pPr algn="ctr" defTabSz="825500"/>
            <a:r>
              <a:rPr lang="en-US" sz="1600" b="0" i="0" spc="0">
                <a:solidFill>
                  <a:srgbClr val="FFFFFF"/>
                </a:solidFill>
                <a:latin typeface="TencentSans W3"/>
                <a:ea typeface="TencentSans W3"/>
              </a:rPr>
              <a:t>Tencent Solution</a:t>
            </a:r>
          </a:p>
        </p:txBody>
      </p:sp>
      <p:sp>
        <p:nvSpPr>
          <p:cNvPr id="26" name="文本框 25"/>
          <p:cNvSpPr txBox="1"/>
          <p:nvPr/>
        </p:nvSpPr>
        <p:spPr>
          <a:xfrm>
            <a:off x="8319956" y="2073584"/>
            <a:ext cx="3158690" cy="406400"/>
          </a:xfrm>
          <a:prstGeom prst="rect">
            <a:avLst/>
          </a:prstGeom>
          <a:solidFill>
            <a:srgbClr val="0060FF"/>
          </a:solidFill>
          <a:ln>
            <a:noFill/>
          </a:ln>
        </p:spPr>
        <p:txBody>
          <a:bodyPr vert="horz" wrap="square" lIns="50793" tIns="50793" rIns="50793" bIns="50793" numCol="1" spcCol="38100" anchor="ctr">
            <a:spAutoFit/>
          </a:bodyPr>
          <a:lstStyle/>
          <a:p>
            <a:pPr algn="ctr" defTabSz="825500"/>
            <a:r>
              <a:rPr lang="en-US" sz="1600" b="0">
                <a:solidFill>
                  <a:srgbClr val="FFFFFF"/>
                </a:solidFill>
                <a:latin typeface="TencentSans W3"/>
                <a:ea typeface="TencentSans W3"/>
              </a:rPr>
              <a:t>B</a:t>
            </a:r>
            <a:r>
              <a:rPr lang="en-US" sz="1600" b="0" i="0" spc="0">
                <a:solidFill>
                  <a:srgbClr val="FFFFFF"/>
                </a:solidFill>
                <a:latin typeface="TencentSans W3"/>
                <a:ea typeface="TencentSans W3"/>
              </a:rPr>
              <a:t>usiness benefits</a:t>
            </a:r>
            <a:endParaRPr lang="ea"/>
          </a:p>
        </p:txBody>
      </p:sp>
      <p:sp>
        <p:nvSpPr>
          <p:cNvPr id="27" name="文本框 26"/>
          <p:cNvSpPr txBox="1"/>
          <p:nvPr/>
        </p:nvSpPr>
        <p:spPr>
          <a:xfrm>
            <a:off x="1725787" y="2608906"/>
            <a:ext cx="2935625" cy="8064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Guarantee network access quality</a:t>
            </a:r>
          </a:p>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Guarantee the stable operation of customer business</a:t>
            </a:r>
          </a:p>
        </p:txBody>
      </p:sp>
      <p:sp>
        <p:nvSpPr>
          <p:cNvPr id="28" name="文本框 27"/>
          <p:cNvSpPr txBox="1"/>
          <p:nvPr/>
        </p:nvSpPr>
        <p:spPr>
          <a:xfrm>
            <a:off x="1490464" y="3722516"/>
            <a:ext cx="3907000" cy="12763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Based on regulatory requirements and business stability</a:t>
            </a:r>
          </a:p>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Sensitive services require strict security and stability</a:t>
            </a:r>
          </a:p>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Inaccessible services shall cause financial losses</a:t>
            </a:r>
          </a:p>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Brand name and customer's trust tied with service availability</a:t>
            </a:r>
          </a:p>
        </p:txBody>
      </p:sp>
      <p:sp>
        <p:nvSpPr>
          <p:cNvPr id="29" name="文本框 28"/>
          <p:cNvSpPr txBox="1"/>
          <p:nvPr/>
        </p:nvSpPr>
        <p:spPr>
          <a:xfrm>
            <a:off x="1725787" y="5367202"/>
            <a:ext cx="3084068" cy="104140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en-US" sz="1200" b="0" i="0" strike="noStrike" spc="0">
                <a:solidFill>
                  <a:srgbClr val="000000"/>
                </a:solidFill>
                <a:latin typeface="Times New Roman"/>
                <a:ea typeface="Times New Roman"/>
              </a:rPr>
              <a:t>Support IPv6, access visual monitoring</a:t>
            </a:r>
          </a:p>
          <a:p>
            <a:pPr marL="285713" indent="-285713" algn="l" defTabSz="825500">
              <a:lnSpc>
                <a:spcPct val="130000"/>
              </a:lnSpc>
              <a:buFont typeface="Arial" charset="0"/>
              <a:buChar char="•"/>
            </a:pPr>
            <a:r>
              <a:rPr lang="en-US" sz="1200" b="0" i="0" strike="noStrike" spc="0">
                <a:solidFill>
                  <a:srgbClr val="000000"/>
                </a:solidFill>
                <a:latin typeface="Times New Roman"/>
                <a:ea typeface="Times New Roman"/>
              </a:rPr>
              <a:t>Flexible security rule customization</a:t>
            </a:r>
          </a:p>
          <a:p>
            <a:pPr marL="285713" indent="-285713" algn="l" defTabSz="825500">
              <a:lnSpc>
                <a:spcPct val="130000"/>
              </a:lnSpc>
              <a:buFont typeface="Arial" charset="0"/>
              <a:buChar char="•"/>
            </a:pPr>
            <a:r>
              <a:rPr lang="en-US" sz="1200" b="0" i="0" strike="noStrike" spc="0">
                <a:solidFill>
                  <a:srgbClr val="000000"/>
                </a:solidFill>
                <a:latin typeface="Times New Roman"/>
                <a:ea typeface="Times New Roman"/>
              </a:rPr>
              <a:t>Log secondary analysis, threat data mining</a:t>
            </a:r>
          </a:p>
          <a:p>
            <a:pPr marL="285713" indent="-285713" algn="l" defTabSz="825500">
              <a:lnSpc>
                <a:spcPct val="130000"/>
              </a:lnSpc>
              <a:buFont typeface="Arial" charset="0"/>
              <a:buChar char="•"/>
            </a:pPr>
            <a:r>
              <a:rPr lang="en-US" sz="1200" b="0" i="0" strike="noStrike" spc="0">
                <a:solidFill>
                  <a:srgbClr val="000000"/>
                </a:solidFill>
                <a:latin typeface="Times New Roman"/>
                <a:ea typeface="Times New Roman"/>
              </a:rPr>
              <a:t>Activity guarantee, net escort</a:t>
            </a:r>
          </a:p>
        </p:txBody>
      </p:sp>
      <p:sp>
        <p:nvSpPr>
          <p:cNvPr id="30" name="文本框 29"/>
          <p:cNvSpPr txBox="1"/>
          <p:nvPr/>
        </p:nvSpPr>
        <p:spPr>
          <a:xfrm>
            <a:off x="4661412" y="2725532"/>
            <a:ext cx="3908090" cy="5651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Full link service, 7*24 hours uninterrupted service</a:t>
            </a:r>
          </a:p>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Multi-dimensional guarantee of website service stability</a:t>
            </a:r>
          </a:p>
        </p:txBody>
      </p:sp>
      <p:sp>
        <p:nvSpPr>
          <p:cNvPr id="33" name="文本框 32"/>
          <p:cNvSpPr txBox="1"/>
          <p:nvPr/>
        </p:nvSpPr>
        <p:spPr>
          <a:xfrm>
            <a:off x="4912236" y="5264598"/>
            <a:ext cx="3153753" cy="12763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Based on AI + rule dual engine, anti-bypass, low false positives, accurate and effective defense against OWASP-defined web security threat attacks</a:t>
            </a:r>
          </a:p>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Tencent expert team on-site service</a:t>
            </a:r>
          </a:p>
        </p:txBody>
      </p:sp>
      <p:sp>
        <p:nvSpPr>
          <p:cNvPr id="34" name="文本框 33"/>
          <p:cNvSpPr txBox="1"/>
          <p:nvPr/>
        </p:nvSpPr>
        <p:spPr>
          <a:xfrm>
            <a:off x="8248826" y="2745432"/>
            <a:ext cx="3435754" cy="5651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The average latency of the public network is reduced from 100ms to 20ms</a:t>
            </a:r>
          </a:p>
        </p:txBody>
      </p:sp>
      <p:sp>
        <p:nvSpPr>
          <p:cNvPr id="35" name="文本框 34"/>
          <p:cNvSpPr txBox="1"/>
          <p:nvPr/>
        </p:nvSpPr>
        <p:spPr>
          <a:xfrm>
            <a:off x="8248826" y="3663846"/>
            <a:ext cx="3574328" cy="8064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Provide DDoS protection services for customers' full range of businesses to ensure the rapid development of customers' businesses</a:t>
            </a:r>
          </a:p>
        </p:txBody>
      </p:sp>
      <p:sp>
        <p:nvSpPr>
          <p:cNvPr id="36" name="文本框 35"/>
          <p:cNvSpPr txBox="1"/>
          <p:nvPr/>
        </p:nvSpPr>
        <p:spPr>
          <a:xfrm>
            <a:off x="8174105" y="5264598"/>
            <a:ext cx="4017959" cy="12763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During the attack mitigation drill, 0 point was lost. Service availability was successfully .</a:t>
            </a:r>
          </a:p>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Effectively prevent 100+ domain names to ensure normal Web services</a:t>
            </a:r>
          </a:p>
          <a:p>
            <a:pPr marL="285713" indent="-285713" algn="l" defTabSz="825500">
              <a:lnSpc>
                <a:spcPct val="130000"/>
              </a:lnSpc>
              <a:buFont typeface="Arial" charset="0"/>
              <a:buChar char="•"/>
            </a:pPr>
            <a:r>
              <a:rPr lang="zh-CN" sz="1200" b="0" i="0" strike="noStrike" spc="0">
                <a:solidFill>
                  <a:srgbClr val="000000"/>
                </a:solidFill>
                <a:latin typeface="Times New Roman"/>
                <a:ea typeface="Times New Roman"/>
              </a:rPr>
              <a:t>Effectively block 2 million+ attacks every day</a:t>
            </a:r>
          </a:p>
        </p:txBody>
      </p:sp>
      <p:sp>
        <p:nvSpPr>
          <p:cNvPr id="37" name="文本框 36"/>
          <p:cNvSpPr txBox="1"/>
          <p:nvPr/>
        </p:nvSpPr>
        <p:spPr>
          <a:xfrm>
            <a:off x="5088160" y="3987536"/>
            <a:ext cx="4017959" cy="565150"/>
          </a:xfrm>
          <a:prstGeom prst="rect">
            <a:avLst/>
          </a:prstGeom>
          <a:noFill/>
          <a:ln>
            <a:noFill/>
          </a:ln>
        </p:spPr>
        <p:txBody>
          <a:bodyPr vert="horz" wrap="square" lIns="50793" tIns="50793" rIns="50793" bIns="50793" numCol="1" spcCol="38100" anchor="t">
            <a:spAutoFit/>
          </a:bodyPr>
          <a:lstStyle/>
          <a:p>
            <a:pPr marL="285750" indent="-285750" algn="l" defTabSz="825500">
              <a:lnSpc>
                <a:spcPct val="130000"/>
              </a:lnSpc>
              <a:buFont typeface="Arial" charset="0"/>
              <a:buChar char="•"/>
            </a:pPr>
            <a:r>
              <a:rPr lang="zh-CN" sz="1200" b="0" i="0" strike="noStrike" spc="0">
                <a:solidFill>
                  <a:srgbClr val="000000"/>
                </a:solidFill>
                <a:latin typeface="Times New Roman"/>
                <a:ea typeface="Times New Roman"/>
              </a:rPr>
              <a:t>No need to change service configurations</a:t>
            </a:r>
          </a:p>
          <a:p>
            <a:pPr marL="285750" indent="-285750" algn="l" defTabSz="825500">
              <a:lnSpc>
                <a:spcPct val="130000"/>
              </a:lnSpc>
              <a:buFont typeface="Arial" charset="0"/>
              <a:buChar char="•"/>
            </a:pPr>
            <a:r>
              <a:rPr lang="zh-CN" sz="1200" b="0" i="0" strike="noStrike" spc="0">
                <a:solidFill>
                  <a:srgbClr val="000000"/>
                </a:solidFill>
                <a:latin typeface="Times New Roman"/>
                <a:ea typeface="Times New Roman"/>
              </a:rPr>
              <a:t>Basic + Elastic Protection Package</a:t>
            </a:r>
          </a:p>
        </p:txBody>
      </p:sp>
      <p:cxnSp>
        <p:nvCxnSpPr>
          <p:cNvPr id="7" name="直接连接符 6"/>
          <p:cNvCxnSpPr/>
          <p:nvPr/>
        </p:nvCxnSpPr>
        <p:spPr>
          <a:xfrm>
            <a:off x="1638986" y="3565474"/>
            <a:ext cx="3158690" cy="0"/>
          </a:xfrm>
          <a:prstGeom prst="line">
            <a:avLst/>
          </a:prstGeom>
          <a:noFill/>
          <a:ln w="25400" cap="flat">
            <a:solidFill>
              <a:srgbClr val="96B1F9"/>
            </a:solidFill>
            <a:prstDash val="solid"/>
            <a:miter/>
          </a:ln>
        </p:spPr>
      </p:cxnSp>
      <p:cxnSp>
        <p:nvCxnSpPr>
          <p:cNvPr id="39" name="直接连接符 38"/>
          <p:cNvCxnSpPr/>
          <p:nvPr/>
        </p:nvCxnSpPr>
        <p:spPr>
          <a:xfrm>
            <a:off x="1638986" y="5136994"/>
            <a:ext cx="3158690" cy="0"/>
          </a:xfrm>
          <a:prstGeom prst="line">
            <a:avLst/>
          </a:prstGeom>
          <a:noFill/>
          <a:ln w="25400" cap="flat">
            <a:solidFill>
              <a:srgbClr val="96B1F9"/>
            </a:solidFill>
            <a:prstDash val="solid"/>
            <a:miter/>
          </a:ln>
        </p:spPr>
      </p:cxnSp>
      <p:cxnSp>
        <p:nvCxnSpPr>
          <p:cNvPr id="40" name="直接连接符 39"/>
          <p:cNvCxnSpPr/>
          <p:nvPr/>
        </p:nvCxnSpPr>
        <p:spPr>
          <a:xfrm>
            <a:off x="4907300" y="3565474"/>
            <a:ext cx="3158690" cy="0"/>
          </a:xfrm>
          <a:prstGeom prst="line">
            <a:avLst/>
          </a:prstGeom>
          <a:noFill/>
          <a:ln w="25400" cap="flat">
            <a:solidFill>
              <a:srgbClr val="96B1F9"/>
            </a:solidFill>
            <a:prstDash val="solid"/>
            <a:miter/>
          </a:ln>
        </p:spPr>
      </p:cxnSp>
      <p:cxnSp>
        <p:nvCxnSpPr>
          <p:cNvPr id="41" name="直接连接符 40"/>
          <p:cNvCxnSpPr/>
          <p:nvPr/>
        </p:nvCxnSpPr>
        <p:spPr>
          <a:xfrm>
            <a:off x="4907300" y="5136994"/>
            <a:ext cx="3158690" cy="0"/>
          </a:xfrm>
          <a:prstGeom prst="line">
            <a:avLst/>
          </a:prstGeom>
          <a:noFill/>
          <a:ln w="25400" cap="flat">
            <a:solidFill>
              <a:srgbClr val="96B1F9"/>
            </a:solidFill>
            <a:prstDash val="solid"/>
            <a:miter/>
          </a:ln>
        </p:spPr>
      </p:cxnSp>
      <p:cxnSp>
        <p:nvCxnSpPr>
          <p:cNvPr id="42" name="直接连接符 41"/>
          <p:cNvCxnSpPr/>
          <p:nvPr/>
        </p:nvCxnSpPr>
        <p:spPr>
          <a:xfrm>
            <a:off x="8248826" y="3565474"/>
            <a:ext cx="3158690" cy="0"/>
          </a:xfrm>
          <a:prstGeom prst="line">
            <a:avLst/>
          </a:prstGeom>
          <a:noFill/>
          <a:ln w="25400" cap="flat">
            <a:solidFill>
              <a:srgbClr val="96B1F9"/>
            </a:solidFill>
            <a:prstDash val="solid"/>
            <a:miter/>
          </a:ln>
        </p:spPr>
      </p:cxnSp>
      <p:cxnSp>
        <p:nvCxnSpPr>
          <p:cNvPr id="43" name="直接连接符 42"/>
          <p:cNvCxnSpPr/>
          <p:nvPr/>
        </p:nvCxnSpPr>
        <p:spPr>
          <a:xfrm>
            <a:off x="8248826" y="5136994"/>
            <a:ext cx="3158690" cy="0"/>
          </a:xfrm>
          <a:prstGeom prst="line">
            <a:avLst/>
          </a:prstGeom>
          <a:noFill/>
          <a:ln w="25400" cap="flat">
            <a:solidFill>
              <a:srgbClr val="96B1F9"/>
            </a:solidFill>
            <a:prstDash val="solid"/>
            <a:miter/>
          </a:ln>
        </p:spPr>
      </p:cxnSp>
      <p:sp>
        <p:nvSpPr>
          <p:cNvPr id="165" name="文本框 160"/>
          <p:cNvSpPr txBox="1"/>
          <p:nvPr/>
        </p:nvSpPr>
        <p:spPr>
          <a:xfrm>
            <a:off x="6278853" y="512681"/>
            <a:ext cx="1301522"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zh-CN" sz="1600" b="0" i="0" spc="0">
                <a:solidFill>
                  <a:srgbClr val="FFFFFF"/>
                </a:solidFill>
                <a:latin typeface="TencentSans W3"/>
                <a:ea typeface="TencentSans W3"/>
              </a:rPr>
              <a:t>Background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0"/>
          </p:nvPr>
        </p:nvSpPr>
        <p:spPr/>
        <p:txBody>
          <a:bodyPr/>
          <a:lstStyle/>
          <a:p>
            <a:pPr marL="0" lvl="0" indent="0" algn="ctr" defTabSz="412750">
              <a:lnSpc>
                <a:spcPct val="100000"/>
              </a:lnSpc>
              <a:spcBef>
                <a:spcPts val="0"/>
              </a:spcBef>
              <a:spcAft>
                <a:spcPts val="0"/>
              </a:spcAft>
              <a:buClrTx/>
              <a:buSzTx/>
              <a:buFontTx/>
              <a:buNone/>
            </a:pPr>
            <a:fld id="{7633EA9F-8C8B-4288-BCAB-D86C15FE9D17}" type="slidenum">
              <a:rPr lang="en-US" sz="800" b="0" i="0" u="none" strike="noStrike" kern="0" spc="0" baseline="0">
                <a:ln>
                  <a:noFill/>
                </a:ln>
                <a:solidFill>
                  <a:srgbClr val="000000"/>
                </a:solidFill>
                <a:ea typeface="FZLanTingHei-R-GBK"/>
              </a:rPr>
              <a:t>34</a:t>
            </a:fld>
            <a:endParaRPr lang="zh-CN" sz="800" b="0" i="0" u="none" strike="noStrike" kern="0" spc="0" baseline="0">
              <a:ln>
                <a:noFill/>
              </a:ln>
              <a:solidFill>
                <a:srgbClr val="000000"/>
              </a:solidFill>
              <a:ea typeface="FZLanTingHei-R-GBK"/>
            </a:endParaRPr>
          </a:p>
        </p:txBody>
      </p:sp>
      <p:sp>
        <p:nvSpPr>
          <p:cNvPr id="32" name="标题文本"/>
          <p:cNvSpPr txBox="1"/>
          <p:nvPr/>
        </p:nvSpPr>
        <p:spPr>
          <a:xfrm>
            <a:off x="509099" y="366631"/>
            <a:ext cx="2624117" cy="552450"/>
          </a:xfrm>
          <a:prstGeom prst="rect">
            <a:avLst/>
          </a:prstGeom>
          <a:ln w="12700">
            <a:miter/>
          </a:ln>
        </p:spPr>
        <p:txBody>
          <a:bodyPr wrap="square" lIns="0" tIns="0" rIns="0" bIns="0">
            <a:spAutoFit/>
          </a:bodyPr>
          <a:lstStyle>
            <a:lvl1pPr lvl="0" algn="l" defTabSz="457200">
              <a:lnSpc>
                <a:spcPct val="120000"/>
              </a:lnSpc>
              <a:defRPr sz="5999" b="0">
                <a:latin typeface="微软雅黑"/>
                <a:ea typeface="微软雅黑"/>
              </a:defRPr>
            </a:lvl1pPr>
          </a:lstStyle>
          <a:p>
            <a:pPr marL="0" indent="0" algn="l" defTabSz="457200">
              <a:lnSpc>
                <a:spcPct val="120000"/>
              </a:lnSpc>
              <a:spcBef>
                <a:spcPts val="0"/>
              </a:spcBef>
              <a:spcAft>
                <a:spcPts val="0"/>
              </a:spcAft>
              <a:buClrTx/>
              <a:buSzTx/>
              <a:buFontTx/>
              <a:buNone/>
            </a:pPr>
            <a:r>
              <a:rPr lang="zh-CN" sz="3001" b="0" i="0" strike="noStrike" spc="0">
                <a:solidFill>
                  <a:srgbClr val="000000"/>
                </a:solidFill>
                <a:latin typeface="TencentSans W3"/>
                <a:ea typeface="TencentSans W3"/>
              </a:rPr>
              <a:t>OTT</a:t>
            </a:r>
          </a:p>
        </p:txBody>
      </p:sp>
      <p:sp>
        <p:nvSpPr>
          <p:cNvPr id="147" name="文本框 146"/>
          <p:cNvSpPr txBox="1"/>
          <p:nvPr/>
        </p:nvSpPr>
        <p:spPr>
          <a:xfrm>
            <a:off x="509100" y="1084637"/>
            <a:ext cx="5391150" cy="565150"/>
          </a:xfrm>
          <a:prstGeom prst="rect">
            <a:avLst/>
          </a:prstGeom>
          <a:noFill/>
          <a:ln>
            <a:noFill/>
          </a:ln>
        </p:spPr>
        <p:txBody>
          <a:bodyPr vert="horz" wrap="none" lIns="50793" tIns="50793" rIns="50793" bIns="50793" numCol="1" spcCol="38100" anchor="ctr">
            <a:spAutoFit/>
          </a:bodyPr>
          <a:lstStyle/>
          <a:p>
            <a:pPr algn="l" defTabSz="825500"/>
            <a:r>
              <a:rPr lang="zh-CN" sz="2400">
                <a:solidFill>
                  <a:srgbClr val="0060FF"/>
                </a:solidFill>
                <a:latin typeface="TencentSans W3"/>
                <a:ea typeface="TencentSans W3"/>
              </a:rPr>
              <a:t>Case 1：</a:t>
            </a:r>
            <a:r>
              <a:rPr lang="zh-CN" sz="2400" b="0" i="0" strike="noStrike" spc="0">
                <a:solidFill>
                  <a:srgbClr val="0060FF"/>
                </a:solidFill>
                <a:latin typeface="TencentSans W3"/>
                <a:ea typeface="TencentSans W3"/>
              </a:rPr>
              <a:t>Audio and video acceleration</a:t>
            </a:r>
          </a:p>
        </p:txBody>
      </p:sp>
      <p:sp>
        <p:nvSpPr>
          <p:cNvPr id="3" name="文本框 2"/>
          <p:cNvSpPr txBox="1"/>
          <p:nvPr/>
        </p:nvSpPr>
        <p:spPr>
          <a:xfrm>
            <a:off x="555020" y="2176534"/>
            <a:ext cx="5294512" cy="11874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A well-known Internet video platform provides high-definition video-on-demand services for all its TV columns, and synchronously pushes popular TV series, movies, variety shows and music video content, as well as synchronous live broadcast of some TV stations.</a:t>
            </a:r>
          </a:p>
        </p:txBody>
      </p:sp>
      <p:sp>
        <p:nvSpPr>
          <p:cNvPr id="164" name="文本框 163"/>
          <p:cNvSpPr txBox="1"/>
          <p:nvPr/>
        </p:nvSpPr>
        <p:spPr>
          <a:xfrm>
            <a:off x="555020" y="3812298"/>
            <a:ext cx="5651932" cy="91440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Guarantee service availability and audio and video transmission speed, provide users with a stable online viewing experience, ensure that services are not attacked by Bots, and prevent malicious traffic from resource consumption and content piracy.</a:t>
            </a:r>
          </a:p>
        </p:txBody>
      </p:sp>
      <p:sp>
        <p:nvSpPr>
          <p:cNvPr id="170" name="文本框 169"/>
          <p:cNvSpPr txBox="1"/>
          <p:nvPr/>
        </p:nvSpPr>
        <p:spPr>
          <a:xfrm>
            <a:off x="6470908" y="4011306"/>
            <a:ext cx="5374325" cy="6413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50% improvement in customer service resource response time and approximately 42% reduction in first play time</a:t>
            </a:r>
          </a:p>
        </p:txBody>
      </p:sp>
      <p:sp>
        <p:nvSpPr>
          <p:cNvPr id="20" name="文本框 19"/>
          <p:cNvSpPr txBox="1"/>
          <p:nvPr/>
        </p:nvSpPr>
        <p:spPr>
          <a:xfrm>
            <a:off x="6549960" y="1799958"/>
            <a:ext cx="5405355" cy="166370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Supports a variety of audio and video transmission protocols, relying on Tencent's years of online video operation experience, to ensure the availability of services at high concurrency, and to improve the real-time transmission speed of media files</a:t>
            </a:r>
          </a:p>
          <a:p>
            <a:pPr algn="l" defTabSz="825500">
              <a:lnSpc>
                <a:spcPct val="150000"/>
              </a:lnSpc>
            </a:pPr>
            <a:r>
              <a:rPr lang="zh-CN" sz="1200" b="0" i="0" strike="noStrike" spc="0">
                <a:solidFill>
                  <a:srgbClr val="333333"/>
                </a:solidFill>
                <a:latin typeface="Times New Roman"/>
                <a:ea typeface="Times New Roman"/>
              </a:rPr>
              <a:t>Support file pre-pulling to provide users with a stable and smooth viewing experience</a:t>
            </a:r>
          </a:p>
          <a:p>
            <a:r>
              <a:rPr lang="zh-CN" sz="1200" b="0" i="0" strike="noStrike" spc="0">
                <a:solidFill>
                  <a:srgbClr val="333333"/>
                </a:solidFill>
                <a:latin typeface="Times New Roman"/>
                <a:ea typeface="Times New Roman"/>
              </a:rPr>
              <a:t>Support the identification and protection of malicious traffic, prevent malicious video traffic from being swiped, and protect copyright</a:t>
            </a:r>
          </a:p>
        </p:txBody>
      </p:sp>
      <p:sp>
        <p:nvSpPr>
          <p:cNvPr id="21" name="iconfont-1142-850429"/>
          <p:cNvSpPr/>
          <p:nvPr/>
        </p:nvSpPr>
        <p:spPr>
          <a:xfrm>
            <a:off x="6325849" y="1835107"/>
            <a:ext cx="205466" cy="229849"/>
          </a:xfrm>
          <a:custGeom>
            <a:avLst/>
            <a:gdLst/>
            <a:ahLst/>
            <a:cxnLst/>
            <a:rect l="0" t="0" r="r" b="b"/>
            <a:pathLst>
              <a:path w="205493" h="229879">
                <a:moveTo>
                  <a:pt x="99599" y="187621"/>
                </a:moveTo>
                <a:lnTo>
                  <a:pt x="29466" y="106627"/>
                </a:lnTo>
                <a:lnTo>
                  <a:pt x="47454" y="90241"/>
                </a:lnTo>
                <a:lnTo>
                  <a:pt x="87992" y="126366"/>
                </a:lnTo>
                <a:cubicBezTo>
                  <a:pt x="104610" y="103920"/>
                  <a:pt x="141485" y="59386"/>
                  <a:pt x="192387" y="23980"/>
                </a:cubicBezTo>
                <a:lnTo>
                  <a:pt x="196670" y="35191"/>
                </a:lnTo>
                <a:cubicBezTo>
                  <a:pt x="149965" y="83941"/>
                  <a:pt x="111719" y="152550"/>
                  <a:pt x="99599" y="187621"/>
                </a:cubicBezTo>
                <a:close/>
                <a:moveTo>
                  <a:pt x="188126" y="99177"/>
                </a:moveTo>
                <a:cubicBezTo>
                  <a:pt x="188875" y="104303"/>
                  <a:pt x="189261" y="109573"/>
                  <a:pt x="189261" y="114940"/>
                </a:cubicBezTo>
                <a:cubicBezTo>
                  <a:pt x="189261" y="168385"/>
                  <a:pt x="150544" y="211721"/>
                  <a:pt x="102747" y="211721"/>
                </a:cubicBezTo>
                <a:cubicBezTo>
                  <a:pt x="54971" y="211721"/>
                  <a:pt x="16232" y="168385"/>
                  <a:pt x="16232" y="114940"/>
                </a:cubicBezTo>
                <a:cubicBezTo>
                  <a:pt x="16232" y="61494"/>
                  <a:pt x="54971" y="18158"/>
                  <a:pt x="102747" y="18158"/>
                </a:cubicBezTo>
                <a:cubicBezTo>
                  <a:pt x="114289" y="18158"/>
                  <a:pt x="125296" y="20674"/>
                  <a:pt x="135361" y="25273"/>
                </a:cubicBezTo>
                <a:lnTo>
                  <a:pt x="135361" y="5917"/>
                </a:lnTo>
                <a:cubicBezTo>
                  <a:pt x="124889" y="1988"/>
                  <a:pt x="113946" y="0"/>
                  <a:pt x="102747" y="0"/>
                </a:cubicBezTo>
                <a:cubicBezTo>
                  <a:pt x="88891" y="0"/>
                  <a:pt x="75422" y="3042"/>
                  <a:pt x="62744" y="9031"/>
                </a:cubicBezTo>
                <a:cubicBezTo>
                  <a:pt x="50517" y="14829"/>
                  <a:pt x="39531" y="23117"/>
                  <a:pt x="30087" y="33658"/>
                </a:cubicBezTo>
                <a:cubicBezTo>
                  <a:pt x="20665" y="44222"/>
                  <a:pt x="13256" y="56512"/>
                  <a:pt x="8073" y="70190"/>
                </a:cubicBezTo>
                <a:cubicBezTo>
                  <a:pt x="2720" y="84372"/>
                  <a:pt x="0" y="99440"/>
                  <a:pt x="0" y="114940"/>
                </a:cubicBezTo>
                <a:cubicBezTo>
                  <a:pt x="0" y="130439"/>
                  <a:pt x="2720" y="145507"/>
                  <a:pt x="8073" y="159689"/>
                </a:cubicBezTo>
                <a:cubicBezTo>
                  <a:pt x="13256" y="173367"/>
                  <a:pt x="20665" y="185657"/>
                  <a:pt x="30087" y="196221"/>
                </a:cubicBezTo>
                <a:cubicBezTo>
                  <a:pt x="39531" y="206762"/>
                  <a:pt x="50517" y="215050"/>
                  <a:pt x="62744" y="220848"/>
                </a:cubicBezTo>
                <a:cubicBezTo>
                  <a:pt x="75422" y="226837"/>
                  <a:pt x="88891" y="229879"/>
                  <a:pt x="102747" y="229879"/>
                </a:cubicBezTo>
                <a:cubicBezTo>
                  <a:pt x="116602" y="229879"/>
                  <a:pt x="130071" y="226837"/>
                  <a:pt x="142749" y="220848"/>
                </a:cubicBezTo>
                <a:cubicBezTo>
                  <a:pt x="154976" y="215050"/>
                  <a:pt x="165962" y="206762"/>
                  <a:pt x="175406" y="196221"/>
                </a:cubicBezTo>
                <a:cubicBezTo>
                  <a:pt x="184828" y="185657"/>
                  <a:pt x="192237" y="173367"/>
                  <a:pt x="197420" y="159689"/>
                </a:cubicBezTo>
                <a:cubicBezTo>
                  <a:pt x="202773" y="145507"/>
                  <a:pt x="205493" y="130439"/>
                  <a:pt x="205493" y="114940"/>
                </a:cubicBezTo>
                <a:cubicBezTo>
                  <a:pt x="205493" y="109621"/>
                  <a:pt x="205172" y="104375"/>
                  <a:pt x="204551" y="99177"/>
                </a:cubicBezTo>
                <a:lnTo>
                  <a:pt x="188126" y="99177"/>
                </a:lnTo>
                <a:close/>
              </a:path>
            </a:pathLst>
          </a:custGeom>
          <a:solidFill>
            <a:schemeClr val="accent1"/>
          </a:solidFill>
          <a:ln>
            <a:noFill/>
          </a:ln>
        </p:spPr>
        <p:txBody>
          <a:bodyPr anchor="ctr"/>
          <a:lstStyle/>
          <a:p>
            <a:pPr algn="ctr"/>
            <a:endParaRPr lang="en-US">
              <a:solidFill>
                <a:schemeClr val="lt1"/>
              </a:solidFill>
            </a:endParaRPr>
          </a:p>
        </p:txBody>
      </p:sp>
      <p:sp>
        <p:nvSpPr>
          <p:cNvPr id="22" name="iconfont-1142-850429"/>
          <p:cNvSpPr/>
          <p:nvPr/>
        </p:nvSpPr>
        <p:spPr>
          <a:xfrm>
            <a:off x="6344494" y="2678050"/>
            <a:ext cx="205466" cy="229849"/>
          </a:xfrm>
          <a:custGeom>
            <a:avLst/>
            <a:gdLst/>
            <a:ahLst/>
            <a:cxnLst/>
            <a:rect l="0" t="0" r="r" b="b"/>
            <a:pathLst>
              <a:path w="205493" h="229879">
                <a:moveTo>
                  <a:pt x="99599" y="187621"/>
                </a:moveTo>
                <a:lnTo>
                  <a:pt x="29466" y="106627"/>
                </a:lnTo>
                <a:lnTo>
                  <a:pt x="47454" y="90241"/>
                </a:lnTo>
                <a:lnTo>
                  <a:pt x="87992" y="126366"/>
                </a:lnTo>
                <a:cubicBezTo>
                  <a:pt x="104610" y="103920"/>
                  <a:pt x="141485" y="59386"/>
                  <a:pt x="192387" y="23980"/>
                </a:cubicBezTo>
                <a:lnTo>
                  <a:pt x="196670" y="35191"/>
                </a:lnTo>
                <a:cubicBezTo>
                  <a:pt x="149965" y="83941"/>
                  <a:pt x="111719" y="152550"/>
                  <a:pt x="99599" y="187621"/>
                </a:cubicBezTo>
                <a:close/>
                <a:moveTo>
                  <a:pt x="188126" y="99177"/>
                </a:moveTo>
                <a:cubicBezTo>
                  <a:pt x="188875" y="104303"/>
                  <a:pt x="189261" y="109573"/>
                  <a:pt x="189261" y="114940"/>
                </a:cubicBezTo>
                <a:cubicBezTo>
                  <a:pt x="189261" y="168385"/>
                  <a:pt x="150544" y="211721"/>
                  <a:pt x="102747" y="211721"/>
                </a:cubicBezTo>
                <a:cubicBezTo>
                  <a:pt x="54971" y="211721"/>
                  <a:pt x="16232" y="168385"/>
                  <a:pt x="16232" y="114940"/>
                </a:cubicBezTo>
                <a:cubicBezTo>
                  <a:pt x="16232" y="61494"/>
                  <a:pt x="54971" y="18158"/>
                  <a:pt x="102747" y="18158"/>
                </a:cubicBezTo>
                <a:cubicBezTo>
                  <a:pt x="114289" y="18158"/>
                  <a:pt x="125296" y="20674"/>
                  <a:pt x="135361" y="25273"/>
                </a:cubicBezTo>
                <a:lnTo>
                  <a:pt x="135361" y="5917"/>
                </a:lnTo>
                <a:cubicBezTo>
                  <a:pt x="124889" y="1988"/>
                  <a:pt x="113946" y="0"/>
                  <a:pt x="102747" y="0"/>
                </a:cubicBezTo>
                <a:cubicBezTo>
                  <a:pt x="88891" y="0"/>
                  <a:pt x="75422" y="3042"/>
                  <a:pt x="62744" y="9031"/>
                </a:cubicBezTo>
                <a:cubicBezTo>
                  <a:pt x="50517" y="14829"/>
                  <a:pt x="39531" y="23117"/>
                  <a:pt x="30087" y="33658"/>
                </a:cubicBezTo>
                <a:cubicBezTo>
                  <a:pt x="20665" y="44222"/>
                  <a:pt x="13256" y="56512"/>
                  <a:pt x="8073" y="70190"/>
                </a:cubicBezTo>
                <a:cubicBezTo>
                  <a:pt x="2720" y="84372"/>
                  <a:pt x="0" y="99440"/>
                  <a:pt x="0" y="114940"/>
                </a:cubicBezTo>
                <a:cubicBezTo>
                  <a:pt x="0" y="130439"/>
                  <a:pt x="2720" y="145507"/>
                  <a:pt x="8073" y="159689"/>
                </a:cubicBezTo>
                <a:cubicBezTo>
                  <a:pt x="13256" y="173367"/>
                  <a:pt x="20665" y="185657"/>
                  <a:pt x="30087" y="196221"/>
                </a:cubicBezTo>
                <a:cubicBezTo>
                  <a:pt x="39531" y="206762"/>
                  <a:pt x="50517" y="215050"/>
                  <a:pt x="62744" y="220848"/>
                </a:cubicBezTo>
                <a:cubicBezTo>
                  <a:pt x="75422" y="226837"/>
                  <a:pt x="88891" y="229879"/>
                  <a:pt x="102747" y="229879"/>
                </a:cubicBezTo>
                <a:cubicBezTo>
                  <a:pt x="116602" y="229879"/>
                  <a:pt x="130071" y="226837"/>
                  <a:pt x="142749" y="220848"/>
                </a:cubicBezTo>
                <a:cubicBezTo>
                  <a:pt x="154976" y="215050"/>
                  <a:pt x="165962" y="206762"/>
                  <a:pt x="175406" y="196221"/>
                </a:cubicBezTo>
                <a:cubicBezTo>
                  <a:pt x="184828" y="185657"/>
                  <a:pt x="192237" y="173367"/>
                  <a:pt x="197420" y="159689"/>
                </a:cubicBezTo>
                <a:cubicBezTo>
                  <a:pt x="202773" y="145507"/>
                  <a:pt x="205493" y="130439"/>
                  <a:pt x="205493" y="114940"/>
                </a:cubicBezTo>
                <a:cubicBezTo>
                  <a:pt x="205493" y="109621"/>
                  <a:pt x="205172" y="104375"/>
                  <a:pt x="204551" y="99177"/>
                </a:cubicBezTo>
                <a:lnTo>
                  <a:pt x="188126" y="99177"/>
                </a:lnTo>
                <a:close/>
              </a:path>
            </a:pathLst>
          </a:custGeom>
          <a:solidFill>
            <a:schemeClr val="accent1"/>
          </a:solidFill>
          <a:ln>
            <a:noFill/>
          </a:ln>
        </p:spPr>
        <p:txBody>
          <a:bodyPr anchor="ctr"/>
          <a:lstStyle/>
          <a:p>
            <a:pPr algn="ctr"/>
            <a:endParaRPr lang="en-US">
              <a:solidFill>
                <a:schemeClr val="lt1"/>
              </a:solidFill>
            </a:endParaRPr>
          </a:p>
        </p:txBody>
      </p:sp>
      <p:graphicFrame>
        <p:nvGraphicFramePr>
          <p:cNvPr id="6" name="表格 5"/>
          <p:cNvGraphicFramePr>
            <a:graphicFrameLocks noGrp="1"/>
          </p:cNvGraphicFramePr>
          <p:nvPr/>
        </p:nvGraphicFramePr>
        <p:xfrm>
          <a:off x="726448" y="4832096"/>
          <a:ext cx="10470055" cy="1482955"/>
        </p:xfrm>
        <a:graphic>
          <a:graphicData uri="http://schemas.openxmlformats.org/drawingml/2006/table">
            <a:tbl>
              <a:tblPr/>
              <a:tblGrid>
                <a:gridCol w="717550">
                  <a:extLst>
                    <a:ext uri="{9D8B030D-6E8A-4147-A177-3AD203B41FA5}">
                      <a16:colId xmlns:a16="http://schemas.microsoft.com/office/drawing/2014/main" val="20000"/>
                    </a:ext>
                  </a:extLst>
                </a:gridCol>
                <a:gridCol w="1041400">
                  <a:extLst>
                    <a:ext uri="{9D8B030D-6E8A-4147-A177-3AD203B41FA5}">
                      <a16:colId xmlns:a16="http://schemas.microsoft.com/office/drawing/2014/main" val="20001"/>
                    </a:ext>
                  </a:extLst>
                </a:gridCol>
                <a:gridCol w="930604">
                  <a:extLst>
                    <a:ext uri="{9D8B030D-6E8A-4147-A177-3AD203B41FA5}">
                      <a16:colId xmlns:a16="http://schemas.microsoft.com/office/drawing/2014/main" val="20002"/>
                    </a:ext>
                  </a:extLst>
                </a:gridCol>
                <a:gridCol w="1364885">
                  <a:extLst>
                    <a:ext uri="{9D8B030D-6E8A-4147-A177-3AD203B41FA5}">
                      <a16:colId xmlns:a16="http://schemas.microsoft.com/office/drawing/2014/main" val="20003"/>
                    </a:ext>
                  </a:extLst>
                </a:gridCol>
                <a:gridCol w="812800">
                  <a:extLst>
                    <a:ext uri="{9D8B030D-6E8A-4147-A177-3AD203B41FA5}">
                      <a16:colId xmlns:a16="http://schemas.microsoft.com/office/drawing/2014/main" val="20004"/>
                    </a:ext>
                  </a:extLst>
                </a:gridCol>
                <a:gridCol w="8763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719666">
                  <a:extLst>
                    <a:ext uri="{9D8B030D-6E8A-4147-A177-3AD203B41FA5}">
                      <a16:colId xmlns:a16="http://schemas.microsoft.com/office/drawing/2014/main" val="20007"/>
                    </a:ext>
                  </a:extLst>
                </a:gridCol>
                <a:gridCol w="800100">
                  <a:extLst>
                    <a:ext uri="{9D8B030D-6E8A-4147-A177-3AD203B41FA5}">
                      <a16:colId xmlns:a16="http://schemas.microsoft.com/office/drawing/2014/main" val="20008"/>
                    </a:ext>
                  </a:extLst>
                </a:gridCol>
                <a:gridCol w="1098550">
                  <a:extLst>
                    <a:ext uri="{9D8B030D-6E8A-4147-A177-3AD203B41FA5}">
                      <a16:colId xmlns:a16="http://schemas.microsoft.com/office/drawing/2014/main" val="20009"/>
                    </a:ext>
                  </a:extLst>
                </a:gridCol>
                <a:gridCol w="1270000">
                  <a:extLst>
                    <a:ext uri="{9D8B030D-6E8A-4147-A177-3AD203B41FA5}">
                      <a16:colId xmlns:a16="http://schemas.microsoft.com/office/drawing/2014/main" val="20010"/>
                    </a:ext>
                  </a:extLst>
                </a:gridCol>
              </a:tblGrid>
              <a:tr h="527411">
                <a:tc>
                  <a:txBody>
                    <a:bodyPr/>
                    <a:lstStyle/>
                    <a:p>
                      <a:pPr algn="ctr"/>
                      <a:endParaRPr lang="zh-CN" sz="1000" b="0" i="0" spc="0">
                        <a:solidFill>
                          <a:srgbClr val="333333"/>
                        </a:solidFill>
                        <a:latin typeface="Times New Roman"/>
                        <a:ea typeface="Times New Roman"/>
                      </a:endParaRPr>
                    </a:p>
                    <a:p>
                      <a:pPr algn="ctr"/>
                      <a:r>
                        <a:rPr lang="zh-CN" sz="1000" b="0" i="0" spc="0">
                          <a:solidFill>
                            <a:srgbClr val="000000"/>
                          </a:solidFill>
                          <a:latin typeface="Times New Roman"/>
                          <a:ea typeface="Times New Roman"/>
                        </a:rPr>
                        <a:t>Task</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333333"/>
                        </a:solidFill>
                        <a:latin typeface="Times New Roman"/>
                        <a:ea typeface="Times New Roman"/>
                      </a:endParaRPr>
                    </a:p>
                    <a:p>
                      <a:pPr algn="l"/>
                      <a:r>
                        <a:rPr lang="zh-CN" sz="1000" b="0" i="0" spc="0">
                          <a:solidFill>
                            <a:srgbClr val="000000"/>
                          </a:solidFill>
                          <a:latin typeface="Times New Roman"/>
                          <a:ea typeface="Times New Roman"/>
                        </a:rPr>
                        <a:t>Availability</a:t>
                      </a:r>
                      <a:r>
                        <a:rPr lang="en-US" sz="1000" b="0" i="0" spc="0">
                          <a:solidFill>
                            <a:srgbClr val="000000"/>
                          </a:solidFill>
                          <a:latin typeface="Times New Roman"/>
                          <a:ea typeface="Times New Roman"/>
                        </a:rPr>
                        <a:t>(%) </a:t>
                      </a:r>
                      <a:endParaRPr lang="ea"/>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333333"/>
                        </a:solidFill>
                        <a:latin typeface="Times New Roman"/>
                        <a:ea typeface="Times New Roman"/>
                      </a:endParaRPr>
                    </a:p>
                    <a:p>
                      <a:pPr algn="ctr"/>
                      <a:r>
                        <a:rPr lang="en-US" sz="1000" b="0" i="0" spc="0">
                          <a:solidFill>
                            <a:srgbClr val="000000"/>
                          </a:solidFill>
                          <a:latin typeface="Times New Roman"/>
                          <a:ea typeface="Times New Roman"/>
                        </a:rPr>
                        <a:t>Errors (times) </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333333"/>
                        </a:solidFill>
                        <a:latin typeface="Times New Roman"/>
                        <a:ea typeface="Times New Roman"/>
                      </a:endParaRPr>
                    </a:p>
                    <a:p>
                      <a:pPr algn="ctr"/>
                      <a:r>
                        <a:rPr lang="zh-CN" sz="1000" b="0" i="0" spc="0">
                          <a:solidFill>
                            <a:srgbClr val="000000"/>
                          </a:solidFill>
                          <a:latin typeface="Times New Roman"/>
                          <a:ea typeface="Times New Roman"/>
                        </a:rPr>
                        <a:t>Average download speed </a:t>
                      </a:r>
                      <a:r>
                        <a:rPr lang="en-US" sz="1000" b="0" i="0" spc="0">
                          <a:solidFill>
                            <a:srgbClr val="000000"/>
                          </a:solidFill>
                          <a:latin typeface="Times New Roman"/>
                          <a:ea typeface="Times New Roman"/>
                        </a:rPr>
                        <a:t>(KB/s) </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333333"/>
                        </a:solidFill>
                        <a:latin typeface="Times New Roman"/>
                        <a:ea typeface="Times New Roman"/>
                      </a:endParaRPr>
                    </a:p>
                    <a:p>
                      <a:pPr algn="ctr"/>
                      <a:r>
                        <a:rPr lang="zh-CN" sz="1000" b="0" i="0" spc="0">
                          <a:solidFill>
                            <a:srgbClr val="000000"/>
                          </a:solidFill>
                          <a:latin typeface="Times New Roman"/>
                          <a:ea typeface="Times New Roman"/>
                        </a:rPr>
                        <a:t>First play time</a:t>
                      </a:r>
                      <a:r>
                        <a:rPr lang="en-US" sz="1000" b="0" i="0" spc="0">
                          <a:solidFill>
                            <a:srgbClr val="000000"/>
                          </a:solidFill>
                          <a:latin typeface="Times New Roman"/>
                          <a:ea typeface="Times New Roman"/>
                        </a:rPr>
                        <a:t>(s) </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333333"/>
                        </a:solidFill>
                        <a:latin typeface="Times New Roman"/>
                        <a:ea typeface="Times New Roman"/>
                      </a:endParaRPr>
                    </a:p>
                    <a:p>
                      <a:pPr algn="l"/>
                      <a:r>
                        <a:rPr lang="zh-CN" sz="1000" b="0" i="0" spc="0">
                          <a:solidFill>
                            <a:srgbClr val="000000"/>
                          </a:solidFill>
                          <a:latin typeface="Times New Roman"/>
                          <a:ea typeface="Times New Roman"/>
                        </a:rPr>
                        <a:t>DNS time </a:t>
                      </a:r>
                      <a:r>
                        <a:rPr lang="en-US" sz="1000" b="0" i="0" spc="0">
                          <a:solidFill>
                            <a:srgbClr val="000000"/>
                          </a:solidFill>
                          <a:latin typeface="Times New Roman"/>
                          <a:ea typeface="Times New Roman"/>
                        </a:rPr>
                        <a:t>(s) </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000000"/>
                        </a:solidFill>
                        <a:latin typeface="Times New Roman"/>
                        <a:ea typeface="Times New Roman"/>
                      </a:endParaRPr>
                    </a:p>
                    <a:p>
                      <a:pPr algn="l"/>
                      <a:r>
                        <a:rPr lang="zh-CN" sz="1000" b="0" i="0" spc="0">
                          <a:solidFill>
                            <a:srgbClr val="000000"/>
                          </a:solidFill>
                          <a:latin typeface="Times New Roman"/>
                          <a:ea typeface="Times New Roman"/>
                        </a:rPr>
                        <a:t>TCP time </a:t>
                      </a:r>
                      <a:r>
                        <a:rPr lang="en-US" sz="1000" b="0" i="0" spc="0">
                          <a:solidFill>
                            <a:srgbClr val="000000"/>
                          </a:solidFill>
                          <a:latin typeface="Times New Roman"/>
                          <a:ea typeface="Times New Roman"/>
                        </a:rPr>
                        <a:t>(s) </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333333"/>
                        </a:solidFill>
                        <a:latin typeface="Times New Roman"/>
                        <a:ea typeface="Times New Roman"/>
                      </a:endParaRPr>
                    </a:p>
                    <a:p>
                      <a:pPr algn="l"/>
                      <a:r>
                        <a:rPr lang="zh-CN" sz="1000" b="0" i="0" spc="0">
                          <a:solidFill>
                            <a:srgbClr val="000000"/>
                          </a:solidFill>
                          <a:latin typeface="Times New Roman"/>
                          <a:ea typeface="Times New Roman"/>
                        </a:rPr>
                        <a:t>Response time </a:t>
                      </a:r>
                      <a:r>
                        <a:rPr lang="en-US" sz="1000" b="0" i="0" spc="0">
                          <a:solidFill>
                            <a:srgbClr val="000000"/>
                          </a:solidFill>
                          <a:latin typeface="Times New Roman"/>
                          <a:ea typeface="Times New Roman"/>
                        </a:rPr>
                        <a:t>(s) </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333333"/>
                        </a:solidFill>
                        <a:latin typeface="Times New Roman"/>
                        <a:ea typeface="Times New Roman"/>
                      </a:endParaRPr>
                    </a:p>
                    <a:p>
                      <a:pPr algn="l"/>
                      <a:r>
                        <a:rPr lang="zh-CN" sz="1000" b="0" i="0" spc="0">
                          <a:solidFill>
                            <a:srgbClr val="000000"/>
                          </a:solidFill>
                          <a:latin typeface="Times New Roman"/>
                          <a:ea typeface="Times New Roman"/>
                        </a:rPr>
                        <a:t>SSL time </a:t>
                      </a:r>
                      <a:r>
                        <a:rPr lang="en-US" sz="1000" b="0" i="0" spc="0">
                          <a:solidFill>
                            <a:srgbClr val="000000"/>
                          </a:solidFill>
                          <a:latin typeface="Times New Roman"/>
                          <a:ea typeface="Times New Roman"/>
                        </a:rPr>
                        <a:t>(s) </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333333"/>
                        </a:solidFill>
                        <a:latin typeface="Times New Roman"/>
                        <a:ea typeface="Times New Roman"/>
                      </a:endParaRPr>
                    </a:p>
                    <a:p>
                      <a:pPr algn="l"/>
                      <a:r>
                        <a:rPr lang="zh-CN" sz="1000" b="0" i="0" spc="0">
                          <a:solidFill>
                            <a:srgbClr val="000000"/>
                          </a:solidFill>
                          <a:latin typeface="Times New Roman"/>
                          <a:ea typeface="Times New Roman"/>
                        </a:rPr>
                        <a:t>Download </a:t>
                      </a:r>
                      <a:r>
                        <a:rPr lang="en-US" sz="1000" b="0" i="0" spc="0">
                          <a:solidFill>
                            <a:srgbClr val="000000"/>
                          </a:solidFill>
                          <a:latin typeface="Times New Roman"/>
                          <a:ea typeface="Times New Roman"/>
                        </a:rPr>
                        <a:t>(KB) </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000000"/>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l"/>
                      <a:endParaRPr lang="zh-CN" sz="1000" b="0" i="0" spc="0">
                        <a:solidFill>
                          <a:srgbClr val="333333"/>
                        </a:solidFill>
                        <a:latin typeface="Times New Roman"/>
                        <a:ea typeface="Times New Roman"/>
                      </a:endParaRPr>
                    </a:p>
                    <a:p>
                      <a:pPr algn="l"/>
                      <a:r>
                        <a:rPr lang="zh-CN" sz="1000" b="0" i="0" spc="0">
                          <a:solidFill>
                            <a:srgbClr val="000000"/>
                          </a:solidFill>
                          <a:latin typeface="Times New Roman"/>
                          <a:ea typeface="Times New Roman"/>
                        </a:rPr>
                        <a:t>Effective monitoring (times)</a:t>
                      </a:r>
                      <a:r>
                        <a:rPr lang="en-US" sz="1000" b="0" i="0" spc="0">
                          <a:solidFill>
                            <a:srgbClr val="000000"/>
                          </a:solidFill>
                          <a:latin typeface="Times New Roman"/>
                          <a:ea typeface="Times New Roman"/>
                        </a:rPr>
                        <a:t> </a:t>
                      </a:r>
                    </a:p>
                  </a:txBody>
                  <a:tcPr marL="24819" marR="24819" marT="24819" marB="18614" anchor="ctr">
                    <a:lnL w="7620" cap="flat" cmpd="sng">
                      <a:solidFill>
                        <a:srgbClr val="000000"/>
                      </a:solidFill>
                      <a:prstDash val="solid"/>
                      <a:round/>
                      <a:headEnd type="none" w="med" len="med"/>
                      <a:tailEnd type="none" w="med" len="med"/>
                    </a:lnL>
                    <a:lnR w="7620" cap="flat" cmpd="sng">
                      <a:solidFill>
                        <a:srgbClr val="999999"/>
                      </a:solidFill>
                      <a:prstDash val="solid"/>
                      <a:round/>
                      <a:headEnd type="none" w="med" len="med"/>
                      <a:tailEnd type="none" w="med" len="med"/>
                    </a:lnR>
                    <a:lnT w="7620" cap="flat" cmpd="sng">
                      <a:solidFill>
                        <a:srgbClr val="000000"/>
                      </a:solidFill>
                      <a:prstDash val="solid"/>
                      <a:round/>
                      <a:headEnd type="none" w="med" len="med"/>
                      <a:tailEnd type="none" w="med" len="med"/>
                    </a:lnT>
                    <a:lnB w="7620" cap="flat" cmpd="sng">
                      <a:solidFill>
                        <a:srgbClr val="D9D9D9"/>
                      </a:solidFill>
                      <a:prstDash val="solid"/>
                      <a:round/>
                      <a:headEnd type="none" w="med" len="med"/>
                      <a:tailEnd type="none" w="med" len="med"/>
                    </a:lnB>
                  </a:tcPr>
                </a:tc>
                <a:extLst>
                  <a:ext uri="{0D108BD9-81ED-4DB2-BD59-A6C34878D82A}">
                    <a16:rowId xmlns:a16="http://schemas.microsoft.com/office/drawing/2014/main" val="10000"/>
                  </a:ext>
                </a:extLst>
              </a:tr>
              <a:tr h="477772">
                <a:tc>
                  <a:txBody>
                    <a:bodyPr/>
                    <a:lstStyle/>
                    <a:p>
                      <a:pPr marL="0" indent="0" algn="ctr" defTabSz="203200">
                        <a:lnSpc>
                          <a:spcPct val="100000"/>
                        </a:lnSpc>
                        <a:buNone/>
                      </a:pPr>
                      <a:r>
                        <a:rPr lang="zh-CN" sz="1000" b="0" i="0" strike="noStrike" spc="0">
                          <a:solidFill>
                            <a:srgbClr val="000000"/>
                          </a:solidFill>
                          <a:latin typeface="Times New Roman"/>
                          <a:ea typeface="Times New Roman"/>
                        </a:rPr>
                        <a:t>After</a:t>
                      </a:r>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99.54</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6</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393.521</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63CAC6"/>
                          </a:solidFill>
                          <a:latin typeface="Times New Roman"/>
                        </a:rPr>
                        <a:t>0.923</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0.077</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0.155</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63CAC6"/>
                          </a:solidFill>
                          <a:latin typeface="Times New Roman"/>
                        </a:rPr>
                        <a:t>0.057</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0</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23,082.688 </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1311 </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99999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D9D9D9"/>
                      </a:solidFill>
                      <a:prstDash val="solid"/>
                      <a:round/>
                      <a:headEnd type="none" w="med" len="med"/>
                      <a:tailEnd type="none" w="med" len="med"/>
                    </a:lnB>
                  </a:tcPr>
                </a:tc>
                <a:extLst>
                  <a:ext uri="{0D108BD9-81ED-4DB2-BD59-A6C34878D82A}">
                    <a16:rowId xmlns:a16="http://schemas.microsoft.com/office/drawing/2014/main" val="10001"/>
                  </a:ext>
                </a:extLst>
              </a:tr>
              <a:tr h="477772">
                <a:tc>
                  <a:txBody>
                    <a:bodyPr/>
                    <a:lstStyle/>
                    <a:p>
                      <a:pPr algn="ctr"/>
                      <a:endParaRPr lang="zh-CN" sz="1000" b="0" i="0" spc="0">
                        <a:solidFill>
                          <a:srgbClr val="333333"/>
                        </a:solidFill>
                        <a:latin typeface="Times New Roman"/>
                        <a:ea typeface="Times New Roman"/>
                      </a:endParaRPr>
                    </a:p>
                    <a:p>
                      <a:pPr algn="ctr"/>
                      <a:r>
                        <a:rPr lang="zh-CN" sz="1000" b="0" i="0" spc="0">
                          <a:solidFill>
                            <a:srgbClr val="000000"/>
                          </a:solidFill>
                          <a:latin typeface="Times New Roman"/>
                          <a:ea typeface="Times New Roman"/>
                        </a:rPr>
                        <a:t>Before</a:t>
                      </a:r>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99.02</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13</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375.324</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7ED51A"/>
                          </a:solidFill>
                          <a:latin typeface="Times New Roman"/>
                        </a:rPr>
                        <a:t>1.593</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0.072</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0.255</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7ED51A"/>
                          </a:solidFill>
                          <a:latin typeface="Times New Roman"/>
                        </a:rPr>
                        <a:t>0.114</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0</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22,015.109 </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D9D9D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tc>
                  <a:txBody>
                    <a:bodyPr/>
                    <a:lstStyle/>
                    <a:p>
                      <a:pPr algn="ctr"/>
                      <a:endParaRPr lang="zh-CN" sz="1000" b="0" i="0" spc="0">
                        <a:solidFill>
                          <a:srgbClr val="333333"/>
                        </a:solidFill>
                        <a:latin typeface="Times New Roman"/>
                        <a:ea typeface="Times New Roman"/>
                      </a:endParaRPr>
                    </a:p>
                    <a:p>
                      <a:pPr algn="ctr"/>
                      <a:r>
                        <a:rPr lang="en-US" sz="1000" b="0" i="0" spc="0">
                          <a:solidFill>
                            <a:srgbClr val="000000"/>
                          </a:solidFill>
                          <a:latin typeface="Times New Roman"/>
                        </a:rPr>
                        <a:t>1309</a:t>
                      </a:r>
                      <a:endParaRPr lang="ea"/>
                    </a:p>
                  </a:txBody>
                  <a:tcPr marL="24819" marR="24819" marT="24819" marB="18614" anchor="ctr">
                    <a:lnL w="7620" cap="flat" cmpd="sng">
                      <a:solidFill>
                        <a:srgbClr val="D9D9D9"/>
                      </a:solidFill>
                      <a:prstDash val="solid"/>
                      <a:round/>
                      <a:headEnd type="none" w="med" len="med"/>
                      <a:tailEnd type="none" w="med" len="med"/>
                    </a:lnL>
                    <a:lnR w="7620" cap="flat" cmpd="sng">
                      <a:solidFill>
                        <a:srgbClr val="999999"/>
                      </a:solidFill>
                      <a:prstDash val="solid"/>
                      <a:round/>
                      <a:headEnd type="none" w="med" len="med"/>
                      <a:tailEnd type="none" w="med" len="med"/>
                    </a:lnR>
                    <a:lnT w="7620" cap="flat" cmpd="sng">
                      <a:solidFill>
                        <a:srgbClr val="D9D9D9"/>
                      </a:solidFill>
                      <a:prstDash val="solid"/>
                      <a:round/>
                      <a:headEnd type="none" w="med" len="med"/>
                      <a:tailEnd type="none" w="med" len="med"/>
                    </a:lnT>
                    <a:lnB w="762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71" name="iconfont-1142-850429"/>
          <p:cNvSpPr/>
          <p:nvPr/>
        </p:nvSpPr>
        <p:spPr>
          <a:xfrm>
            <a:off x="6344494" y="2948683"/>
            <a:ext cx="205466" cy="229849"/>
          </a:xfrm>
          <a:custGeom>
            <a:avLst/>
            <a:gdLst/>
            <a:ahLst/>
            <a:cxnLst/>
            <a:rect l="0" t="0" r="r" b="b"/>
            <a:pathLst>
              <a:path w="205493" h="229879">
                <a:moveTo>
                  <a:pt x="99599" y="187621"/>
                </a:moveTo>
                <a:lnTo>
                  <a:pt x="29466" y="106627"/>
                </a:lnTo>
                <a:lnTo>
                  <a:pt x="47454" y="90241"/>
                </a:lnTo>
                <a:lnTo>
                  <a:pt x="87992" y="126366"/>
                </a:lnTo>
                <a:cubicBezTo>
                  <a:pt x="104610" y="103920"/>
                  <a:pt x="141485" y="59386"/>
                  <a:pt x="192387" y="23980"/>
                </a:cubicBezTo>
                <a:lnTo>
                  <a:pt x="196670" y="35191"/>
                </a:lnTo>
                <a:cubicBezTo>
                  <a:pt x="149965" y="83941"/>
                  <a:pt x="111719" y="152550"/>
                  <a:pt x="99599" y="187621"/>
                </a:cubicBezTo>
                <a:close/>
                <a:moveTo>
                  <a:pt x="188126" y="99177"/>
                </a:moveTo>
                <a:cubicBezTo>
                  <a:pt x="188875" y="104303"/>
                  <a:pt x="189261" y="109573"/>
                  <a:pt x="189261" y="114940"/>
                </a:cubicBezTo>
                <a:cubicBezTo>
                  <a:pt x="189261" y="168385"/>
                  <a:pt x="150544" y="211721"/>
                  <a:pt x="102747" y="211721"/>
                </a:cubicBezTo>
                <a:cubicBezTo>
                  <a:pt x="54971" y="211721"/>
                  <a:pt x="16232" y="168385"/>
                  <a:pt x="16232" y="114940"/>
                </a:cubicBezTo>
                <a:cubicBezTo>
                  <a:pt x="16232" y="61494"/>
                  <a:pt x="54971" y="18158"/>
                  <a:pt x="102747" y="18158"/>
                </a:cubicBezTo>
                <a:cubicBezTo>
                  <a:pt x="114289" y="18158"/>
                  <a:pt x="125296" y="20674"/>
                  <a:pt x="135361" y="25273"/>
                </a:cubicBezTo>
                <a:lnTo>
                  <a:pt x="135361" y="5917"/>
                </a:lnTo>
                <a:cubicBezTo>
                  <a:pt x="124889" y="1988"/>
                  <a:pt x="113946" y="0"/>
                  <a:pt x="102747" y="0"/>
                </a:cubicBezTo>
                <a:cubicBezTo>
                  <a:pt x="88891" y="0"/>
                  <a:pt x="75422" y="3042"/>
                  <a:pt x="62744" y="9031"/>
                </a:cubicBezTo>
                <a:cubicBezTo>
                  <a:pt x="50517" y="14829"/>
                  <a:pt x="39531" y="23117"/>
                  <a:pt x="30087" y="33658"/>
                </a:cubicBezTo>
                <a:cubicBezTo>
                  <a:pt x="20665" y="44222"/>
                  <a:pt x="13256" y="56512"/>
                  <a:pt x="8073" y="70190"/>
                </a:cubicBezTo>
                <a:cubicBezTo>
                  <a:pt x="2720" y="84372"/>
                  <a:pt x="0" y="99440"/>
                  <a:pt x="0" y="114940"/>
                </a:cubicBezTo>
                <a:cubicBezTo>
                  <a:pt x="0" y="130439"/>
                  <a:pt x="2720" y="145507"/>
                  <a:pt x="8073" y="159689"/>
                </a:cubicBezTo>
                <a:cubicBezTo>
                  <a:pt x="13256" y="173367"/>
                  <a:pt x="20665" y="185657"/>
                  <a:pt x="30087" y="196221"/>
                </a:cubicBezTo>
                <a:cubicBezTo>
                  <a:pt x="39531" y="206762"/>
                  <a:pt x="50517" y="215050"/>
                  <a:pt x="62744" y="220848"/>
                </a:cubicBezTo>
                <a:cubicBezTo>
                  <a:pt x="75422" y="226837"/>
                  <a:pt x="88891" y="229879"/>
                  <a:pt x="102747" y="229879"/>
                </a:cubicBezTo>
                <a:cubicBezTo>
                  <a:pt x="116602" y="229879"/>
                  <a:pt x="130071" y="226837"/>
                  <a:pt x="142749" y="220848"/>
                </a:cubicBezTo>
                <a:cubicBezTo>
                  <a:pt x="154976" y="215050"/>
                  <a:pt x="165962" y="206762"/>
                  <a:pt x="175406" y="196221"/>
                </a:cubicBezTo>
                <a:cubicBezTo>
                  <a:pt x="184828" y="185657"/>
                  <a:pt x="192237" y="173367"/>
                  <a:pt x="197420" y="159689"/>
                </a:cubicBezTo>
                <a:cubicBezTo>
                  <a:pt x="202773" y="145507"/>
                  <a:pt x="205493" y="130439"/>
                  <a:pt x="205493" y="114940"/>
                </a:cubicBezTo>
                <a:cubicBezTo>
                  <a:pt x="205493" y="109621"/>
                  <a:pt x="205172" y="104375"/>
                  <a:pt x="204551" y="99177"/>
                </a:cubicBezTo>
                <a:lnTo>
                  <a:pt x="188126" y="99177"/>
                </a:lnTo>
                <a:close/>
              </a:path>
            </a:pathLst>
          </a:custGeom>
          <a:solidFill>
            <a:schemeClr val="accent1"/>
          </a:solidFill>
          <a:ln>
            <a:noFill/>
          </a:ln>
        </p:spPr>
        <p:txBody>
          <a:bodyPr anchor="ctr"/>
          <a:lstStyle/>
          <a:p>
            <a:pPr algn="ctr"/>
            <a:endParaRPr lang="en-US">
              <a:solidFill>
                <a:schemeClr val="lt1"/>
              </a:solidFill>
            </a:endParaRPr>
          </a:p>
        </p:txBody>
      </p:sp>
      <p:sp>
        <p:nvSpPr>
          <p:cNvPr id="172" name="文本框 160"/>
          <p:cNvSpPr txBox="1"/>
          <p:nvPr/>
        </p:nvSpPr>
        <p:spPr>
          <a:xfrm>
            <a:off x="555020" y="1766088"/>
            <a:ext cx="1301522"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zh-CN" sz="1600" b="0" i="0" spc="0">
                <a:solidFill>
                  <a:srgbClr val="FFFFFF"/>
                </a:solidFill>
                <a:latin typeface="TencentSans W3"/>
                <a:ea typeface="TencentSans W3"/>
              </a:rPr>
              <a:t>Background</a:t>
            </a:r>
          </a:p>
        </p:txBody>
      </p:sp>
      <p:sp>
        <p:nvSpPr>
          <p:cNvPr id="173" name="文本框 162"/>
          <p:cNvSpPr txBox="1"/>
          <p:nvPr/>
        </p:nvSpPr>
        <p:spPr>
          <a:xfrm>
            <a:off x="555020" y="3363984"/>
            <a:ext cx="1899290"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rgbClr val="FFFFFF"/>
                </a:solidFill>
                <a:latin typeface="TencentSans W3"/>
                <a:ea typeface="TencentSans W3"/>
              </a:rPr>
              <a:t>Business objective</a:t>
            </a:r>
          </a:p>
        </p:txBody>
      </p:sp>
      <p:sp>
        <p:nvSpPr>
          <p:cNvPr id="174" name="文本框 164"/>
          <p:cNvSpPr txBox="1"/>
          <p:nvPr/>
        </p:nvSpPr>
        <p:spPr>
          <a:xfrm>
            <a:off x="6447228" y="1246125"/>
            <a:ext cx="1700618"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rgbClr val="FFFFFF"/>
                </a:solidFill>
                <a:latin typeface="TencentSans W3"/>
                <a:ea typeface="TencentSans W3"/>
              </a:rPr>
              <a:t>Tencent Solution</a:t>
            </a:r>
          </a:p>
        </p:txBody>
      </p:sp>
      <p:sp>
        <p:nvSpPr>
          <p:cNvPr id="175" name="文本框 168"/>
          <p:cNvSpPr txBox="1"/>
          <p:nvPr/>
        </p:nvSpPr>
        <p:spPr>
          <a:xfrm>
            <a:off x="6428582" y="3604906"/>
            <a:ext cx="2077100"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rgbClr val="FFFFFF"/>
                </a:solidFill>
                <a:latin typeface="TencentSans W3"/>
                <a:ea typeface="TencentSans W3"/>
              </a:rPr>
              <a:t>B</a:t>
            </a:r>
            <a:r>
              <a:rPr lang="en-US" sz="1600" b="0" i="0" spc="0">
                <a:solidFill>
                  <a:srgbClr val="FFFFFF"/>
                </a:solidFill>
                <a:latin typeface="TencentSans W3"/>
                <a:ea typeface="TencentSans W3"/>
              </a:rPr>
              <a:t>usiness benefits</a:t>
            </a:r>
            <a:endParaRPr lang="ea"/>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0"/>
          </p:nvPr>
        </p:nvSpPr>
        <p:spPr/>
        <p:txBody>
          <a:bodyPr/>
          <a:lstStyle/>
          <a:p>
            <a:pPr marL="0" lvl="0" indent="0" algn="ctr" defTabSz="412750">
              <a:lnSpc>
                <a:spcPct val="100000"/>
              </a:lnSpc>
              <a:spcBef>
                <a:spcPts val="0"/>
              </a:spcBef>
              <a:spcAft>
                <a:spcPts val="0"/>
              </a:spcAft>
              <a:buClrTx/>
              <a:buSzTx/>
              <a:buFontTx/>
              <a:buNone/>
            </a:pPr>
            <a:fld id="{7633EA9F-8C8B-4288-BCAB-D86C15FE9D17}" type="slidenum">
              <a:rPr lang="en-US" sz="800" b="0" i="0" u="none" strike="noStrike" kern="0" spc="0" baseline="0">
                <a:ln>
                  <a:noFill/>
                </a:ln>
                <a:solidFill>
                  <a:srgbClr val="000000"/>
                </a:solidFill>
                <a:ea typeface="FZLanTingHei-R-GBK"/>
              </a:rPr>
              <a:t>35</a:t>
            </a:fld>
            <a:endParaRPr lang="zh-CN" sz="800" b="0" i="0" u="none" strike="noStrike" kern="0" spc="0" baseline="0">
              <a:ln>
                <a:noFill/>
              </a:ln>
              <a:solidFill>
                <a:srgbClr val="000000"/>
              </a:solidFill>
              <a:ea typeface="FZLanTingHei-R-GBK"/>
            </a:endParaRPr>
          </a:p>
        </p:txBody>
      </p:sp>
      <p:sp>
        <p:nvSpPr>
          <p:cNvPr id="32" name="标题文本"/>
          <p:cNvSpPr txBox="1"/>
          <p:nvPr/>
        </p:nvSpPr>
        <p:spPr>
          <a:xfrm>
            <a:off x="509099" y="366631"/>
            <a:ext cx="2624117" cy="552450"/>
          </a:xfrm>
          <a:prstGeom prst="rect">
            <a:avLst/>
          </a:prstGeom>
          <a:ln w="12700">
            <a:miter/>
          </a:ln>
        </p:spPr>
        <p:txBody>
          <a:bodyPr wrap="square" lIns="0" tIns="0" rIns="0" bIns="0">
            <a:spAutoFit/>
          </a:bodyPr>
          <a:lstStyle>
            <a:lvl1pPr lvl="0" algn="l" defTabSz="457200">
              <a:lnSpc>
                <a:spcPct val="120000"/>
              </a:lnSpc>
              <a:defRPr sz="5999" b="0">
                <a:latin typeface="微软雅黑"/>
                <a:ea typeface="微软雅黑"/>
              </a:defRPr>
            </a:lvl1pPr>
          </a:lstStyle>
          <a:p>
            <a:pPr marL="0" indent="0" algn="l" defTabSz="457200">
              <a:lnSpc>
                <a:spcPct val="120000"/>
              </a:lnSpc>
              <a:spcBef>
                <a:spcPts val="0"/>
              </a:spcBef>
              <a:spcAft>
                <a:spcPts val="0"/>
              </a:spcAft>
              <a:buClrTx/>
              <a:buSzTx/>
              <a:buFontTx/>
              <a:buNone/>
            </a:pPr>
            <a:r>
              <a:rPr lang="zh-CN" sz="3001">
                <a:latin typeface="TencentSans W3"/>
                <a:ea typeface="TencentSans W3"/>
              </a:rPr>
              <a:t>OTT</a:t>
            </a:r>
          </a:p>
        </p:txBody>
      </p:sp>
      <p:sp>
        <p:nvSpPr>
          <p:cNvPr id="147" name="文本框 146"/>
          <p:cNvSpPr txBox="1"/>
          <p:nvPr/>
        </p:nvSpPr>
        <p:spPr>
          <a:xfrm>
            <a:off x="509100" y="1084637"/>
            <a:ext cx="3638550" cy="565150"/>
          </a:xfrm>
          <a:prstGeom prst="rect">
            <a:avLst/>
          </a:prstGeom>
          <a:noFill/>
          <a:ln>
            <a:noFill/>
          </a:ln>
        </p:spPr>
        <p:txBody>
          <a:bodyPr vert="horz" wrap="none" lIns="50793" tIns="50793" rIns="50793" bIns="50793" numCol="1" spcCol="38100" anchor="ctr">
            <a:spAutoFit/>
          </a:bodyPr>
          <a:lstStyle/>
          <a:p>
            <a:pPr algn="l" defTabSz="825500"/>
            <a:r>
              <a:rPr lang="zh-CN" sz="2400">
                <a:solidFill>
                  <a:srgbClr val="0060FF"/>
                </a:solidFill>
                <a:latin typeface="TencentSans W3"/>
                <a:ea typeface="TencentSans W3"/>
              </a:rPr>
              <a:t>Case 2：</a:t>
            </a:r>
            <a:r>
              <a:rPr lang="en-US" sz="2400">
                <a:solidFill>
                  <a:srgbClr val="0060FF"/>
                </a:solidFill>
                <a:latin typeface="TencentSans W3"/>
                <a:ea typeface="TencentSans W3"/>
              </a:rPr>
              <a:t>DDoS mitigation</a:t>
            </a:r>
          </a:p>
        </p:txBody>
      </p:sp>
      <p:sp>
        <p:nvSpPr>
          <p:cNvPr id="3" name="文本框 2"/>
          <p:cNvSpPr txBox="1"/>
          <p:nvPr/>
        </p:nvSpPr>
        <p:spPr>
          <a:xfrm>
            <a:off x="555020" y="2176534"/>
            <a:ext cx="5294512" cy="6413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An interactive live streaming platform that provides high-definition, smooth and rich interactive live streaming services was going IPO.</a:t>
            </a:r>
          </a:p>
        </p:txBody>
      </p:sp>
      <p:sp>
        <p:nvSpPr>
          <p:cNvPr id="164" name="文本框 163"/>
          <p:cNvSpPr txBox="1"/>
          <p:nvPr/>
        </p:nvSpPr>
        <p:spPr>
          <a:xfrm>
            <a:off x="555020" y="3630684"/>
            <a:ext cx="5691488" cy="8699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400" b="0" i="0" strike="noStrike" spc="0">
                <a:solidFill>
                  <a:srgbClr val="0060F0"/>
                </a:solidFill>
                <a:latin typeface="Times New Roman"/>
                <a:ea typeface="Times New Roman"/>
              </a:rPr>
              <a:t>IPO preparation</a:t>
            </a:r>
          </a:p>
          <a:p>
            <a:pPr marL="285713" indent="-285713" algn="l" defTabSz="825500">
              <a:lnSpc>
                <a:spcPct val="150000"/>
              </a:lnSpc>
              <a:buFont typeface="Arial" charset="0"/>
              <a:buChar char="•"/>
            </a:pPr>
            <a:r>
              <a:rPr lang="zh-CN" sz="1000" b="0" i="0" strike="noStrike" spc="0">
                <a:solidFill>
                  <a:srgbClr val="333333"/>
                </a:solidFill>
                <a:latin typeface="Times New Roman"/>
                <a:ea typeface="Times New Roman"/>
              </a:rPr>
              <a:t>Protection against volumetric DDoS attacks</a:t>
            </a:r>
          </a:p>
          <a:p>
            <a:pPr marL="285713" indent="-285713" algn="l" defTabSz="825500">
              <a:lnSpc>
                <a:spcPct val="150000"/>
              </a:lnSpc>
              <a:buFont typeface="Arial" charset="0"/>
              <a:buChar char="•"/>
            </a:pPr>
            <a:r>
              <a:rPr lang="zh-CN" sz="1000" b="0" i="0" strike="noStrike" spc="0">
                <a:solidFill>
                  <a:srgbClr val="333333"/>
                </a:solidFill>
                <a:latin typeface="Times New Roman"/>
                <a:ea typeface="Times New Roman"/>
              </a:rPr>
              <a:t>Keep the interactive streaming services accessible and stable</a:t>
            </a:r>
          </a:p>
        </p:txBody>
      </p:sp>
      <p:sp>
        <p:nvSpPr>
          <p:cNvPr id="166" name="文本框 165"/>
          <p:cNvSpPr txBox="1"/>
          <p:nvPr/>
        </p:nvSpPr>
        <p:spPr>
          <a:xfrm>
            <a:off x="784869" y="5035998"/>
            <a:ext cx="5261063" cy="15049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400" b="0" i="0" strike="noStrike" spc="0">
                <a:solidFill>
                  <a:srgbClr val="0060F0"/>
                </a:solidFill>
                <a:latin typeface="Times New Roman"/>
                <a:ea typeface="Times New Roman"/>
              </a:rPr>
              <a:t>Use Anti-DDoS products as security solution：      </a:t>
            </a:r>
          </a:p>
          <a:p>
            <a:pPr algn="l" defTabSz="825500">
              <a:lnSpc>
                <a:spcPct val="150000"/>
              </a:lnSpc>
            </a:pPr>
            <a:r>
              <a:rPr lang="zh-CN" sz="1200" b="0" i="0" strike="noStrike" spc="0">
                <a:solidFill>
                  <a:srgbClr val="333333"/>
                </a:solidFill>
                <a:latin typeface="Times New Roman"/>
                <a:ea typeface="Times New Roman"/>
              </a:rPr>
              <a:t>Surgical integration: service running smoothly while solution deployed</a:t>
            </a:r>
          </a:p>
          <a:p>
            <a:pPr algn="l" defTabSz="825500">
              <a:lnSpc>
                <a:spcPct val="150000"/>
              </a:lnSpc>
            </a:pPr>
            <a:r>
              <a:rPr lang="zh-CN" sz="1200" b="0" i="0" strike="noStrike" spc="0">
                <a:solidFill>
                  <a:srgbClr val="333333"/>
                </a:solidFill>
                <a:latin typeface="Times New Roman"/>
                <a:ea typeface="Times New Roman"/>
              </a:rPr>
              <a:t>Tailored solution to protect HTTPS Web Protection ;     </a:t>
            </a:r>
          </a:p>
          <a:p>
            <a:pPr algn="l" defTabSz="825500">
              <a:lnSpc>
                <a:spcPct val="150000"/>
              </a:lnSpc>
            </a:pPr>
            <a:r>
              <a:rPr lang="zh-CN" sz="1200" b="0" i="0" strike="noStrike" spc="0">
                <a:solidFill>
                  <a:srgbClr val="333333"/>
                </a:solidFill>
                <a:latin typeface="Times New Roman"/>
                <a:ea typeface="Times New Roman"/>
              </a:rPr>
              <a:t>Proactive defense strategy: custom DDoS mitigation policy based on the number of client IP connections;</a:t>
            </a:r>
          </a:p>
        </p:txBody>
      </p:sp>
      <p:sp>
        <p:nvSpPr>
          <p:cNvPr id="167" name="iconfont-1142-850429"/>
          <p:cNvSpPr/>
          <p:nvPr/>
        </p:nvSpPr>
        <p:spPr>
          <a:xfrm>
            <a:off x="555020" y="5407846"/>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68" name="iconfont-1142-850429"/>
          <p:cNvSpPr/>
          <p:nvPr/>
        </p:nvSpPr>
        <p:spPr>
          <a:xfrm>
            <a:off x="555020" y="5919918"/>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sp>
        <p:nvSpPr>
          <p:cNvPr id="170" name="文本框 169"/>
          <p:cNvSpPr txBox="1"/>
          <p:nvPr/>
        </p:nvSpPr>
        <p:spPr>
          <a:xfrm>
            <a:off x="6456470" y="1131281"/>
            <a:ext cx="5374325" cy="36195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During the IPO time, customer's streaming service was running stable.</a:t>
            </a:r>
          </a:p>
        </p:txBody>
      </p:sp>
      <p:sp>
        <p:nvSpPr>
          <p:cNvPr id="18" name="iconfont-1142-850429"/>
          <p:cNvSpPr/>
          <p:nvPr/>
        </p:nvSpPr>
        <p:spPr>
          <a:xfrm>
            <a:off x="555020" y="6180122"/>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chemeClr val="lt1"/>
              </a:solidFill>
            </a:endParaRPr>
          </a:p>
        </p:txBody>
      </p:sp>
      <p:pic>
        <p:nvPicPr>
          <p:cNvPr id="171" name="图片 170"/>
          <p:cNvPicPr>
            <a:picLocks noChangeAspect="1"/>
          </p:cNvPicPr>
          <p:nvPr/>
        </p:nvPicPr>
        <p:blipFill>
          <a:blip r:embed="rId3"/>
          <a:stretch/>
        </p:blipFill>
        <p:spPr>
          <a:xfrm>
            <a:off x="6243835" y="3795970"/>
            <a:ext cx="6002090" cy="2941024"/>
          </a:xfrm>
          <a:prstGeom prst="rect">
            <a:avLst/>
          </a:prstGeom>
        </p:spPr>
      </p:pic>
      <p:pic>
        <p:nvPicPr>
          <p:cNvPr id="172" name="图片 171"/>
          <p:cNvPicPr>
            <a:picLocks noChangeAspect="1"/>
          </p:cNvPicPr>
          <p:nvPr/>
        </p:nvPicPr>
        <p:blipFill>
          <a:blip r:embed="rId4"/>
          <a:stretch/>
        </p:blipFill>
        <p:spPr>
          <a:xfrm>
            <a:off x="6578430" y="1571048"/>
            <a:ext cx="5062970" cy="3128916"/>
          </a:xfrm>
          <a:prstGeom prst="rect">
            <a:avLst/>
          </a:prstGeom>
        </p:spPr>
      </p:pic>
      <p:sp>
        <p:nvSpPr>
          <p:cNvPr id="173" name="文本框 160"/>
          <p:cNvSpPr txBox="1"/>
          <p:nvPr/>
        </p:nvSpPr>
        <p:spPr>
          <a:xfrm>
            <a:off x="555020" y="1766088"/>
            <a:ext cx="1301522"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zh-CN" sz="1600" b="0" i="0" spc="0">
                <a:solidFill>
                  <a:srgbClr val="FFFFFF"/>
                </a:solidFill>
                <a:latin typeface="TencentSans W3"/>
                <a:ea typeface="TencentSans W3"/>
              </a:rPr>
              <a:t>Background</a:t>
            </a:r>
          </a:p>
        </p:txBody>
      </p:sp>
      <p:sp>
        <p:nvSpPr>
          <p:cNvPr id="174" name="文本框 162"/>
          <p:cNvSpPr txBox="1"/>
          <p:nvPr/>
        </p:nvSpPr>
        <p:spPr>
          <a:xfrm>
            <a:off x="555020" y="3136360"/>
            <a:ext cx="1899290"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rgbClr val="FFFFFF"/>
                </a:solidFill>
                <a:latin typeface="TencentSans W3"/>
                <a:ea typeface="TencentSans W3"/>
              </a:rPr>
              <a:t>Business objective</a:t>
            </a:r>
          </a:p>
        </p:txBody>
      </p:sp>
      <p:sp>
        <p:nvSpPr>
          <p:cNvPr id="175" name="文本框 164"/>
          <p:cNvSpPr txBox="1"/>
          <p:nvPr/>
        </p:nvSpPr>
        <p:spPr>
          <a:xfrm>
            <a:off x="555020" y="4592502"/>
            <a:ext cx="1700618"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i="0" spc="0">
                <a:solidFill>
                  <a:srgbClr val="FFFFFF"/>
                </a:solidFill>
                <a:latin typeface="TencentSans W3"/>
                <a:ea typeface="TencentSans W3"/>
              </a:rPr>
              <a:t>Tencent Solution</a:t>
            </a:r>
          </a:p>
        </p:txBody>
      </p:sp>
      <p:sp>
        <p:nvSpPr>
          <p:cNvPr id="176" name="文本框 168"/>
          <p:cNvSpPr txBox="1"/>
          <p:nvPr/>
        </p:nvSpPr>
        <p:spPr>
          <a:xfrm>
            <a:off x="6465712" y="660999"/>
            <a:ext cx="2077100" cy="406400"/>
          </a:xfrm>
          <a:prstGeom prst="rect">
            <a:avLst/>
          </a:prstGeom>
          <a:solidFill>
            <a:srgbClr val="0060FF"/>
          </a:solidFill>
          <a:ln>
            <a:noFill/>
          </a:ln>
        </p:spPr>
        <p:txBody>
          <a:bodyPr vert="horz" wrap="square" lIns="50793" tIns="50793" rIns="50793" bIns="50793" numCol="1" spcCol="38100" anchor="ctr">
            <a:spAutoFit/>
          </a:bodyPr>
          <a:lstStyle/>
          <a:p>
            <a:pPr defTabSz="825500"/>
            <a:r>
              <a:rPr lang="en-US" sz="1600" b="0">
                <a:solidFill>
                  <a:srgbClr val="FFFFFF"/>
                </a:solidFill>
                <a:latin typeface="TencentSans W3"/>
                <a:ea typeface="TencentSans W3"/>
              </a:rPr>
              <a:t>B</a:t>
            </a:r>
            <a:r>
              <a:rPr lang="en-US" sz="1600" b="0" i="0" spc="0">
                <a:solidFill>
                  <a:srgbClr val="FFFFFF"/>
                </a:solidFill>
                <a:latin typeface="TencentSans W3"/>
                <a:ea typeface="TencentSans W3"/>
              </a:rPr>
              <a:t>usiness benefits</a:t>
            </a:r>
            <a:endParaRPr lang="ea"/>
          </a:p>
        </p:txBody>
      </p:sp>
      <p:sp>
        <p:nvSpPr>
          <p:cNvPr id="177" name="矩形 176"/>
          <p:cNvSpPr/>
          <p:nvPr/>
        </p:nvSpPr>
        <p:spPr>
          <a:xfrm>
            <a:off x="7955916" y="1879191"/>
            <a:ext cx="1738349" cy="180195"/>
          </a:xfrm>
          <a:prstGeom prst="rect">
            <a:avLst/>
          </a:prstGeom>
          <a:solidFill>
            <a:srgbClr val="FFFFFF"/>
          </a:solidFill>
          <a:ln w="0"/>
        </p:spPr>
        <p:txBody>
          <a:bodyPr anchor="ctr"/>
          <a:lstStyle/>
          <a:p>
            <a:pPr algn="ctr"/>
            <a:endParaRPr lang="zh-C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0"/>
          </p:nvPr>
        </p:nvSpPr>
        <p:spPr>
          <a:xfrm>
            <a:off x="11811102" y="6632390"/>
            <a:ext cx="88900" cy="225674"/>
          </a:xfrm>
        </p:spPr>
        <p:txBody>
          <a:bodyPr/>
          <a:lstStyle/>
          <a:p>
            <a:pPr marL="0" indent="0" algn="ctr" defTabSz="406400">
              <a:lnSpc>
                <a:spcPct val="100000"/>
              </a:lnSpc>
              <a:spcBef>
                <a:spcPts val="0"/>
              </a:spcBef>
              <a:spcAft>
                <a:spcPts val="0"/>
              </a:spcAft>
              <a:buClrTx/>
              <a:buSzTx/>
              <a:buFontTx/>
              <a:buNone/>
            </a:pPr>
            <a:fld id="{7633EA9F-8C8B-4288-BCAB-D86C15FE9D17}" type="slidenum">
              <a:rPr lang="en-US" sz="800" b="0" i="0" strike="noStrike" spc="0">
                <a:solidFill>
                  <a:srgbClr val="000000"/>
                </a:solidFill>
                <a:latin typeface="Times New Roman"/>
                <a:ea typeface="Times New Roman"/>
              </a:rPr>
              <a:t>36</a:t>
            </a:fld>
            <a:endParaRPr lang="ea"/>
          </a:p>
        </p:txBody>
      </p:sp>
      <p:sp>
        <p:nvSpPr>
          <p:cNvPr id="32" name="标题文本"/>
          <p:cNvSpPr txBox="1"/>
          <p:nvPr/>
        </p:nvSpPr>
        <p:spPr>
          <a:xfrm>
            <a:off x="509099" y="366631"/>
            <a:ext cx="4256470" cy="552450"/>
          </a:xfrm>
          <a:prstGeom prst="rect">
            <a:avLst/>
          </a:prstGeom>
          <a:ln w="12700">
            <a:miter/>
          </a:ln>
        </p:spPr>
        <p:txBody>
          <a:bodyPr wrap="square" lIns="0" tIns="0" rIns="0" bIns="0">
            <a:spAutoFit/>
          </a:bodyPr>
          <a:lstStyle>
            <a:lvl1pPr lvl="0" algn="l" defTabSz="457200">
              <a:lnSpc>
                <a:spcPct val="120000"/>
              </a:lnSpc>
              <a:defRPr sz="5999" b="0">
                <a:latin typeface="微软雅黑"/>
                <a:ea typeface="微软雅黑"/>
              </a:defRPr>
            </a:lvl1pPr>
          </a:lstStyle>
          <a:p>
            <a:pPr marL="0" indent="0" algn="l" defTabSz="457200">
              <a:lnSpc>
                <a:spcPct val="120000"/>
              </a:lnSpc>
              <a:spcBef>
                <a:spcPts val="0"/>
              </a:spcBef>
              <a:spcAft>
                <a:spcPts val="0"/>
              </a:spcAft>
              <a:buNone/>
            </a:pPr>
            <a:r>
              <a:rPr lang="zh-CN" sz="3001" b="0" i="0" strike="noStrike" spc="0">
                <a:solidFill>
                  <a:srgbClr val="000000"/>
                </a:solidFill>
                <a:latin typeface="TencentSans W3"/>
                <a:ea typeface="TencentSans W3"/>
              </a:rPr>
              <a:t>Traditional Business</a:t>
            </a:r>
          </a:p>
        </p:txBody>
      </p:sp>
      <p:sp>
        <p:nvSpPr>
          <p:cNvPr id="147" name="文本框 146"/>
          <p:cNvSpPr txBox="1"/>
          <p:nvPr/>
        </p:nvSpPr>
        <p:spPr>
          <a:xfrm>
            <a:off x="509100" y="1084637"/>
            <a:ext cx="8356600" cy="565150"/>
          </a:xfrm>
          <a:prstGeom prst="rect">
            <a:avLst/>
          </a:prstGeom>
          <a:noFill/>
          <a:ln>
            <a:noFill/>
          </a:ln>
        </p:spPr>
        <p:txBody>
          <a:bodyPr vert="horz" wrap="none" lIns="50793" tIns="50793" rIns="50793" bIns="50793" numCol="1" spcCol="38100" anchor="ctr">
            <a:spAutoFit/>
          </a:bodyPr>
          <a:lstStyle/>
          <a:p>
            <a:pPr algn="l" defTabSz="825500"/>
            <a:r>
              <a:rPr lang="zh-CN" sz="2400" b="1" i="0" strike="noStrike" spc="0">
                <a:solidFill>
                  <a:srgbClr val="0060FF"/>
                </a:solidFill>
                <a:latin typeface="TencentSans W3"/>
                <a:ea typeface="TencentSans W3"/>
              </a:rPr>
              <a:t>Case：Intelligent acceleration + DDoS/Bot/Web protection</a:t>
            </a:r>
          </a:p>
        </p:txBody>
      </p:sp>
      <p:sp>
        <p:nvSpPr>
          <p:cNvPr id="3" name="文本框 2"/>
          <p:cNvSpPr txBox="1"/>
          <p:nvPr/>
        </p:nvSpPr>
        <p:spPr>
          <a:xfrm>
            <a:off x="555020" y="2315490"/>
            <a:ext cx="5326854" cy="914400"/>
          </a:xfrm>
          <a:prstGeom prst="rect">
            <a:avLst/>
          </a:prstGeom>
          <a:noFill/>
          <a:ln>
            <a:noFill/>
          </a:ln>
        </p:spPr>
        <p:txBody>
          <a:bodyPr vert="horz" wrap="square" lIns="50793" tIns="50793" rIns="50793" bIns="50793" numCol="1" spcCol="38100" anchor="t">
            <a:spAutoFit/>
          </a:bodyPr>
          <a:lstStyle/>
          <a:p>
            <a:pPr algn="l" defTabSz="825500">
              <a:lnSpc>
                <a:spcPct val="150000"/>
              </a:lnSpc>
            </a:pPr>
            <a:r>
              <a:rPr lang="zh-CN" sz="1200" b="0" i="0" strike="noStrike" spc="0">
                <a:solidFill>
                  <a:srgbClr val="333333"/>
                </a:solidFill>
                <a:latin typeface="Times New Roman"/>
                <a:ea typeface="Times New Roman"/>
              </a:rPr>
              <a:t>A leading express logistics company whose business involves express delivery, warehousing, supply chain, etc. Hundreds of IT systems are used, and security reinforcement of external service websites and internal systems is required.</a:t>
            </a:r>
          </a:p>
        </p:txBody>
      </p:sp>
      <p:sp>
        <p:nvSpPr>
          <p:cNvPr id="164" name="文本框 163"/>
          <p:cNvSpPr txBox="1"/>
          <p:nvPr/>
        </p:nvSpPr>
        <p:spPr>
          <a:xfrm>
            <a:off x="336505" y="3981898"/>
            <a:ext cx="5651932" cy="25590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50000"/>
              </a:lnSpc>
              <a:buFont typeface="Arial" charset="0"/>
              <a:buChar char="•"/>
            </a:pPr>
            <a:r>
              <a:rPr lang="zh-CN" sz="1200" b="0" i="0" strike="noStrike" spc="0">
                <a:solidFill>
                  <a:srgbClr val="000000"/>
                </a:solidFill>
                <a:latin typeface="Times New Roman"/>
                <a:ea typeface="Times New Roman"/>
              </a:rPr>
              <a:t>Prevent user-oriented websites and business query systems from being tampered with or implanted with malicious scripts</a:t>
            </a:r>
          </a:p>
          <a:p>
            <a:pPr marL="285713" indent="-285713" algn="l" defTabSz="825500">
              <a:lnSpc>
                <a:spcPct val="150000"/>
              </a:lnSpc>
              <a:buFont typeface="Arial" charset="0"/>
              <a:buChar char="•"/>
            </a:pPr>
            <a:r>
              <a:rPr lang="zh-CN" sz="1200" b="0" i="0" strike="noStrike" spc="0">
                <a:solidFill>
                  <a:srgbClr val="000000"/>
                </a:solidFill>
                <a:latin typeface="Times New Roman"/>
                <a:ea typeface="Times New Roman"/>
              </a:rPr>
              <a:t>Avoid public IP exposure, hackers directly attack the user source server</a:t>
            </a:r>
          </a:p>
          <a:p>
            <a:pPr marL="285713" indent="-285713" algn="l" defTabSz="825500">
              <a:lnSpc>
                <a:spcPct val="150000"/>
              </a:lnSpc>
              <a:buFont typeface="Arial" charset="0"/>
              <a:buChar char="•"/>
            </a:pPr>
            <a:r>
              <a:rPr lang="zh-CN" sz="1200" b="0" i="0" strike="noStrike" spc="0">
                <a:solidFill>
                  <a:srgbClr val="000000"/>
                </a:solidFill>
                <a:latin typeface="Times New Roman"/>
                <a:ea typeface="Times New Roman"/>
              </a:rPr>
              <a:t>Prevent logistics-related data from being maliciously crawled, resulting in data risks and bandwidth waste</a:t>
            </a:r>
          </a:p>
          <a:p>
            <a:pPr marL="285713" indent="-285713" algn="l" defTabSz="825500">
              <a:lnSpc>
                <a:spcPct val="150000"/>
              </a:lnSpc>
              <a:buFont typeface="Arial" charset="0"/>
              <a:buChar char="•"/>
            </a:pPr>
            <a:r>
              <a:rPr lang="zh-CN" sz="1200" b="0" i="0" strike="noStrike" spc="0">
                <a:solidFill>
                  <a:srgbClr val="000000"/>
                </a:solidFill>
                <a:latin typeface="Times New Roman"/>
                <a:ea typeface="Times New Roman"/>
              </a:rPr>
              <a:t>Avoid the unavailability of site services exposed by customers to the Internet due to DDoS attacks</a:t>
            </a:r>
          </a:p>
          <a:p>
            <a:pPr marL="285713" indent="-285713" algn="l" defTabSz="825500">
              <a:lnSpc>
                <a:spcPct val="150000"/>
              </a:lnSpc>
              <a:buFont typeface="Arial" charset="0"/>
              <a:buChar char="•"/>
            </a:pPr>
            <a:r>
              <a:rPr lang="zh-CN" sz="1200" b="0" i="0" strike="noStrike" spc="0">
                <a:solidFill>
                  <a:srgbClr val="000000"/>
                </a:solidFill>
                <a:latin typeface="Times New Roman"/>
                <a:ea typeface="Times New Roman"/>
              </a:rPr>
              <a:t>Guarantee the overall service performance of the business, and there will be no freezes, etc.</a:t>
            </a:r>
          </a:p>
        </p:txBody>
      </p:sp>
      <p:sp>
        <p:nvSpPr>
          <p:cNvPr id="166" name="文本框 165"/>
          <p:cNvSpPr txBox="1"/>
          <p:nvPr/>
        </p:nvSpPr>
        <p:spPr>
          <a:xfrm>
            <a:off x="6676820" y="2320942"/>
            <a:ext cx="5167904" cy="1752600"/>
          </a:xfrm>
          <a:prstGeom prst="rect">
            <a:avLst/>
          </a:prstGeom>
          <a:noFill/>
          <a:ln>
            <a:noFill/>
          </a:ln>
        </p:spPr>
        <p:txBody>
          <a:bodyPr vert="horz" wrap="square" lIns="50793" tIns="50793" rIns="50793" bIns="50793" numCol="1" spcCol="38100" anchor="t">
            <a:spAutoFit/>
          </a:bodyPr>
          <a:lstStyle/>
          <a:p>
            <a:r>
              <a:rPr lang="zh-CN" sz="1200" b="0" i="0" strike="noStrike" spc="0">
                <a:solidFill>
                  <a:srgbClr val="333333"/>
                </a:solidFill>
                <a:latin typeface="Times New Roman"/>
                <a:ea typeface="Times New Roman"/>
              </a:rPr>
              <a:t>Access services to customers' external websites, information query systems, and customers' internal IT systems (including CRM systems, terminal platform systems, etc.), providing customers with DDoS cleaning, precise access control, Web protection, Bot Management, and attack monitoring services to protect customers Business Availability and Data Information Security.</a:t>
            </a:r>
          </a:p>
          <a:p>
            <a:endParaRPr lang="zh-CN" sz="1200" b="0" i="0" strike="noStrike" spc="0">
              <a:solidFill>
                <a:srgbClr val="333333"/>
              </a:solidFill>
              <a:latin typeface="Times New Roman"/>
              <a:ea typeface="Times New Roman"/>
            </a:endParaRPr>
          </a:p>
          <a:p>
            <a:r>
              <a:rPr lang="zh-CN" sz="1200" b="0" i="0" strike="noStrike" spc="0">
                <a:solidFill>
                  <a:srgbClr val="333333"/>
                </a:solidFill>
                <a:latin typeface="Times New Roman"/>
                <a:ea typeface="Times New Roman"/>
              </a:rPr>
              <a:t>Only the service domain name is exposed to the outside world</a:t>
            </a:r>
          </a:p>
        </p:txBody>
      </p:sp>
      <p:sp>
        <p:nvSpPr>
          <p:cNvPr id="167" name="iconfont-1142-850429"/>
          <p:cNvSpPr/>
          <p:nvPr/>
        </p:nvSpPr>
        <p:spPr>
          <a:xfrm>
            <a:off x="6465713" y="2440404"/>
            <a:ext cx="229849"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sz="1400">
              <a:solidFill>
                <a:srgbClr val="FFFFFF"/>
              </a:solidFill>
              <a:latin typeface="Times New Roman"/>
            </a:endParaRPr>
          </a:p>
        </p:txBody>
      </p:sp>
      <p:sp>
        <p:nvSpPr>
          <p:cNvPr id="170" name="文本框 169"/>
          <p:cNvSpPr txBox="1"/>
          <p:nvPr/>
        </p:nvSpPr>
        <p:spPr>
          <a:xfrm>
            <a:off x="6511240" y="4737672"/>
            <a:ext cx="5374325" cy="1733550"/>
          </a:xfrm>
          <a:prstGeom prst="rect">
            <a:avLst/>
          </a:prstGeom>
          <a:noFill/>
          <a:ln>
            <a:noFill/>
          </a:ln>
        </p:spPr>
        <p:txBody>
          <a:bodyPr vert="horz" wrap="square" lIns="50793" tIns="50793" rIns="50793" bIns="50793" numCol="1" spcCol="38100" anchor="t">
            <a:spAutoFit/>
          </a:bodyPr>
          <a:lstStyle/>
          <a:p>
            <a:pPr marL="285713" indent="-285713" algn="l" defTabSz="825500">
              <a:lnSpc>
                <a:spcPct val="150000"/>
              </a:lnSpc>
              <a:buFont typeface="Arial" charset="0"/>
              <a:buChar char="•"/>
            </a:pPr>
            <a:r>
              <a:rPr lang="zh-CN" sz="1200" b="0" i="0" strike="noStrike" spc="0">
                <a:solidFill>
                  <a:srgbClr val="333333"/>
                </a:solidFill>
                <a:latin typeface="Times New Roman"/>
                <a:ea typeface="Times New Roman"/>
              </a:rPr>
              <a:t>Protect the stable availability of customer websites and customer-facing internal and external IT services</a:t>
            </a:r>
          </a:p>
          <a:p>
            <a:pPr marL="285713" indent="-285713" algn="l" defTabSz="825500">
              <a:lnSpc>
                <a:spcPct val="150000"/>
              </a:lnSpc>
              <a:buFont typeface="Arial" charset="0"/>
              <a:buChar char="•"/>
            </a:pPr>
            <a:r>
              <a:rPr lang="zh-CN" sz="1200" b="0" i="0" strike="noStrike" spc="0">
                <a:solidFill>
                  <a:srgbClr val="333333"/>
                </a:solidFill>
                <a:latin typeface="Times New Roman"/>
                <a:ea typeface="Times New Roman"/>
              </a:rPr>
              <a:t>Identify and block malicious access, reduce bandwidth and server abuse, and avoid data theft</a:t>
            </a:r>
          </a:p>
          <a:p>
            <a:pPr marL="285713" indent="-285713" algn="l" defTabSz="406400">
              <a:lnSpc>
                <a:spcPct val="150000"/>
              </a:lnSpc>
              <a:buFont typeface="Arial" charset="0"/>
              <a:buChar char="•"/>
            </a:pPr>
            <a:r>
              <a:rPr lang="zh-CN" sz="1200" b="0" i="0" strike="noStrike" spc="0">
                <a:solidFill>
                  <a:srgbClr val="333333"/>
                </a:solidFill>
                <a:latin typeface="Times New Roman"/>
                <a:ea typeface="Times New Roman"/>
              </a:rPr>
              <a:t>Protect the public network IP from being leaked, and ensure the security of the client source server from the architecture.</a:t>
            </a:r>
          </a:p>
        </p:txBody>
      </p:sp>
      <p:sp>
        <p:nvSpPr>
          <p:cNvPr id="171" name="文本框 160"/>
          <p:cNvSpPr txBox="1"/>
          <p:nvPr/>
        </p:nvSpPr>
        <p:spPr>
          <a:xfrm>
            <a:off x="555020" y="1909091"/>
            <a:ext cx="1385566" cy="406400"/>
          </a:xfrm>
          <a:prstGeom prst="rect">
            <a:avLst/>
          </a:prstGeom>
          <a:solidFill>
            <a:srgbClr val="0060FF"/>
          </a:solidFill>
          <a:ln>
            <a:noFill/>
          </a:ln>
        </p:spPr>
        <p:txBody>
          <a:bodyPr vert="horz" wrap="square" lIns="50793" tIns="50793" rIns="50793" bIns="50793" numCol="1" spcCol="38100" anchor="ctr">
            <a:spAutoFit/>
          </a:bodyPr>
          <a:lstStyle/>
          <a:p>
            <a:pPr algn="ctr" defTabSz="825500"/>
            <a:r>
              <a:rPr lang="zh-CN" sz="1600" b="0" i="0" spc="0">
                <a:solidFill>
                  <a:srgbClr val="FFFFFF"/>
                </a:solidFill>
                <a:latin typeface="TencentSans W3"/>
                <a:ea typeface="TencentSans W3"/>
              </a:rPr>
              <a:t>Background</a:t>
            </a:r>
          </a:p>
        </p:txBody>
      </p:sp>
      <p:sp>
        <p:nvSpPr>
          <p:cNvPr id="172" name="文本框 162"/>
          <p:cNvSpPr txBox="1"/>
          <p:nvPr/>
        </p:nvSpPr>
        <p:spPr>
          <a:xfrm>
            <a:off x="555020" y="3483890"/>
            <a:ext cx="1966525" cy="406400"/>
          </a:xfrm>
          <a:prstGeom prst="rect">
            <a:avLst/>
          </a:prstGeom>
          <a:solidFill>
            <a:srgbClr val="0060FF"/>
          </a:solidFill>
          <a:ln>
            <a:noFill/>
          </a:ln>
        </p:spPr>
        <p:txBody>
          <a:bodyPr vert="horz" wrap="square" lIns="50793" tIns="50793" rIns="50793" bIns="50793" numCol="1" spcCol="38100" anchor="ctr">
            <a:spAutoFit/>
          </a:bodyPr>
          <a:lstStyle/>
          <a:p>
            <a:pPr algn="ctr" defTabSz="825500"/>
            <a:r>
              <a:rPr lang="en-US" sz="1600" b="0" i="0" spc="0">
                <a:solidFill>
                  <a:srgbClr val="FFFFFF"/>
                </a:solidFill>
                <a:latin typeface="TencentSans W3"/>
                <a:ea typeface="TencentSans W3"/>
              </a:rPr>
              <a:t>Business objective</a:t>
            </a:r>
          </a:p>
        </p:txBody>
      </p:sp>
      <p:sp>
        <p:nvSpPr>
          <p:cNvPr id="173" name="文本框 164"/>
          <p:cNvSpPr txBox="1"/>
          <p:nvPr/>
        </p:nvSpPr>
        <p:spPr>
          <a:xfrm>
            <a:off x="6465713" y="1909091"/>
            <a:ext cx="1868706" cy="406400"/>
          </a:xfrm>
          <a:prstGeom prst="rect">
            <a:avLst/>
          </a:prstGeom>
          <a:solidFill>
            <a:srgbClr val="0060FF"/>
          </a:solidFill>
          <a:ln>
            <a:noFill/>
          </a:ln>
        </p:spPr>
        <p:txBody>
          <a:bodyPr vert="horz" wrap="square" lIns="50793" tIns="50793" rIns="50793" bIns="50793" numCol="1" spcCol="38100" anchor="ctr">
            <a:spAutoFit/>
          </a:bodyPr>
          <a:lstStyle/>
          <a:p>
            <a:pPr algn="ctr" defTabSz="825500"/>
            <a:r>
              <a:rPr lang="en-US" sz="1600" b="0" i="0" spc="0">
                <a:solidFill>
                  <a:srgbClr val="FFFFFF"/>
                </a:solidFill>
                <a:latin typeface="TencentSans W3"/>
                <a:ea typeface="TencentSans W3"/>
              </a:rPr>
              <a:t>Tencent Solution</a:t>
            </a:r>
          </a:p>
        </p:txBody>
      </p:sp>
      <p:sp>
        <p:nvSpPr>
          <p:cNvPr id="174" name="文本框 168"/>
          <p:cNvSpPr txBox="1"/>
          <p:nvPr/>
        </p:nvSpPr>
        <p:spPr>
          <a:xfrm>
            <a:off x="6465713" y="4225062"/>
            <a:ext cx="2077100" cy="406400"/>
          </a:xfrm>
          <a:prstGeom prst="rect">
            <a:avLst/>
          </a:prstGeom>
          <a:solidFill>
            <a:srgbClr val="0060FF"/>
          </a:solidFill>
          <a:ln>
            <a:noFill/>
          </a:ln>
        </p:spPr>
        <p:txBody>
          <a:bodyPr vert="horz" wrap="square" lIns="50793" tIns="50793" rIns="50793" bIns="50793" numCol="1" spcCol="38100" anchor="ctr">
            <a:spAutoFit/>
          </a:bodyPr>
          <a:lstStyle/>
          <a:p>
            <a:pPr algn="ctr" defTabSz="825500"/>
            <a:r>
              <a:rPr lang="en-US" sz="1600" b="0">
                <a:solidFill>
                  <a:srgbClr val="FFFFFF"/>
                </a:solidFill>
                <a:latin typeface="TencentSans W3"/>
                <a:ea typeface="TencentSans W3"/>
              </a:rPr>
              <a:t>B</a:t>
            </a:r>
            <a:r>
              <a:rPr lang="en-US" sz="1600" b="0" i="0" spc="0">
                <a:solidFill>
                  <a:srgbClr val="FFFFFF"/>
                </a:solidFill>
                <a:latin typeface="TencentSans W3"/>
                <a:ea typeface="TencentSans W3"/>
              </a:rPr>
              <a:t>usiness benefits</a:t>
            </a:r>
            <a:endParaRPr lang="ea"/>
          </a:p>
        </p:txBody>
      </p:sp>
      <p:sp>
        <p:nvSpPr>
          <p:cNvPr id="175" name="iconfont-1142-850429"/>
          <p:cNvSpPr/>
          <p:nvPr/>
        </p:nvSpPr>
        <p:spPr>
          <a:xfrm>
            <a:off x="6465713" y="3769016"/>
            <a:ext cx="213040" cy="229849"/>
          </a:xfrm>
          <a:custGeom>
            <a:avLst/>
            <a:gdLst/>
            <a:ahLst/>
            <a:cxnLst/>
            <a:rect l="0" t="0" r="r" b="b"/>
            <a:pathLst>
              <a:path w="229879" h="229879">
                <a:moveTo>
                  <a:pt x="111418" y="187621"/>
                </a:moveTo>
                <a:lnTo>
                  <a:pt x="32963" y="106627"/>
                </a:lnTo>
                <a:lnTo>
                  <a:pt x="53086" y="90241"/>
                </a:lnTo>
                <a:lnTo>
                  <a:pt x="98434" y="126366"/>
                </a:lnTo>
                <a:cubicBezTo>
                  <a:pt x="117024" y="103920"/>
                  <a:pt x="158275" y="59386"/>
                  <a:pt x="215218" y="23980"/>
                </a:cubicBezTo>
                <a:lnTo>
                  <a:pt x="220009" y="35191"/>
                </a:lnTo>
                <a:cubicBezTo>
                  <a:pt x="167762" y="83941"/>
                  <a:pt x="124977" y="152550"/>
                  <a:pt x="111418" y="187621"/>
                </a:cubicBezTo>
                <a:close/>
                <a:moveTo>
                  <a:pt x="210451" y="99177"/>
                </a:moveTo>
                <a:cubicBezTo>
                  <a:pt x="211289" y="104303"/>
                  <a:pt x="211721" y="109573"/>
                  <a:pt x="211721" y="114940"/>
                </a:cubicBezTo>
                <a:cubicBezTo>
                  <a:pt x="211721" y="168385"/>
                  <a:pt x="168409" y="211721"/>
                  <a:pt x="114940" y="211721"/>
                </a:cubicBezTo>
                <a:cubicBezTo>
                  <a:pt x="61494" y="211721"/>
                  <a:pt x="18158" y="168385"/>
                  <a:pt x="18158" y="114940"/>
                </a:cubicBezTo>
                <a:cubicBezTo>
                  <a:pt x="18158" y="61494"/>
                  <a:pt x="61494" y="18158"/>
                  <a:pt x="114940" y="18158"/>
                </a:cubicBezTo>
                <a:cubicBezTo>
                  <a:pt x="127852" y="18158"/>
                  <a:pt x="140165" y="20674"/>
                  <a:pt x="151424" y="25273"/>
                </a:cubicBezTo>
                <a:lnTo>
                  <a:pt x="151424" y="5917"/>
                </a:lnTo>
                <a:cubicBezTo>
                  <a:pt x="139710" y="1988"/>
                  <a:pt x="127468" y="0"/>
                  <a:pt x="114940" y="0"/>
                </a:cubicBezTo>
                <a:cubicBezTo>
                  <a:pt x="99440" y="0"/>
                  <a:pt x="84372" y="3042"/>
                  <a:pt x="70190" y="9031"/>
                </a:cubicBezTo>
                <a:cubicBezTo>
                  <a:pt x="56512" y="14829"/>
                  <a:pt x="44222" y="23117"/>
                  <a:pt x="33658" y="33658"/>
                </a:cubicBezTo>
                <a:cubicBezTo>
                  <a:pt x="23117" y="44222"/>
                  <a:pt x="14829" y="56512"/>
                  <a:pt x="9031" y="70190"/>
                </a:cubicBezTo>
                <a:cubicBezTo>
                  <a:pt x="3042" y="84372"/>
                  <a:pt x="0" y="99440"/>
                  <a:pt x="0" y="114940"/>
                </a:cubicBezTo>
                <a:cubicBezTo>
                  <a:pt x="0" y="130439"/>
                  <a:pt x="3042" y="145507"/>
                  <a:pt x="9031" y="159689"/>
                </a:cubicBezTo>
                <a:cubicBezTo>
                  <a:pt x="14829" y="173367"/>
                  <a:pt x="23117" y="185657"/>
                  <a:pt x="33658" y="196221"/>
                </a:cubicBezTo>
                <a:cubicBezTo>
                  <a:pt x="44222" y="206762"/>
                  <a:pt x="56512" y="215050"/>
                  <a:pt x="70190" y="220848"/>
                </a:cubicBezTo>
                <a:cubicBezTo>
                  <a:pt x="84372" y="226837"/>
                  <a:pt x="99440" y="229879"/>
                  <a:pt x="114940" y="229879"/>
                </a:cubicBezTo>
                <a:cubicBezTo>
                  <a:pt x="130439" y="229879"/>
                  <a:pt x="145507" y="226837"/>
                  <a:pt x="159689" y="220848"/>
                </a:cubicBezTo>
                <a:cubicBezTo>
                  <a:pt x="173367" y="215050"/>
                  <a:pt x="185657" y="206762"/>
                  <a:pt x="196221" y="196221"/>
                </a:cubicBezTo>
                <a:cubicBezTo>
                  <a:pt x="206762" y="185657"/>
                  <a:pt x="215050" y="173367"/>
                  <a:pt x="220848" y="159689"/>
                </a:cubicBezTo>
                <a:cubicBezTo>
                  <a:pt x="226837" y="145507"/>
                  <a:pt x="229879" y="130439"/>
                  <a:pt x="229879" y="114940"/>
                </a:cubicBezTo>
                <a:cubicBezTo>
                  <a:pt x="229879" y="109621"/>
                  <a:pt x="229520" y="104375"/>
                  <a:pt x="228825" y="99177"/>
                </a:cubicBezTo>
                <a:lnTo>
                  <a:pt x="210451" y="99177"/>
                </a:lnTo>
                <a:close/>
              </a:path>
            </a:pathLst>
          </a:custGeom>
          <a:solidFill>
            <a:schemeClr val="accent1"/>
          </a:solidFill>
          <a:ln>
            <a:noFill/>
          </a:ln>
        </p:spPr>
        <p:txBody>
          <a:bodyPr anchor="ctr"/>
          <a:lstStyle/>
          <a:p>
            <a:pPr algn="ctr"/>
            <a:endParaRPr lang="en-US">
              <a:solidFill>
                <a:srgbClr val="FFFFFF"/>
              </a:solidFill>
              <a:latin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正方形"/>
          <p:cNvSpPr/>
          <p:nvPr/>
        </p:nvSpPr>
        <p:spPr>
          <a:xfrm>
            <a:off x="491798" y="2363704"/>
            <a:ext cx="4215851" cy="1906869"/>
          </a:xfrm>
          <a:prstGeom prst="rect">
            <a:avLst/>
          </a:prstGeom>
          <a:solidFill>
            <a:srgbClr val="FFFFFF">
              <a:alpha val="9876"/>
            </a:srgbClr>
          </a:solidFill>
          <a:ln w="12700">
            <a:miter/>
          </a:ln>
        </p:spPr>
        <p:txBody>
          <a:bodyPr lIns="25400" tIns="25400" rIns="25400" bIns="25400" anchor="ctr"/>
          <a:lstStyle/>
          <a:p>
            <a:pPr defTabSz="412750">
              <a:defRPr sz="3200" b="0">
                <a:solidFill>
                  <a:srgbClr val="FFFFFF"/>
                </a:solidFill>
                <a:latin typeface="Helvetica Neue Medium"/>
                <a:ea typeface="Helvetica Neue Medium"/>
              </a:defRPr>
            </a:pPr>
            <a:endParaRPr sz="1600" b="0">
              <a:solidFill>
                <a:srgbClr val="FFFFFF"/>
              </a:solidFill>
              <a:latin typeface="Helvetica Neue Medium"/>
              <a:ea typeface="Helvetica Neue Medium"/>
            </a:endParaRPr>
          </a:p>
        </p:txBody>
      </p:sp>
      <p:sp>
        <p:nvSpPr>
          <p:cNvPr id="290" name="正方形"/>
          <p:cNvSpPr/>
          <p:nvPr/>
        </p:nvSpPr>
        <p:spPr>
          <a:xfrm>
            <a:off x="3909544" y="1923439"/>
            <a:ext cx="1193646" cy="1193644"/>
          </a:xfrm>
          <a:prstGeom prst="rect">
            <a:avLst/>
          </a:prstGeom>
          <a:solidFill>
            <a:srgbClr val="FFFFFF">
              <a:alpha val="9876"/>
            </a:srgbClr>
          </a:solidFill>
          <a:ln w="12700">
            <a:miter/>
          </a:ln>
        </p:spPr>
        <p:txBody>
          <a:bodyPr lIns="25400" tIns="25400" rIns="25400" bIns="25400" anchor="ctr"/>
          <a:lstStyle/>
          <a:p>
            <a:pPr defTabSz="412750">
              <a:defRPr sz="3200" b="0">
                <a:solidFill>
                  <a:srgbClr val="FFFFFF"/>
                </a:solidFill>
                <a:latin typeface="Helvetica Neue Medium"/>
                <a:ea typeface="Helvetica Neue Medium"/>
              </a:defRPr>
            </a:pPr>
            <a:endParaRPr sz="1600" b="0">
              <a:solidFill>
                <a:srgbClr val="FFFFFF"/>
              </a:solidFill>
              <a:latin typeface="Helvetica Neue Medium"/>
              <a:ea typeface="Helvetica Neue Medium"/>
            </a:endParaRPr>
          </a:p>
        </p:txBody>
      </p:sp>
      <p:sp>
        <p:nvSpPr>
          <p:cNvPr id="294" name="正方形"/>
          <p:cNvSpPr/>
          <p:nvPr/>
        </p:nvSpPr>
        <p:spPr>
          <a:xfrm>
            <a:off x="1427302" y="4079618"/>
            <a:ext cx="526759" cy="526759"/>
          </a:xfrm>
          <a:prstGeom prst="rect">
            <a:avLst/>
          </a:prstGeom>
          <a:solidFill>
            <a:srgbClr val="FFFFFF">
              <a:alpha val="49687"/>
            </a:srgbClr>
          </a:solidFill>
          <a:ln w="12700">
            <a:miter/>
          </a:ln>
        </p:spPr>
        <p:txBody>
          <a:bodyPr lIns="25400" tIns="25400" rIns="25400" bIns="25400" anchor="ctr"/>
          <a:lstStyle/>
          <a:p>
            <a:pPr defTabSz="412750">
              <a:defRPr sz="3200" b="0">
                <a:solidFill>
                  <a:srgbClr val="FFFFFF"/>
                </a:solidFill>
                <a:latin typeface="Helvetica Neue Medium"/>
                <a:ea typeface="Helvetica Neue Medium"/>
              </a:defRPr>
            </a:pPr>
            <a:endParaRPr sz="1600" b="0">
              <a:solidFill>
                <a:srgbClr val="FFFFFF"/>
              </a:solidFill>
              <a:latin typeface="Helvetica Neue Medium"/>
              <a:ea typeface="Helvetica Neue Medium"/>
            </a:endParaRPr>
          </a:p>
        </p:txBody>
      </p:sp>
      <p:sp>
        <p:nvSpPr>
          <p:cNvPr id="9" name="THANKS"/>
          <p:cNvSpPr txBox="1"/>
          <p:nvPr/>
        </p:nvSpPr>
        <p:spPr>
          <a:xfrm>
            <a:off x="563635" y="2809196"/>
            <a:ext cx="5898332" cy="1016000"/>
          </a:xfrm>
          <a:prstGeom prst="rect">
            <a:avLst/>
          </a:prstGeom>
          <a:ln w="12700">
            <a:miter/>
          </a:ln>
        </p:spPr>
        <p:txBody>
          <a:bodyPr lIns="25397" tIns="25397" rIns="25397" bIns="25397" anchor="ctr">
            <a:spAutoFit/>
          </a:bodyPr>
          <a:lstStyle>
            <a:lvl1pPr lvl="0" algn="l" defTabSz="457200">
              <a:lnSpc>
                <a:spcPct val="80000"/>
              </a:lnSpc>
              <a:defRPr sz="15998" b="0">
                <a:latin typeface="腾讯体 W7"/>
                <a:ea typeface="腾讯体 W7"/>
              </a:defRPr>
            </a:lvl1pPr>
          </a:lstStyle>
          <a:p>
            <a:r>
              <a:rPr lang="zh-CN" sz="7999">
                <a:solidFill>
                  <a:srgbClr val="FFFFFF"/>
                </a:solidFill>
                <a:latin typeface="TencentSans W3"/>
                <a:ea typeface="TencentSans W3"/>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632252" y="556316"/>
            <a:ext cx="2017767" cy="1370786"/>
            <a:chOff x="11101" y="1925"/>
            <a:chExt cx="3178" cy="2159"/>
          </a:xfrm>
        </p:grpSpPr>
        <p:sp>
          <p:nvSpPr>
            <p:cNvPr id="5" name="文本框 4"/>
            <p:cNvSpPr txBox="1"/>
            <p:nvPr/>
          </p:nvSpPr>
          <p:spPr>
            <a:xfrm>
              <a:off x="11862" y="1925"/>
              <a:ext cx="1655" cy="547"/>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600" b="1" i="0" strike="noStrike" spc="0">
                  <a:solidFill>
                    <a:srgbClr val="0060FF"/>
                  </a:solidFill>
                  <a:latin typeface="TencentSans W3"/>
                  <a:ea typeface="TencentSans W3"/>
                </a:rPr>
                <a:t>Gaming</a:t>
              </a:r>
              <a:endParaRPr lang="ea"/>
            </a:p>
          </p:txBody>
        </p:sp>
        <p:pic>
          <p:nvPicPr>
            <p:cNvPr id="6" name="图片 5"/>
            <p:cNvPicPr>
              <a:picLocks/>
            </p:cNvPicPr>
            <p:nvPr/>
          </p:nvPicPr>
          <p:blipFill>
            <a:blip r:embed="rId2"/>
            <a:stretch/>
          </p:blipFill>
          <p:spPr>
            <a:xfrm>
              <a:off x="11101" y="2458"/>
              <a:ext cx="3178" cy="1626"/>
            </a:xfrm>
            <a:prstGeom prst="rect">
              <a:avLst/>
            </a:prstGeom>
            <a:noFill/>
            <a:ln>
              <a:noFill/>
            </a:ln>
          </p:spPr>
        </p:pic>
      </p:grpSp>
      <p:sp>
        <p:nvSpPr>
          <p:cNvPr id="3" name="灯片编号占位符 2"/>
          <p:cNvSpPr>
            <a:spLocks noGrp="1"/>
          </p:cNvSpPr>
          <p:nvPr>
            <p:ph type="sldNum" idx="10"/>
          </p:nvPr>
        </p:nvSpPr>
        <p:spPr>
          <a:xfrm>
            <a:off x="11681796" y="6440094"/>
            <a:ext cx="88900" cy="247650"/>
          </a:xfrm>
        </p:spPr>
        <p:txBody>
          <a:bodyPr/>
          <a:lstStyle/>
          <a:p>
            <a:fld id="{7633EA9F-8C8B-4288-BCAB-D86C15FE9D17}" type="slidenum">
              <a:rPr lang="en-US"/>
              <a:t>4</a:t>
            </a:fld>
            <a:endParaRPr lang="zh-CN"/>
          </a:p>
        </p:txBody>
      </p:sp>
      <p:sp>
        <p:nvSpPr>
          <p:cNvPr id="333" name="标题文本"/>
          <p:cNvSpPr txBox="1"/>
          <p:nvPr/>
        </p:nvSpPr>
        <p:spPr>
          <a:xfrm>
            <a:off x="532706" y="810316"/>
            <a:ext cx="4543304" cy="693994"/>
          </a:xfrm>
          <a:prstGeom prst="rect">
            <a:avLst/>
          </a:prstGeom>
          <a:ln w="12700">
            <a:miter/>
          </a:ln>
        </p:spPr>
        <p:txBody>
          <a:bodyPr lIns="25400" tIns="25400" rIns="25400" bIns="25400"/>
          <a:lstStyle>
            <a:lvl1pPr lvl="0" algn="l" defTabSz="457200">
              <a:lnSpc>
                <a:spcPct val="80000"/>
              </a:lnSpc>
              <a:defRPr sz="5999" b="0">
                <a:solidFill>
                  <a:srgbClr val="FFFFFF"/>
                </a:solidFill>
                <a:latin typeface="腾讯体 W7"/>
                <a:ea typeface="腾讯体 W7"/>
              </a:defRPr>
            </a:lvl1pPr>
          </a:lstStyle>
          <a:p>
            <a:r>
              <a:rPr lang="zh-CN" sz="3000">
                <a:latin typeface="TencentSans W3"/>
                <a:ea typeface="TencentSans W3"/>
              </a:rPr>
              <a:t>Tencent Cloud EdgeOne</a:t>
            </a:r>
          </a:p>
        </p:txBody>
      </p:sp>
      <p:sp>
        <p:nvSpPr>
          <p:cNvPr id="334" name="标题文本一…"/>
          <p:cNvSpPr txBox="1"/>
          <p:nvPr/>
        </p:nvSpPr>
        <p:spPr>
          <a:xfrm>
            <a:off x="320190" y="1968377"/>
            <a:ext cx="5593826" cy="4636082"/>
          </a:xfrm>
          <a:prstGeom prst="rect">
            <a:avLst/>
          </a:prstGeom>
          <a:ln w="12700">
            <a:miter/>
          </a:ln>
        </p:spPr>
        <p:txBody>
          <a:bodyPr lIns="0" tIns="0" rIns="0" bIns="0"/>
          <a:lstStyle/>
          <a:p>
            <a:pPr marL="126983" indent="-126983" algn="l" defTabSz="228600">
              <a:lnSpc>
                <a:spcPct val="150000"/>
              </a:lnSpc>
              <a:spcAft>
                <a:spcPts val="500"/>
              </a:spcAft>
              <a:buChar char="•"/>
            </a:pPr>
            <a:r>
              <a:rPr lang="en-US" sz="1800" b="0">
                <a:solidFill>
                  <a:srgbClr val="FFFFFF"/>
                </a:solidFill>
                <a:latin typeface="Times New Roman"/>
                <a:ea typeface="Times New Roman"/>
              </a:rPr>
              <a:t> </a:t>
            </a:r>
            <a:r>
              <a:rPr lang="zh-CN" sz="1800" b="0" i="0" strike="noStrike" spc="0">
                <a:solidFill>
                  <a:srgbClr val="FFFFFF"/>
                </a:solidFill>
                <a:latin typeface="Times New Roman"/>
                <a:ea typeface="Times New Roman"/>
              </a:rPr>
              <a:t>Tencent Cloud EdgeOne is an integrated edge service platform for global markets, providing best in class web security and user experiences.</a:t>
            </a:r>
          </a:p>
          <a:p>
            <a:pPr marL="127000" indent="-127000" algn="l" defTabSz="228600">
              <a:lnSpc>
                <a:spcPct val="150000"/>
              </a:lnSpc>
              <a:spcAft>
                <a:spcPts val="500"/>
              </a:spcAft>
              <a:buSzPct val="125000"/>
              <a:buChar char="•"/>
            </a:pPr>
            <a:endParaRPr lang="zh-CN" sz="1200" b="0">
              <a:latin typeface="Times New Roman"/>
              <a:ea typeface="Times New Roman"/>
            </a:endParaRPr>
          </a:p>
          <a:p>
            <a:pPr marL="126983" indent="-126983" algn="l" defTabSz="228600">
              <a:lnSpc>
                <a:spcPct val="150000"/>
              </a:lnSpc>
              <a:spcAft>
                <a:spcPts val="500"/>
              </a:spcAft>
              <a:buSzPct val="125000"/>
              <a:buChar char="•"/>
            </a:pPr>
            <a:r>
              <a:rPr lang="zh-CN" sz="1800" b="0">
                <a:solidFill>
                  <a:srgbClr val="FFFFFF"/>
                </a:solidFill>
                <a:latin typeface="Times New Roman"/>
                <a:ea typeface="Times New Roman"/>
              </a:rPr>
              <a:t>Tencent Cloud EdgeOne </a:t>
            </a:r>
            <a:r>
              <a:rPr lang="en-US" sz="1800" b="0">
                <a:solidFill>
                  <a:srgbClr val="FFFFFF"/>
                </a:solidFill>
                <a:latin typeface="Times New Roman"/>
                <a:ea typeface="Times New Roman"/>
              </a:rPr>
              <a:t>integrates Tencent's years of security experience to provide protection against most sophisticated threats including DDoS, Web attack</a:t>
            </a:r>
            <a:r>
              <a:rPr lang="zh-CN" sz="1800" b="0">
                <a:solidFill>
                  <a:srgbClr val="FFFFFF"/>
                </a:solidFill>
                <a:latin typeface="Times New Roman"/>
                <a:ea typeface="Times New Roman"/>
              </a:rPr>
              <a:t> </a:t>
            </a:r>
            <a:r>
              <a:rPr lang="en-US" sz="1800" b="0">
                <a:solidFill>
                  <a:srgbClr val="FFFFFF"/>
                </a:solidFill>
                <a:latin typeface="Times New Roman"/>
                <a:ea typeface="Times New Roman"/>
              </a:rPr>
              <a:t>and Bot, while delivering superior</a:t>
            </a:r>
            <a:r>
              <a:rPr lang="zh-CN" sz="1800" b="0">
                <a:solidFill>
                  <a:srgbClr val="FFFFFF"/>
                </a:solidFill>
                <a:latin typeface="Times New Roman"/>
                <a:ea typeface="Times New Roman"/>
              </a:rPr>
              <a:t> </a:t>
            </a:r>
            <a:r>
              <a:rPr lang="en-US" sz="1800" b="0">
                <a:solidFill>
                  <a:srgbClr val="FFFFFF"/>
                </a:solidFill>
                <a:latin typeface="Times New Roman"/>
                <a:ea typeface="Times New Roman"/>
              </a:rPr>
              <a:t>experiences.</a:t>
            </a:r>
          </a:p>
        </p:txBody>
      </p:sp>
      <p:grpSp>
        <p:nvGrpSpPr>
          <p:cNvPr id="15" name="组合 14"/>
          <p:cNvGrpSpPr/>
          <p:nvPr/>
        </p:nvGrpSpPr>
        <p:grpSpPr>
          <a:xfrm>
            <a:off x="9566917" y="524566"/>
            <a:ext cx="2017767" cy="1411421"/>
            <a:chOff x="15067" y="1236"/>
            <a:chExt cx="3178" cy="2223"/>
          </a:xfrm>
        </p:grpSpPr>
        <p:sp>
          <p:nvSpPr>
            <p:cNvPr id="7" name="文本框 6"/>
            <p:cNvSpPr txBox="1"/>
            <p:nvPr/>
          </p:nvSpPr>
          <p:spPr>
            <a:xfrm>
              <a:off x="15548" y="1236"/>
              <a:ext cx="2230" cy="549"/>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600" b="1" i="0" strike="noStrike" spc="0">
                  <a:solidFill>
                    <a:srgbClr val="0060FF"/>
                  </a:solidFill>
                  <a:latin typeface="TencentSans W3"/>
                  <a:ea typeface="TencentSans W3"/>
                </a:rPr>
                <a:t>E-commerce</a:t>
              </a:r>
              <a:endParaRPr lang="ea"/>
            </a:p>
          </p:txBody>
        </p:sp>
        <p:pic>
          <p:nvPicPr>
            <p:cNvPr id="2" name="图片 1"/>
            <p:cNvPicPr>
              <a:picLocks/>
            </p:cNvPicPr>
            <p:nvPr/>
          </p:nvPicPr>
          <p:blipFill>
            <a:blip r:embed="rId3"/>
            <a:stretch/>
          </p:blipFill>
          <p:spPr>
            <a:xfrm>
              <a:off x="15067" y="1833"/>
              <a:ext cx="3178" cy="1626"/>
            </a:xfrm>
            <a:prstGeom prst="rect">
              <a:avLst/>
            </a:prstGeom>
            <a:noFill/>
            <a:ln>
              <a:noFill/>
            </a:ln>
          </p:spPr>
        </p:pic>
      </p:grpSp>
      <p:grpSp>
        <p:nvGrpSpPr>
          <p:cNvPr id="16" name="组合 15"/>
          <p:cNvGrpSpPr/>
          <p:nvPr/>
        </p:nvGrpSpPr>
        <p:grpSpPr>
          <a:xfrm>
            <a:off x="6627734" y="2336333"/>
            <a:ext cx="2019672" cy="1479992"/>
            <a:chOff x="11101" y="4179"/>
            <a:chExt cx="3181" cy="2331"/>
          </a:xfrm>
        </p:grpSpPr>
        <p:pic>
          <p:nvPicPr>
            <p:cNvPr id="102" name="图片 101"/>
            <p:cNvPicPr>
              <a:picLocks/>
            </p:cNvPicPr>
            <p:nvPr/>
          </p:nvPicPr>
          <p:blipFill>
            <a:blip r:embed="rId4"/>
            <a:stretch/>
          </p:blipFill>
          <p:spPr>
            <a:xfrm>
              <a:off x="11101" y="4742"/>
              <a:ext cx="3181" cy="1768"/>
            </a:xfrm>
            <a:prstGeom prst="rect">
              <a:avLst/>
            </a:prstGeom>
            <a:noFill/>
            <a:ln>
              <a:noFill/>
            </a:ln>
          </p:spPr>
        </p:pic>
        <p:sp>
          <p:nvSpPr>
            <p:cNvPr id="11" name="文本框 10"/>
            <p:cNvSpPr txBox="1"/>
            <p:nvPr/>
          </p:nvSpPr>
          <p:spPr>
            <a:xfrm>
              <a:off x="11865" y="4179"/>
              <a:ext cx="1655" cy="547"/>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600" b="1" i="0" strike="noStrike" spc="0">
                  <a:solidFill>
                    <a:srgbClr val="0060FF"/>
                  </a:solidFill>
                  <a:latin typeface="TencentSans W3"/>
                  <a:ea typeface="TencentSans W3"/>
                </a:rPr>
                <a:t>Finance</a:t>
              </a:r>
              <a:endParaRPr lang="ea"/>
            </a:p>
          </p:txBody>
        </p:sp>
      </p:grpSp>
      <p:grpSp>
        <p:nvGrpSpPr>
          <p:cNvPr id="18" name="组合 17"/>
          <p:cNvGrpSpPr/>
          <p:nvPr/>
        </p:nvGrpSpPr>
        <p:grpSpPr>
          <a:xfrm>
            <a:off x="9152242" y="2360466"/>
            <a:ext cx="2742208" cy="1480410"/>
            <a:chOff x="14332" y="4184"/>
            <a:chExt cx="4319" cy="2332"/>
          </a:xfrm>
        </p:grpSpPr>
        <p:pic>
          <p:nvPicPr>
            <p:cNvPr id="108" name="图片 107"/>
            <p:cNvPicPr>
              <a:picLocks/>
            </p:cNvPicPr>
            <p:nvPr/>
          </p:nvPicPr>
          <p:blipFill>
            <a:blip r:embed="rId5"/>
            <a:stretch/>
          </p:blipFill>
          <p:spPr>
            <a:xfrm>
              <a:off x="14966" y="4726"/>
              <a:ext cx="3182" cy="1790"/>
            </a:xfrm>
            <a:prstGeom prst="rect">
              <a:avLst/>
            </a:prstGeom>
            <a:noFill/>
            <a:ln>
              <a:noFill/>
            </a:ln>
          </p:spPr>
        </p:pic>
        <p:sp>
          <p:nvSpPr>
            <p:cNvPr id="12" name="文本框 11"/>
            <p:cNvSpPr txBox="1"/>
            <p:nvPr/>
          </p:nvSpPr>
          <p:spPr>
            <a:xfrm>
              <a:off x="14332" y="4184"/>
              <a:ext cx="4319" cy="549"/>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600">
                  <a:solidFill>
                    <a:srgbClr val="0060FF"/>
                  </a:solidFill>
                  <a:latin typeface="TencentSans W3"/>
                  <a:ea typeface="TencentSans W3"/>
                </a:rPr>
                <a:t>OTT</a:t>
              </a:r>
              <a:endParaRPr lang="ea"/>
            </a:p>
          </p:txBody>
        </p:sp>
      </p:grpSp>
      <p:grpSp>
        <p:nvGrpSpPr>
          <p:cNvPr id="17" name="组合 16"/>
          <p:cNvGrpSpPr/>
          <p:nvPr/>
        </p:nvGrpSpPr>
        <p:grpSpPr>
          <a:xfrm>
            <a:off x="6629686" y="4276896"/>
            <a:ext cx="2017719" cy="1423507"/>
            <a:chOff x="11101" y="6670"/>
            <a:chExt cx="3178" cy="2242"/>
          </a:xfrm>
        </p:grpSpPr>
        <p:pic>
          <p:nvPicPr>
            <p:cNvPr id="105" name="图片 104"/>
            <p:cNvPicPr>
              <a:picLocks/>
            </p:cNvPicPr>
            <p:nvPr/>
          </p:nvPicPr>
          <p:blipFill>
            <a:blip r:embed="rId6"/>
            <a:srcRect l="14544" t="9752" r="15361" b="-248"/>
            <a:stretch/>
          </p:blipFill>
          <p:spPr>
            <a:xfrm>
              <a:off x="11101" y="7217"/>
              <a:ext cx="3178" cy="1695"/>
            </a:xfrm>
            <a:prstGeom prst="rect">
              <a:avLst/>
            </a:prstGeom>
            <a:noFill/>
            <a:ln>
              <a:noFill/>
            </a:ln>
          </p:spPr>
        </p:pic>
        <p:sp>
          <p:nvSpPr>
            <p:cNvPr id="13" name="文本框 12"/>
            <p:cNvSpPr txBox="1"/>
            <p:nvPr/>
          </p:nvSpPr>
          <p:spPr>
            <a:xfrm>
              <a:off x="11864" y="6670"/>
              <a:ext cx="1655" cy="547"/>
            </a:xfrm>
            <a:prstGeom prst="rect">
              <a:avLst/>
            </a:prstGeom>
            <a:noFill/>
            <a:ln>
              <a:noFill/>
            </a:ln>
          </p:spPr>
          <p:txBody>
            <a:bodyPr vert="horz" wrap="square" lIns="50793" tIns="50793" rIns="50793" bIns="50793" numCol="1" spcCol="38100" anchor="ctr">
              <a:spAutoFit/>
            </a:bodyPr>
            <a:lstStyle/>
            <a:p>
              <a:pPr marL="0" indent="0" algn="ctr" defTabSz="825500">
                <a:lnSpc>
                  <a:spcPct val="100000"/>
                </a:lnSpc>
                <a:spcBef>
                  <a:spcPts val="0"/>
                </a:spcBef>
                <a:spcAft>
                  <a:spcPts val="0"/>
                </a:spcAft>
                <a:buClrTx/>
                <a:buSzTx/>
                <a:buFontTx/>
                <a:buNone/>
              </a:pPr>
              <a:r>
                <a:rPr lang="en-US" sz="1600" b="1" i="0" strike="noStrike" spc="0">
                  <a:solidFill>
                    <a:srgbClr val="0060FF"/>
                  </a:solidFill>
                  <a:latin typeface="TencentSans W3"/>
                  <a:ea typeface="TencentSans W3"/>
                </a:rPr>
                <a:t>Ticket</a:t>
              </a:r>
              <a:endParaRPr lang="ea"/>
            </a:p>
          </p:txBody>
        </p:sp>
      </p:grpSp>
      <p:grpSp>
        <p:nvGrpSpPr>
          <p:cNvPr id="26" name="组合 25"/>
          <p:cNvGrpSpPr/>
          <p:nvPr/>
        </p:nvGrpSpPr>
        <p:grpSpPr>
          <a:xfrm>
            <a:off x="9554778" y="4276256"/>
            <a:ext cx="2013323" cy="1409347"/>
            <a:chOff x="15045" y="7303"/>
            <a:chExt cx="3171" cy="2220"/>
          </a:xfrm>
        </p:grpSpPr>
        <p:sp>
          <p:nvSpPr>
            <p:cNvPr id="14" name="文本框 13"/>
            <p:cNvSpPr txBox="1"/>
            <p:nvPr/>
          </p:nvSpPr>
          <p:spPr>
            <a:xfrm>
              <a:off x="15522" y="7303"/>
              <a:ext cx="2192" cy="549"/>
            </a:xfrm>
            <a:prstGeom prst="rect">
              <a:avLst/>
            </a:prstGeom>
            <a:noFill/>
            <a:ln>
              <a:noFill/>
            </a:ln>
          </p:spPr>
          <p:txBody>
            <a:bodyPr vert="horz" wrap="square" lIns="50793" tIns="50793" rIns="50793" bIns="50793" numCol="1" spcCol="38100" anchor="ctr">
              <a:spAutoFit/>
            </a:bodyPr>
            <a:lstStyle/>
            <a:p>
              <a:pPr defTabSz="825500"/>
              <a:r>
                <a:rPr lang="en-US" sz="1600">
                  <a:solidFill>
                    <a:srgbClr val="0060FF"/>
                  </a:solidFill>
                  <a:latin typeface="TencentSans W3"/>
                  <a:ea typeface="TencentSans W3"/>
                </a:rPr>
                <a:t>Hospitality</a:t>
              </a:r>
              <a:endParaRPr lang="ea"/>
            </a:p>
          </p:txBody>
        </p:sp>
        <p:pic>
          <p:nvPicPr>
            <p:cNvPr id="106" name="图片 105"/>
            <p:cNvPicPr>
              <a:picLocks/>
            </p:cNvPicPr>
            <p:nvPr/>
          </p:nvPicPr>
          <p:blipFill>
            <a:blip r:embed="rId7"/>
            <a:srcRect b="16084"/>
            <a:stretch/>
          </p:blipFill>
          <p:spPr>
            <a:xfrm>
              <a:off x="15045" y="7851"/>
              <a:ext cx="3171" cy="1672"/>
            </a:xfrm>
            <a:prstGeom prst="rect">
              <a:avLst/>
            </a:prstGeom>
            <a:noFill/>
            <a:ln>
              <a:noFill/>
            </a:ln>
          </p:spPr>
        </p:pic>
      </p:grpSp>
      <p:sp>
        <p:nvSpPr>
          <p:cNvPr id="335" name="文本框 22"/>
          <p:cNvSpPr txBox="1"/>
          <p:nvPr/>
        </p:nvSpPr>
        <p:spPr>
          <a:xfrm>
            <a:off x="6478804" y="2035869"/>
            <a:ext cx="2431737" cy="393700"/>
          </a:xfrm>
          <a:prstGeom prst="rect">
            <a:avLst/>
          </a:prstGeom>
          <a:noFill/>
          <a:ln>
            <a:noFill/>
          </a:ln>
        </p:spPr>
        <p:txBody>
          <a:bodyPr vert="horz" wrap="square" lIns="50793" tIns="50793" rIns="50793" bIns="50793" numCol="1" spcCol="38100" anchor="ct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l" defTabSz="825500">
              <a:lnSpc>
                <a:spcPct val="100000"/>
              </a:lnSpc>
              <a:spcBef>
                <a:spcPts val="0"/>
              </a:spcBef>
              <a:spcAft>
                <a:spcPts val="0"/>
              </a:spcAft>
              <a:buNone/>
            </a:pPr>
            <a:r>
              <a:rPr lang="en-US" sz="1000" b="0" i="0" strike="noStrike" spc="0">
                <a:solidFill>
                  <a:srgbClr val="000000"/>
                </a:solidFill>
                <a:latin typeface="Times New Roman"/>
                <a:ea typeface="Times New Roman"/>
              </a:rPr>
              <a:t>The game suffered a DDoS attack that prevented players from logging in.</a:t>
            </a:r>
          </a:p>
        </p:txBody>
      </p:sp>
      <p:sp>
        <p:nvSpPr>
          <p:cNvPr id="336" name="文本框 24"/>
          <p:cNvSpPr txBox="1"/>
          <p:nvPr/>
        </p:nvSpPr>
        <p:spPr>
          <a:xfrm>
            <a:off x="9702203" y="1968377"/>
            <a:ext cx="2027291" cy="482600"/>
          </a:xfrm>
          <a:prstGeom prst="rect">
            <a:avLst/>
          </a:prstGeom>
          <a:noFill/>
          <a:ln>
            <a:noFill/>
          </a:ln>
        </p:spPr>
        <p:txBody>
          <a:bodyPr vert="horz" wrap="square" lIns="50793" tIns="50793" rIns="50793" bIns="50793" numCol="1" spcCol="38100" anchor="ctr">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en-US" sz="1000" b="0" i="0" strike="noStrike" spc="0">
                <a:solidFill>
                  <a:srgbClr val="000000"/>
                </a:solidFill>
                <a:latin typeface="Times New Roman"/>
                <a:ea typeface="Times New Roman"/>
              </a:rPr>
              <a:t>An e-commerce website hacked: 1.1 Million Account Information Lost.</a:t>
            </a:r>
          </a:p>
        </p:txBody>
      </p:sp>
      <p:sp>
        <p:nvSpPr>
          <p:cNvPr id="337" name="文本框 18"/>
          <p:cNvSpPr txBox="1"/>
          <p:nvPr/>
        </p:nvSpPr>
        <p:spPr>
          <a:xfrm>
            <a:off x="6619480" y="3829025"/>
            <a:ext cx="2407657" cy="546100"/>
          </a:xfrm>
          <a:prstGeom prst="rect">
            <a:avLst/>
          </a:prstGeom>
          <a:noFill/>
          <a:ln>
            <a:noFill/>
          </a:ln>
        </p:spPr>
        <p:txBody>
          <a:bodyPr vert="horz" wrap="square" lIns="50793" tIns="50793" rIns="50793" bIns="50793" numCol="1" spcCol="38100" anchor="ctr">
            <a:spAutoFit/>
          </a:bodyPr>
          <a:lstStyle/>
          <a:p>
            <a:pPr marL="0" indent="0" algn="l" defTabSz="825500">
              <a:lnSpc>
                <a:spcPct val="100000"/>
              </a:lnSpc>
              <a:spcBef>
                <a:spcPts val="0"/>
              </a:spcBef>
              <a:spcAft>
                <a:spcPts val="0"/>
              </a:spcAft>
            </a:pPr>
            <a:r>
              <a:rPr lang="en-US" sz="1000" b="0" i="0" strike="noStrike" spc="0">
                <a:solidFill>
                  <a:srgbClr val="000000"/>
                </a:solidFill>
                <a:latin typeface="Times New Roman"/>
                <a:ea typeface="Times New Roman"/>
              </a:rPr>
              <a:t>A number of brokerages suffered DDoS attacks and reported a total loss of 20.6 billion.</a:t>
            </a:r>
          </a:p>
        </p:txBody>
      </p:sp>
      <p:sp>
        <p:nvSpPr>
          <p:cNvPr id="338" name="文本框 19"/>
          <p:cNvSpPr txBox="1"/>
          <p:nvPr/>
        </p:nvSpPr>
        <p:spPr>
          <a:xfrm>
            <a:off x="9508059" y="3863173"/>
            <a:ext cx="2231566" cy="488950"/>
          </a:xfrm>
          <a:prstGeom prst="rect">
            <a:avLst/>
          </a:prstGeom>
          <a:noFill/>
          <a:ln>
            <a:noFill/>
          </a:ln>
        </p:spPr>
        <p:txBody>
          <a:bodyPr vert="horz" wrap="square" lIns="50793" tIns="50793" rIns="50793" bIns="50793" numCol="1" spcCol="38100" anchor="ctr">
            <a:spAutoFit/>
          </a:bodyPr>
          <a:lstStyle/>
          <a:p>
            <a:r>
              <a:rPr lang="en-US" sz="1000" b="0" i="0" strike="noStrike" spc="0">
                <a:solidFill>
                  <a:srgbClr val="000000"/>
                </a:solidFill>
                <a:latin typeface="Times New Roman"/>
                <a:ea typeface="Times New Roman"/>
              </a:rPr>
              <a:t>The destruction or disappearance of a large number of music MVs.</a:t>
            </a:r>
          </a:p>
        </p:txBody>
      </p:sp>
      <p:sp>
        <p:nvSpPr>
          <p:cNvPr id="339" name="文本框 20"/>
          <p:cNvSpPr txBox="1"/>
          <p:nvPr/>
        </p:nvSpPr>
        <p:spPr>
          <a:xfrm>
            <a:off x="6478804" y="5793554"/>
            <a:ext cx="2541772" cy="685800"/>
          </a:xfrm>
          <a:prstGeom prst="rect">
            <a:avLst/>
          </a:prstGeom>
          <a:noFill/>
          <a:ln>
            <a:noFill/>
          </a:ln>
        </p:spPr>
        <p:txBody>
          <a:bodyPr vert="horz" wrap="square" lIns="50793" tIns="50793" rIns="50793" bIns="50793" numCol="1" spcCol="38100" anchor="ctr">
            <a:spAutoFit/>
          </a:bodyPr>
          <a:lstStyle/>
          <a:p>
            <a:r>
              <a:rPr lang="en-US" sz="1000" b="0" i="0" strike="noStrike" spc="0">
                <a:solidFill>
                  <a:srgbClr val="000000"/>
                </a:solidFill>
                <a:latin typeface="Times New Roman"/>
                <a:ea typeface="Times New Roman"/>
              </a:rPr>
              <a:t>A data breach occurred on the ticketing website, resulting in the disclosure of the personal information of more than 130,000 citizens.</a:t>
            </a:r>
          </a:p>
        </p:txBody>
      </p:sp>
      <p:sp>
        <p:nvSpPr>
          <p:cNvPr id="340" name="文本框 21"/>
          <p:cNvSpPr txBox="1"/>
          <p:nvPr/>
        </p:nvSpPr>
        <p:spPr>
          <a:xfrm>
            <a:off x="9433751" y="5685604"/>
            <a:ext cx="2682346" cy="1079500"/>
          </a:xfrm>
          <a:prstGeom prst="rect">
            <a:avLst/>
          </a:prstGeom>
          <a:noFill/>
          <a:ln>
            <a:noFill/>
          </a:ln>
        </p:spPr>
        <p:txBody>
          <a:bodyPr vert="horz" wrap="square" lIns="50793" tIns="50793" rIns="50793" bIns="50793" numCol="1" spcCol="38100" anchor="ctr">
            <a:spAutoFit/>
          </a:bodyPr>
          <a:lstStyle/>
          <a:p>
            <a:r>
              <a:rPr lang="en-US" sz="1000" b="0" i="0" strike="noStrike" spc="0">
                <a:solidFill>
                  <a:srgbClr val="000000"/>
                </a:solidFill>
                <a:latin typeface="Times New Roman"/>
                <a:ea typeface="Times New Roman"/>
              </a:rPr>
              <a:t>The payment systems of a hotel in 11 countries around the world were hacked, and a large amount of data was leaked, including guest payment card names, card numbers, expiration dates and verification codes.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矩形 296"/>
          <p:cNvSpPr/>
          <p:nvPr/>
        </p:nvSpPr>
        <p:spPr>
          <a:xfrm>
            <a:off x="8530452" y="3916142"/>
            <a:ext cx="1827782" cy="447592"/>
          </a:xfrm>
          <a:prstGeom prst="rect">
            <a:avLst/>
          </a:prstGeom>
          <a:solidFill>
            <a:srgbClr val="0188FB"/>
          </a:solidFill>
          <a:ln w="0"/>
        </p:spPr>
        <p:txBody>
          <a:bodyPr anchor="ctr"/>
          <a:lstStyle>
            <a:lvl1pPr marL="0" lvl="0" indent="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9pPr>
          </a:lstStyle>
          <a:p>
            <a:pPr algn="ctr"/>
            <a:endParaRPr lang="zh-CN"/>
          </a:p>
        </p:txBody>
      </p:sp>
      <p:sp>
        <p:nvSpPr>
          <p:cNvPr id="298" name="矩形 297"/>
          <p:cNvSpPr/>
          <p:nvPr/>
        </p:nvSpPr>
        <p:spPr>
          <a:xfrm>
            <a:off x="8530452" y="2734740"/>
            <a:ext cx="1790367" cy="447592"/>
          </a:xfrm>
          <a:prstGeom prst="rect">
            <a:avLst/>
          </a:prstGeom>
          <a:solidFill>
            <a:srgbClr val="0188FB"/>
          </a:solidFill>
          <a:ln w="0"/>
        </p:spPr>
        <p:txBody>
          <a:bodyPr anchor="ctr"/>
          <a:lstStyle>
            <a:lvl1pPr marL="0" lvl="0" indent="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9pPr>
          </a:lstStyle>
          <a:p>
            <a:pPr algn="ctr"/>
            <a:endParaRPr lang="zh-CN"/>
          </a:p>
        </p:txBody>
      </p:sp>
      <p:sp>
        <p:nvSpPr>
          <p:cNvPr id="299" name="矩形 298"/>
          <p:cNvSpPr/>
          <p:nvPr/>
        </p:nvSpPr>
        <p:spPr>
          <a:xfrm>
            <a:off x="7485581" y="1256045"/>
            <a:ext cx="1413143" cy="458191"/>
          </a:xfrm>
          <a:prstGeom prst="rect">
            <a:avLst/>
          </a:prstGeom>
          <a:solidFill>
            <a:srgbClr val="0188FB"/>
          </a:solidFill>
          <a:ln w="0"/>
        </p:spPr>
        <p:txBody>
          <a:bodyPr anchor="ctr"/>
          <a:lstStyle>
            <a:lvl1pPr marL="0" lvl="0" indent="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9pPr>
          </a:lstStyle>
          <a:p>
            <a:pPr algn="ctr"/>
            <a:endParaRPr lang="zh-CN"/>
          </a:p>
        </p:txBody>
      </p:sp>
      <p:sp>
        <p:nvSpPr>
          <p:cNvPr id="300" name="矩形 299"/>
          <p:cNvSpPr/>
          <p:nvPr/>
        </p:nvSpPr>
        <p:spPr>
          <a:xfrm>
            <a:off x="2943355" y="5320466"/>
            <a:ext cx="1539716" cy="465495"/>
          </a:xfrm>
          <a:prstGeom prst="rect">
            <a:avLst/>
          </a:prstGeom>
          <a:solidFill>
            <a:srgbClr val="0188FB"/>
          </a:solidFill>
          <a:ln w="0"/>
        </p:spPr>
        <p:txBody>
          <a:bodyPr anchor="ctr"/>
          <a:lstStyle>
            <a:lvl1pPr marL="0" lvl="0" indent="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9pPr>
          </a:lstStyle>
          <a:p>
            <a:pPr algn="ctr"/>
            <a:endParaRPr lang="zh-CN"/>
          </a:p>
        </p:txBody>
      </p:sp>
      <p:sp>
        <p:nvSpPr>
          <p:cNvPr id="301" name="矩形 300"/>
          <p:cNvSpPr/>
          <p:nvPr/>
        </p:nvSpPr>
        <p:spPr>
          <a:xfrm>
            <a:off x="2506514" y="1200149"/>
            <a:ext cx="1915692" cy="447592"/>
          </a:xfrm>
          <a:prstGeom prst="rect">
            <a:avLst/>
          </a:prstGeom>
          <a:solidFill>
            <a:srgbClr val="0188FB"/>
          </a:solidFill>
          <a:ln w="0"/>
        </p:spPr>
        <p:txBody>
          <a:bodyPr anchor="ctr"/>
          <a:lstStyle>
            <a:lvl1pPr marL="0" lvl="0" indent="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9pPr>
          </a:lstStyle>
          <a:p>
            <a:pPr algn="ctr"/>
            <a:endParaRPr lang="zh-CN"/>
          </a:p>
        </p:txBody>
      </p:sp>
      <p:sp>
        <p:nvSpPr>
          <p:cNvPr id="19" name="矩形 18"/>
          <p:cNvSpPr/>
          <p:nvPr/>
        </p:nvSpPr>
        <p:spPr>
          <a:xfrm>
            <a:off x="6433" y="370110"/>
            <a:ext cx="145620" cy="389438"/>
          </a:xfrm>
          <a:prstGeom prst="rect">
            <a:avLst/>
          </a:prstGeom>
          <a:solidFill>
            <a:srgbClr val="006DFF"/>
          </a:solidFill>
          <a:ln>
            <a:noFill/>
          </a:ln>
        </p:spPr>
        <p:txBody>
          <a:bodyPr anchor="ctr"/>
          <a:lstStyle>
            <a:lvl1pPr marL="0" lvl="0" indent="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1pPr>
            <a:lvl2pPr marL="457200" lvl="1" indent="1143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2pPr>
            <a:lvl3pPr marL="914400" lvl="2" indent="2286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3pPr>
            <a:lvl4pPr marL="1371600" lvl="3" indent="3429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4pPr>
            <a:lvl5pPr marL="1828800" lvl="4" indent="4572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5pPr>
            <a:lvl6pPr marL="2286000" lvl="5" indent="5715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6pPr>
            <a:lvl7pPr marL="2743200" lvl="6" indent="6858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7pPr>
            <a:lvl8pPr marL="3200400" lvl="7" indent="8001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8pPr>
            <a:lvl9pPr marL="3657600" lvl="8" indent="9144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9pPr>
          </a:lstStyle>
          <a:p>
            <a:pPr algn="ctr"/>
            <a:endParaRPr lang="zh-CN" sz="1199">
              <a:solidFill>
                <a:schemeClr val="lt1"/>
              </a:solidFill>
            </a:endParaRPr>
          </a:p>
        </p:txBody>
      </p:sp>
      <p:grpSp>
        <p:nvGrpSpPr>
          <p:cNvPr id="165" name="ïṩlíḋé"/>
          <p:cNvGrpSpPr/>
          <p:nvPr/>
        </p:nvGrpSpPr>
        <p:grpSpPr>
          <a:xfrm>
            <a:off x="4835443" y="2252452"/>
            <a:ext cx="2650138" cy="2659866"/>
            <a:chOff x="4822800" y="2209663"/>
            <a:chExt cx="2566755" cy="2576176"/>
          </a:xfrm>
        </p:grpSpPr>
        <p:sp>
          <p:nvSpPr>
            <p:cNvPr id="202" name="iṣliḍé"/>
            <p:cNvSpPr/>
            <p:nvPr/>
          </p:nvSpPr>
          <p:spPr>
            <a:xfrm>
              <a:off x="4822800" y="2209663"/>
              <a:ext cx="2566755" cy="2576176"/>
            </a:xfrm>
            <a:prstGeom prst="ellipse">
              <a:avLst/>
            </a:prstGeom>
            <a:gradFill>
              <a:gsLst>
                <a:gs pos="0">
                  <a:srgbClr val="00A3FF"/>
                </a:gs>
                <a:gs pos="100000">
                  <a:schemeClr val="accent3">
                    <a:lumMod val="40000"/>
                    <a:lumOff val="60000"/>
                  </a:schemeClr>
                </a:gs>
              </a:gsLst>
              <a:lin ang="10800000" scaled="0"/>
            </a:gradFill>
            <a:ln>
              <a:noFill/>
            </a:ln>
          </p:spPr>
          <p:txBody>
            <a:bodyPr anchor="ctr"/>
            <a:lstStyle/>
            <a:p>
              <a:pPr algn="ctr"/>
              <a:endParaRPr sz="2930" b="1"/>
            </a:p>
          </p:txBody>
        </p:sp>
        <p:sp>
          <p:nvSpPr>
            <p:cNvPr id="203" name="ïṡľîdé"/>
            <p:cNvSpPr/>
            <p:nvPr/>
          </p:nvSpPr>
          <p:spPr>
            <a:xfrm>
              <a:off x="5114875" y="2660562"/>
              <a:ext cx="22882" cy="30958"/>
            </a:xfrm>
            <a:custGeom>
              <a:avLst/>
              <a:gdLst/>
              <a:ahLst/>
              <a:cxnLst/>
              <a:rect l="0" t="0" r="r" b="b"/>
              <a:pathLst>
                <a:path w="22882" h="30958">
                  <a:moveTo>
                    <a:pt x="0" y="30958"/>
                  </a:moveTo>
                  <a:cubicBezTo>
                    <a:pt x="0" y="30958"/>
                    <a:pt x="0" y="30958"/>
                    <a:pt x="0" y="30958"/>
                  </a:cubicBezTo>
                  <a:cubicBezTo>
                    <a:pt x="0" y="30958"/>
                    <a:pt x="0" y="30958"/>
                    <a:pt x="0" y="30958"/>
                  </a:cubicBezTo>
                  <a:moveTo>
                    <a:pt x="15255" y="7740"/>
                  </a:moveTo>
                  <a:cubicBezTo>
                    <a:pt x="15255" y="7740"/>
                    <a:pt x="15255" y="7740"/>
                    <a:pt x="15255" y="7740"/>
                  </a:cubicBezTo>
                  <a:moveTo>
                    <a:pt x="22882" y="0"/>
                  </a:moveTo>
                  <a:cubicBezTo>
                    <a:pt x="15255" y="7740"/>
                    <a:pt x="15255" y="7740"/>
                    <a:pt x="15255" y="7740"/>
                  </a:cubicBezTo>
                  <a:cubicBezTo>
                    <a:pt x="15255" y="7740"/>
                    <a:pt x="15255" y="7740"/>
                    <a:pt x="15255" y="7740"/>
                  </a:cubicBezTo>
                  <a:cubicBezTo>
                    <a:pt x="7627" y="15479"/>
                    <a:pt x="7627" y="15479"/>
                    <a:pt x="7627" y="15479"/>
                  </a:cubicBezTo>
                  <a:cubicBezTo>
                    <a:pt x="7627" y="15479"/>
                    <a:pt x="7627" y="15479"/>
                    <a:pt x="7627" y="15479"/>
                  </a:cubicBezTo>
                  <a:cubicBezTo>
                    <a:pt x="7627" y="23219"/>
                    <a:pt x="7627" y="23219"/>
                    <a:pt x="7627" y="23219"/>
                  </a:cubicBezTo>
                  <a:cubicBezTo>
                    <a:pt x="0" y="23219"/>
                    <a:pt x="0" y="23219"/>
                    <a:pt x="0" y="23219"/>
                  </a:cubicBezTo>
                  <a:cubicBezTo>
                    <a:pt x="0" y="23219"/>
                    <a:pt x="0" y="23219"/>
                    <a:pt x="0" y="23219"/>
                  </a:cubicBezTo>
                  <a:cubicBezTo>
                    <a:pt x="0" y="30958"/>
                    <a:pt x="0" y="30958"/>
                    <a:pt x="0" y="30958"/>
                  </a:cubicBezTo>
                  <a:cubicBezTo>
                    <a:pt x="0" y="30958"/>
                    <a:pt x="0" y="23219"/>
                    <a:pt x="15255" y="7740"/>
                  </a:cubicBezTo>
                  <a:cubicBezTo>
                    <a:pt x="22882" y="0"/>
                    <a:pt x="22882" y="0"/>
                    <a:pt x="22882" y="0"/>
                  </a:cubicBezTo>
                </a:path>
              </a:pathLst>
            </a:custGeom>
            <a:solidFill>
              <a:schemeClr val="tx2">
                <a:lumMod val="40000"/>
                <a:lumOff val="60000"/>
              </a:schemeClr>
            </a:solidFill>
            <a:ln>
              <a:noFill/>
            </a:ln>
          </p:spPr>
          <p:txBody>
            <a:bodyPr anchor="ctr"/>
            <a:lstStyle/>
            <a:p>
              <a:pPr algn="ctr"/>
              <a:endParaRPr sz="2930" b="1"/>
            </a:p>
          </p:txBody>
        </p:sp>
        <p:sp>
          <p:nvSpPr>
            <p:cNvPr id="204" name="ïṧḻiḋè"/>
            <p:cNvSpPr/>
            <p:nvPr/>
          </p:nvSpPr>
          <p:spPr>
            <a:xfrm>
              <a:off x="6546981" y="2320032"/>
              <a:ext cx="47109" cy="24227"/>
            </a:xfrm>
            <a:custGeom>
              <a:avLst/>
              <a:gdLst/>
              <a:ahLst/>
              <a:cxnLst/>
              <a:rect l="0" t="0" r="r" b="b"/>
              <a:pathLst>
                <a:path w="47109" h="24227">
                  <a:moveTo>
                    <a:pt x="0" y="0"/>
                  </a:moveTo>
                  <a:cubicBezTo>
                    <a:pt x="0" y="0"/>
                    <a:pt x="0" y="0"/>
                    <a:pt x="0" y="0"/>
                  </a:cubicBezTo>
                  <a:cubicBezTo>
                    <a:pt x="0" y="8076"/>
                    <a:pt x="0" y="8076"/>
                    <a:pt x="0" y="8076"/>
                  </a:cubicBezTo>
                  <a:cubicBezTo>
                    <a:pt x="7852" y="8076"/>
                    <a:pt x="7852" y="8076"/>
                    <a:pt x="7852" y="8076"/>
                  </a:cubicBezTo>
                  <a:cubicBezTo>
                    <a:pt x="7852" y="8076"/>
                    <a:pt x="7852" y="8076"/>
                    <a:pt x="7852" y="8076"/>
                  </a:cubicBezTo>
                  <a:cubicBezTo>
                    <a:pt x="15703" y="8076"/>
                    <a:pt x="15703" y="8076"/>
                    <a:pt x="15703" y="16151"/>
                  </a:cubicBezTo>
                  <a:cubicBezTo>
                    <a:pt x="23555" y="16151"/>
                    <a:pt x="23555" y="16151"/>
                    <a:pt x="23555" y="16151"/>
                  </a:cubicBezTo>
                  <a:cubicBezTo>
                    <a:pt x="23555" y="16151"/>
                    <a:pt x="23555" y="16151"/>
                    <a:pt x="23555" y="16151"/>
                  </a:cubicBezTo>
                  <a:cubicBezTo>
                    <a:pt x="39258" y="16151"/>
                    <a:pt x="39258" y="16151"/>
                    <a:pt x="47109" y="24227"/>
                  </a:cubicBezTo>
                  <a:cubicBezTo>
                    <a:pt x="47109" y="24227"/>
                    <a:pt x="47109" y="24227"/>
                    <a:pt x="47109" y="24227"/>
                  </a:cubicBezTo>
                  <a:cubicBezTo>
                    <a:pt x="47109" y="16151"/>
                    <a:pt x="15703" y="0"/>
                    <a:pt x="15703" y="0"/>
                  </a:cubicBezTo>
                  <a:cubicBezTo>
                    <a:pt x="15703" y="0"/>
                    <a:pt x="15703" y="0"/>
                    <a:pt x="15703" y="0"/>
                  </a:cubicBezTo>
                  <a:cubicBezTo>
                    <a:pt x="15703" y="0"/>
                    <a:pt x="15703" y="0"/>
                    <a:pt x="15703" y="0"/>
                  </a:cubicBezTo>
                  <a:cubicBezTo>
                    <a:pt x="15703" y="8076"/>
                    <a:pt x="15703" y="8076"/>
                    <a:pt x="15703" y="8076"/>
                  </a:cubicBezTo>
                  <a:cubicBezTo>
                    <a:pt x="15703" y="8076"/>
                    <a:pt x="15703" y="8076"/>
                    <a:pt x="15703" y="8076"/>
                  </a:cubicBezTo>
                  <a:cubicBezTo>
                    <a:pt x="15703" y="8076"/>
                    <a:pt x="15703" y="8076"/>
                    <a:pt x="7852" y="8076"/>
                  </a:cubicBezTo>
                  <a:cubicBezTo>
                    <a:pt x="7852" y="0"/>
                    <a:pt x="0" y="0"/>
                    <a:pt x="0" y="0"/>
                  </a:cubicBezTo>
                </a:path>
              </a:pathLst>
            </a:custGeom>
            <a:solidFill>
              <a:schemeClr val="tx2">
                <a:lumMod val="40000"/>
                <a:lumOff val="60000"/>
              </a:schemeClr>
            </a:solidFill>
            <a:ln>
              <a:noFill/>
            </a:ln>
          </p:spPr>
          <p:txBody>
            <a:bodyPr anchor="ctr"/>
            <a:lstStyle/>
            <a:p>
              <a:pPr algn="ctr"/>
              <a:endParaRPr sz="2930" b="1"/>
            </a:p>
          </p:txBody>
        </p:sp>
        <p:sp>
          <p:nvSpPr>
            <p:cNvPr id="205" name="ísḻîḓè"/>
            <p:cNvSpPr/>
            <p:nvPr/>
          </p:nvSpPr>
          <p:spPr>
            <a:xfrm>
              <a:off x="6538905" y="2320032"/>
              <a:ext cx="24227" cy="16152"/>
            </a:xfrm>
            <a:custGeom>
              <a:avLst/>
              <a:gdLst/>
              <a:ahLst/>
              <a:cxnLst/>
              <a:rect l="0" t="0" r="r" b="b"/>
              <a:pathLst>
                <a:path w="24227" h="16152">
                  <a:moveTo>
                    <a:pt x="0" y="0"/>
                  </a:moveTo>
                  <a:cubicBezTo>
                    <a:pt x="0" y="8076"/>
                    <a:pt x="0" y="8076"/>
                    <a:pt x="0" y="8076"/>
                  </a:cubicBezTo>
                  <a:cubicBezTo>
                    <a:pt x="8076" y="8076"/>
                    <a:pt x="16151" y="16152"/>
                    <a:pt x="24227" y="16152"/>
                  </a:cubicBezTo>
                  <a:cubicBezTo>
                    <a:pt x="24227" y="16152"/>
                    <a:pt x="24227" y="16152"/>
                    <a:pt x="24227" y="16152"/>
                  </a:cubicBezTo>
                  <a:cubicBezTo>
                    <a:pt x="24227" y="8076"/>
                    <a:pt x="8076" y="8076"/>
                    <a:pt x="8076" y="0"/>
                  </a:cubicBezTo>
                  <a:cubicBezTo>
                    <a:pt x="0" y="0"/>
                    <a:pt x="0" y="0"/>
                    <a:pt x="0" y="0"/>
                  </a:cubicBezTo>
                </a:path>
              </a:pathLst>
            </a:custGeom>
            <a:solidFill>
              <a:schemeClr val="tx2">
                <a:lumMod val="40000"/>
                <a:lumOff val="60000"/>
              </a:schemeClr>
            </a:solidFill>
            <a:ln>
              <a:noFill/>
            </a:ln>
          </p:spPr>
          <p:txBody>
            <a:bodyPr anchor="ctr"/>
            <a:lstStyle/>
            <a:p>
              <a:pPr algn="ctr"/>
              <a:endParaRPr sz="2930" b="1"/>
            </a:p>
          </p:txBody>
        </p:sp>
        <p:sp>
          <p:nvSpPr>
            <p:cNvPr id="206" name="iṩlíḋe"/>
            <p:cNvSpPr/>
            <p:nvPr/>
          </p:nvSpPr>
          <p:spPr>
            <a:xfrm>
              <a:off x="6514678" y="2328108"/>
              <a:ext cx="32303" cy="8076"/>
            </a:xfrm>
            <a:custGeom>
              <a:avLst/>
              <a:gdLst/>
              <a:ahLst/>
              <a:cxnLst/>
              <a:rect l="0" t="0" r="r" b="b"/>
              <a:pathLst>
                <a:path w="32303" h="8076">
                  <a:moveTo>
                    <a:pt x="8076" y="0"/>
                  </a:moveTo>
                  <a:cubicBezTo>
                    <a:pt x="8076" y="0"/>
                    <a:pt x="8076" y="0"/>
                    <a:pt x="8076" y="0"/>
                  </a:cubicBezTo>
                  <a:cubicBezTo>
                    <a:pt x="8076" y="0"/>
                    <a:pt x="8076" y="0"/>
                    <a:pt x="8076" y="0"/>
                  </a:cubicBezTo>
                  <a:cubicBezTo>
                    <a:pt x="0" y="0"/>
                    <a:pt x="0" y="0"/>
                    <a:pt x="0" y="0"/>
                  </a:cubicBezTo>
                  <a:cubicBezTo>
                    <a:pt x="8076" y="0"/>
                    <a:pt x="8076" y="0"/>
                    <a:pt x="8076" y="0"/>
                  </a:cubicBezTo>
                  <a:cubicBezTo>
                    <a:pt x="8076" y="0"/>
                    <a:pt x="8076" y="0"/>
                    <a:pt x="8076" y="0"/>
                  </a:cubicBezTo>
                  <a:cubicBezTo>
                    <a:pt x="16152" y="8076"/>
                    <a:pt x="16152" y="8076"/>
                    <a:pt x="24227" y="8076"/>
                  </a:cubicBezTo>
                  <a:cubicBezTo>
                    <a:pt x="32303" y="0"/>
                    <a:pt x="16152" y="0"/>
                    <a:pt x="16152" y="0"/>
                  </a:cubicBezTo>
                  <a:cubicBezTo>
                    <a:pt x="16152" y="0"/>
                    <a:pt x="16152" y="0"/>
                    <a:pt x="16152" y="0"/>
                  </a:cubicBezTo>
                  <a:cubicBezTo>
                    <a:pt x="16152" y="0"/>
                    <a:pt x="16152" y="0"/>
                    <a:pt x="8076" y="0"/>
                  </a:cubicBezTo>
                </a:path>
              </a:pathLst>
            </a:custGeom>
            <a:solidFill>
              <a:schemeClr val="tx2">
                <a:lumMod val="40000"/>
                <a:lumOff val="60000"/>
              </a:schemeClr>
            </a:solidFill>
            <a:ln>
              <a:noFill/>
            </a:ln>
          </p:spPr>
          <p:txBody>
            <a:bodyPr anchor="ctr"/>
            <a:lstStyle/>
            <a:p>
              <a:pPr algn="ctr"/>
              <a:endParaRPr sz="2930" b="1"/>
            </a:p>
          </p:txBody>
        </p:sp>
        <p:sp>
          <p:nvSpPr>
            <p:cNvPr id="207" name="îṩḻîdé"/>
            <p:cNvSpPr/>
            <p:nvPr/>
          </p:nvSpPr>
          <p:spPr>
            <a:xfrm>
              <a:off x="6310091" y="2352335"/>
              <a:ext cx="40379" cy="14806"/>
            </a:xfrm>
            <a:custGeom>
              <a:avLst/>
              <a:gdLst/>
              <a:ahLst/>
              <a:cxnLst/>
              <a:rect l="0" t="0" r="r" b="b"/>
              <a:pathLst>
                <a:path w="40379" h="14806">
                  <a:moveTo>
                    <a:pt x="8076" y="0"/>
                  </a:moveTo>
                  <a:cubicBezTo>
                    <a:pt x="8076" y="0"/>
                    <a:pt x="8076" y="0"/>
                    <a:pt x="0" y="7403"/>
                  </a:cubicBezTo>
                  <a:cubicBezTo>
                    <a:pt x="0" y="7403"/>
                    <a:pt x="0" y="7403"/>
                    <a:pt x="0" y="7403"/>
                  </a:cubicBezTo>
                  <a:cubicBezTo>
                    <a:pt x="0" y="7403"/>
                    <a:pt x="0" y="7403"/>
                    <a:pt x="8076" y="7403"/>
                  </a:cubicBezTo>
                  <a:cubicBezTo>
                    <a:pt x="8076" y="7403"/>
                    <a:pt x="24227" y="14806"/>
                    <a:pt x="32303" y="14806"/>
                  </a:cubicBezTo>
                  <a:cubicBezTo>
                    <a:pt x="40379" y="14806"/>
                    <a:pt x="40379" y="14806"/>
                    <a:pt x="40379" y="14806"/>
                  </a:cubicBezTo>
                  <a:cubicBezTo>
                    <a:pt x="40379" y="14806"/>
                    <a:pt x="32303" y="0"/>
                    <a:pt x="8076" y="0"/>
                  </a:cubicBezTo>
                  <a:cubicBezTo>
                    <a:pt x="8076" y="0"/>
                    <a:pt x="8076" y="0"/>
                    <a:pt x="8076" y="0"/>
                  </a:cubicBezTo>
                </a:path>
              </a:pathLst>
            </a:custGeom>
            <a:solidFill>
              <a:schemeClr val="tx2">
                <a:lumMod val="40000"/>
                <a:lumOff val="60000"/>
              </a:schemeClr>
            </a:solidFill>
            <a:ln>
              <a:noFill/>
            </a:ln>
          </p:spPr>
          <p:txBody>
            <a:bodyPr anchor="ctr"/>
            <a:lstStyle/>
            <a:p>
              <a:pPr algn="ctr"/>
              <a:endParaRPr sz="2930" b="1"/>
            </a:p>
          </p:txBody>
        </p:sp>
        <p:sp>
          <p:nvSpPr>
            <p:cNvPr id="208" name="íŝḻîḍê"/>
            <p:cNvSpPr/>
            <p:nvPr/>
          </p:nvSpPr>
          <p:spPr>
            <a:xfrm>
              <a:off x="7302068" y="3624272"/>
              <a:ext cx="71337" cy="165554"/>
            </a:xfrm>
            <a:custGeom>
              <a:avLst/>
              <a:gdLst/>
              <a:ahLst/>
              <a:cxnLst/>
              <a:rect l="0" t="0" r="r" b="b"/>
              <a:pathLst>
                <a:path w="71337" h="165554">
                  <a:moveTo>
                    <a:pt x="71337" y="0"/>
                  </a:moveTo>
                  <a:cubicBezTo>
                    <a:pt x="71337" y="0"/>
                    <a:pt x="71337" y="0"/>
                    <a:pt x="63411" y="0"/>
                  </a:cubicBezTo>
                  <a:cubicBezTo>
                    <a:pt x="63411" y="0"/>
                    <a:pt x="63411" y="0"/>
                    <a:pt x="63411" y="0"/>
                  </a:cubicBezTo>
                  <a:cubicBezTo>
                    <a:pt x="63411" y="0"/>
                    <a:pt x="63411" y="7884"/>
                    <a:pt x="55484" y="15767"/>
                  </a:cubicBezTo>
                  <a:cubicBezTo>
                    <a:pt x="55484" y="23651"/>
                    <a:pt x="55484" y="23651"/>
                    <a:pt x="55484" y="23651"/>
                  </a:cubicBezTo>
                  <a:cubicBezTo>
                    <a:pt x="47558" y="39418"/>
                    <a:pt x="47558" y="39418"/>
                    <a:pt x="47558" y="39418"/>
                  </a:cubicBezTo>
                  <a:cubicBezTo>
                    <a:pt x="47558" y="47301"/>
                    <a:pt x="47558" y="47301"/>
                    <a:pt x="47558" y="47301"/>
                  </a:cubicBezTo>
                  <a:cubicBezTo>
                    <a:pt x="31705" y="70952"/>
                    <a:pt x="31705" y="70952"/>
                    <a:pt x="31705" y="70952"/>
                  </a:cubicBezTo>
                  <a:cubicBezTo>
                    <a:pt x="31705" y="86719"/>
                    <a:pt x="31705" y="86719"/>
                    <a:pt x="31705" y="86719"/>
                  </a:cubicBezTo>
                  <a:cubicBezTo>
                    <a:pt x="23779" y="86719"/>
                    <a:pt x="23779" y="86719"/>
                    <a:pt x="23779" y="86719"/>
                  </a:cubicBezTo>
                  <a:cubicBezTo>
                    <a:pt x="23779" y="94602"/>
                    <a:pt x="23779" y="94602"/>
                    <a:pt x="23779" y="94602"/>
                  </a:cubicBezTo>
                  <a:cubicBezTo>
                    <a:pt x="15853" y="110369"/>
                    <a:pt x="15853" y="110369"/>
                    <a:pt x="15853" y="110369"/>
                  </a:cubicBezTo>
                  <a:cubicBezTo>
                    <a:pt x="15853" y="110369"/>
                    <a:pt x="15853" y="110369"/>
                    <a:pt x="15853" y="110369"/>
                  </a:cubicBezTo>
                  <a:cubicBezTo>
                    <a:pt x="15853" y="118253"/>
                    <a:pt x="15853" y="118253"/>
                    <a:pt x="15853" y="118253"/>
                  </a:cubicBezTo>
                  <a:cubicBezTo>
                    <a:pt x="0" y="165554"/>
                    <a:pt x="0" y="165554"/>
                    <a:pt x="0" y="165554"/>
                  </a:cubicBezTo>
                  <a:cubicBezTo>
                    <a:pt x="15853" y="165554"/>
                    <a:pt x="15853" y="165554"/>
                    <a:pt x="15853" y="165554"/>
                  </a:cubicBezTo>
                  <a:cubicBezTo>
                    <a:pt x="31705" y="118253"/>
                    <a:pt x="31705" y="118253"/>
                    <a:pt x="31705" y="118253"/>
                  </a:cubicBezTo>
                  <a:cubicBezTo>
                    <a:pt x="39632" y="102486"/>
                    <a:pt x="39632" y="102486"/>
                    <a:pt x="39632" y="102486"/>
                  </a:cubicBezTo>
                  <a:cubicBezTo>
                    <a:pt x="47558" y="78835"/>
                    <a:pt x="47558" y="78835"/>
                    <a:pt x="47558" y="78835"/>
                  </a:cubicBezTo>
                  <a:cubicBezTo>
                    <a:pt x="47558" y="70952"/>
                    <a:pt x="47558" y="63068"/>
                    <a:pt x="55484" y="63068"/>
                  </a:cubicBezTo>
                  <a:cubicBezTo>
                    <a:pt x="55484" y="47301"/>
                    <a:pt x="55484" y="47301"/>
                    <a:pt x="55484" y="47301"/>
                  </a:cubicBezTo>
                  <a:cubicBezTo>
                    <a:pt x="55484" y="47301"/>
                    <a:pt x="55484" y="47301"/>
                    <a:pt x="55484" y="47301"/>
                  </a:cubicBezTo>
                  <a:cubicBezTo>
                    <a:pt x="63411" y="31534"/>
                    <a:pt x="63411" y="31534"/>
                    <a:pt x="63411" y="31534"/>
                  </a:cubicBezTo>
                  <a:cubicBezTo>
                    <a:pt x="71337" y="15767"/>
                    <a:pt x="71337" y="15767"/>
                    <a:pt x="71337" y="15767"/>
                  </a:cubicBezTo>
                  <a:cubicBezTo>
                    <a:pt x="71337" y="0"/>
                    <a:pt x="71337" y="0"/>
                    <a:pt x="71337" y="0"/>
                  </a:cubicBezTo>
                </a:path>
              </a:pathLst>
            </a:custGeom>
            <a:solidFill>
              <a:schemeClr val="tx2">
                <a:lumMod val="40000"/>
                <a:lumOff val="60000"/>
              </a:schemeClr>
            </a:solidFill>
            <a:ln>
              <a:noFill/>
            </a:ln>
          </p:spPr>
          <p:txBody>
            <a:bodyPr anchor="ctr"/>
            <a:lstStyle/>
            <a:p>
              <a:pPr algn="ctr"/>
              <a:endParaRPr sz="2930" b="1"/>
            </a:p>
          </p:txBody>
        </p:sp>
        <p:sp>
          <p:nvSpPr>
            <p:cNvPr id="209" name="iṥľide"/>
            <p:cNvSpPr/>
            <p:nvPr/>
          </p:nvSpPr>
          <p:spPr>
            <a:xfrm>
              <a:off x="7238807" y="3789825"/>
              <a:ext cx="63261" cy="32303"/>
            </a:xfrm>
            <a:custGeom>
              <a:avLst/>
              <a:gdLst/>
              <a:ahLst/>
              <a:cxnLst/>
              <a:rect l="0" t="0" r="r" b="b"/>
              <a:pathLst>
                <a:path w="63261" h="32303">
                  <a:moveTo>
                    <a:pt x="31631" y="0"/>
                  </a:moveTo>
                  <a:cubicBezTo>
                    <a:pt x="23723" y="8076"/>
                    <a:pt x="23723" y="8076"/>
                    <a:pt x="23723" y="8076"/>
                  </a:cubicBezTo>
                  <a:cubicBezTo>
                    <a:pt x="23723" y="8076"/>
                    <a:pt x="23723" y="16152"/>
                    <a:pt x="15815" y="16152"/>
                  </a:cubicBezTo>
                  <a:cubicBezTo>
                    <a:pt x="15815" y="16152"/>
                    <a:pt x="15815" y="16152"/>
                    <a:pt x="15815" y="8076"/>
                  </a:cubicBezTo>
                  <a:cubicBezTo>
                    <a:pt x="7908" y="16152"/>
                    <a:pt x="7908" y="16152"/>
                    <a:pt x="7908" y="16152"/>
                  </a:cubicBezTo>
                  <a:cubicBezTo>
                    <a:pt x="0" y="24227"/>
                    <a:pt x="0" y="24227"/>
                    <a:pt x="0" y="24227"/>
                  </a:cubicBezTo>
                  <a:cubicBezTo>
                    <a:pt x="7908" y="32303"/>
                    <a:pt x="7908" y="32303"/>
                    <a:pt x="7908" y="32303"/>
                  </a:cubicBezTo>
                  <a:cubicBezTo>
                    <a:pt x="15815" y="32303"/>
                    <a:pt x="15815" y="32303"/>
                    <a:pt x="15815" y="32303"/>
                  </a:cubicBezTo>
                  <a:cubicBezTo>
                    <a:pt x="31631" y="32303"/>
                    <a:pt x="31631" y="32303"/>
                    <a:pt x="31631" y="32303"/>
                  </a:cubicBezTo>
                  <a:cubicBezTo>
                    <a:pt x="39538" y="24227"/>
                    <a:pt x="39538" y="24227"/>
                    <a:pt x="39538" y="24227"/>
                  </a:cubicBezTo>
                  <a:cubicBezTo>
                    <a:pt x="47446" y="32303"/>
                    <a:pt x="47446" y="32303"/>
                    <a:pt x="47446" y="32303"/>
                  </a:cubicBezTo>
                  <a:cubicBezTo>
                    <a:pt x="55353" y="24227"/>
                    <a:pt x="55353" y="24227"/>
                    <a:pt x="55353" y="24227"/>
                  </a:cubicBezTo>
                  <a:cubicBezTo>
                    <a:pt x="63261" y="16152"/>
                    <a:pt x="63261" y="16152"/>
                    <a:pt x="63261" y="16152"/>
                  </a:cubicBezTo>
                  <a:cubicBezTo>
                    <a:pt x="63261" y="8076"/>
                    <a:pt x="63261" y="8076"/>
                    <a:pt x="63261" y="8076"/>
                  </a:cubicBezTo>
                  <a:cubicBezTo>
                    <a:pt x="63261" y="0"/>
                    <a:pt x="55353" y="0"/>
                    <a:pt x="55353" y="0"/>
                  </a:cubicBezTo>
                  <a:cubicBezTo>
                    <a:pt x="55353" y="0"/>
                    <a:pt x="55353" y="0"/>
                    <a:pt x="55353" y="0"/>
                  </a:cubicBezTo>
                  <a:cubicBezTo>
                    <a:pt x="55353" y="0"/>
                    <a:pt x="55353" y="0"/>
                    <a:pt x="47446" y="8076"/>
                  </a:cubicBezTo>
                  <a:cubicBezTo>
                    <a:pt x="47446" y="16152"/>
                    <a:pt x="47446" y="16152"/>
                    <a:pt x="47446" y="16152"/>
                  </a:cubicBezTo>
                  <a:cubicBezTo>
                    <a:pt x="39538" y="16152"/>
                    <a:pt x="39538" y="8076"/>
                    <a:pt x="39538" y="0"/>
                  </a:cubicBezTo>
                  <a:cubicBezTo>
                    <a:pt x="31631" y="0"/>
                    <a:pt x="31631" y="0"/>
                    <a:pt x="31631" y="0"/>
                  </a:cubicBezTo>
                </a:path>
              </a:pathLst>
            </a:custGeom>
            <a:solidFill>
              <a:schemeClr val="tx2">
                <a:lumMod val="40000"/>
                <a:lumOff val="60000"/>
              </a:schemeClr>
            </a:solidFill>
            <a:ln>
              <a:noFill/>
            </a:ln>
          </p:spPr>
          <p:txBody>
            <a:bodyPr anchor="ctr"/>
            <a:lstStyle/>
            <a:p>
              <a:pPr algn="ctr"/>
              <a:endParaRPr sz="2930" b="1"/>
            </a:p>
          </p:txBody>
        </p:sp>
        <p:sp>
          <p:nvSpPr>
            <p:cNvPr id="210" name="iṩḻiḑé"/>
            <p:cNvSpPr/>
            <p:nvPr/>
          </p:nvSpPr>
          <p:spPr>
            <a:xfrm>
              <a:off x="7318219" y="3718490"/>
              <a:ext cx="1346" cy="8076"/>
            </a:xfrm>
            <a:custGeom>
              <a:avLst/>
              <a:gdLst/>
              <a:ahLst/>
              <a:cxnLst/>
              <a:rect l="0" t="0" r="r" b="b"/>
              <a:pathLst>
                <a:path h="1">
                  <a:moveTo>
                    <a:pt x="0" y="0"/>
                  </a:moveTo>
                  <a:cubicBezTo>
                    <a:pt x="0" y="0"/>
                    <a:pt x="0" y="1"/>
                    <a:pt x="0" y="1"/>
                  </a:cubicBezTo>
                  <a:cubicBezTo>
                    <a:pt x="0" y="1"/>
                    <a:pt x="0" y="1"/>
                    <a:pt x="0" y="1"/>
                  </a:cubicBezTo>
                  <a:cubicBezTo>
                    <a:pt x="0" y="1"/>
                    <a:pt x="0" y="1"/>
                    <a:pt x="0" y="1"/>
                  </a:cubicBezTo>
                  <a:cubicBezTo>
                    <a:pt x="0" y="0"/>
                    <a:pt x="0" y="0"/>
                    <a:pt x="0" y="0"/>
                  </a:cubicBezTo>
                  <a:cubicBezTo>
                    <a:pt x="0" y="0"/>
                    <a:pt x="0" y="0"/>
                    <a:pt x="0" y="0"/>
                  </a:cubicBezTo>
                </a:path>
              </a:pathLst>
            </a:custGeom>
            <a:solidFill>
              <a:schemeClr val="tx2">
                <a:lumMod val="40000"/>
                <a:lumOff val="60000"/>
              </a:schemeClr>
            </a:solidFill>
            <a:ln>
              <a:noFill/>
            </a:ln>
          </p:spPr>
          <p:txBody>
            <a:bodyPr anchor="ctr"/>
            <a:lstStyle/>
            <a:p>
              <a:pPr algn="ctr"/>
              <a:endParaRPr sz="2930" b="1"/>
            </a:p>
          </p:txBody>
        </p:sp>
        <p:sp>
          <p:nvSpPr>
            <p:cNvPr id="211" name="ïṩḷïḋe"/>
            <p:cNvSpPr/>
            <p:nvPr/>
          </p:nvSpPr>
          <p:spPr>
            <a:xfrm>
              <a:off x="7310144" y="3734641"/>
              <a:ext cx="8076" cy="8076"/>
            </a:xfrm>
            <a:custGeom>
              <a:avLst/>
              <a:gdLst/>
              <a:ahLst/>
              <a:cxnLst/>
              <a:rect l="0" t="0" r="r" b="b"/>
              <a:pathLst>
                <a:path w="8076" h="8076">
                  <a:moveTo>
                    <a:pt x="0" y="0"/>
                  </a:moveTo>
                  <a:cubicBezTo>
                    <a:pt x="0" y="0"/>
                    <a:pt x="0" y="0"/>
                    <a:pt x="0" y="8076"/>
                  </a:cubicBezTo>
                  <a:cubicBezTo>
                    <a:pt x="0" y="8076"/>
                    <a:pt x="0" y="8076"/>
                    <a:pt x="0" y="8076"/>
                  </a:cubicBezTo>
                  <a:cubicBezTo>
                    <a:pt x="0" y="8076"/>
                    <a:pt x="0" y="8076"/>
                    <a:pt x="0" y="8076"/>
                  </a:cubicBezTo>
                  <a:cubicBezTo>
                    <a:pt x="0" y="8076"/>
                    <a:pt x="0" y="8076"/>
                    <a:pt x="0" y="8076"/>
                  </a:cubicBezTo>
                  <a:cubicBezTo>
                    <a:pt x="8076" y="0"/>
                    <a:pt x="8076" y="0"/>
                    <a:pt x="8076" y="0"/>
                  </a:cubicBezTo>
                  <a:cubicBezTo>
                    <a:pt x="0" y="0"/>
                    <a:pt x="0" y="0"/>
                    <a:pt x="0" y="0"/>
                  </a:cubicBezTo>
                  <a:cubicBezTo>
                    <a:pt x="0" y="0"/>
                    <a:pt x="0" y="0"/>
                    <a:pt x="0" y="0"/>
                  </a:cubicBezTo>
                </a:path>
              </a:pathLst>
            </a:custGeom>
            <a:solidFill>
              <a:schemeClr val="tx2">
                <a:lumMod val="40000"/>
                <a:lumOff val="60000"/>
              </a:schemeClr>
            </a:solidFill>
            <a:ln>
              <a:noFill/>
            </a:ln>
          </p:spPr>
          <p:txBody>
            <a:bodyPr anchor="ctr"/>
            <a:lstStyle/>
            <a:p>
              <a:pPr algn="ctr"/>
              <a:endParaRPr sz="2930" b="1"/>
            </a:p>
          </p:txBody>
        </p:sp>
        <p:sp>
          <p:nvSpPr>
            <p:cNvPr id="212" name="íṡ1iďé"/>
            <p:cNvSpPr/>
            <p:nvPr/>
          </p:nvSpPr>
          <p:spPr>
            <a:xfrm>
              <a:off x="7302068" y="3726565"/>
              <a:ext cx="8076" cy="24227"/>
            </a:xfrm>
            <a:custGeom>
              <a:avLst/>
              <a:gdLst/>
              <a:ahLst/>
              <a:cxnLst/>
              <a:rect l="0" t="0" r="r" b="b"/>
              <a:pathLst>
                <a:path w="8076" h="24227">
                  <a:moveTo>
                    <a:pt x="8076" y="0"/>
                  </a:moveTo>
                  <a:cubicBezTo>
                    <a:pt x="0" y="0"/>
                    <a:pt x="0" y="0"/>
                    <a:pt x="0" y="0"/>
                  </a:cubicBezTo>
                  <a:cubicBezTo>
                    <a:pt x="0" y="8076"/>
                    <a:pt x="0" y="8076"/>
                    <a:pt x="0" y="16151"/>
                  </a:cubicBezTo>
                  <a:cubicBezTo>
                    <a:pt x="0" y="24227"/>
                    <a:pt x="0" y="24227"/>
                    <a:pt x="0" y="24227"/>
                  </a:cubicBezTo>
                  <a:cubicBezTo>
                    <a:pt x="0" y="24227"/>
                    <a:pt x="0" y="24227"/>
                    <a:pt x="0" y="24227"/>
                  </a:cubicBezTo>
                  <a:cubicBezTo>
                    <a:pt x="8076" y="24227"/>
                    <a:pt x="8076" y="16151"/>
                    <a:pt x="8076" y="0"/>
                  </a:cubicBezTo>
                  <a:cubicBezTo>
                    <a:pt x="8076" y="0"/>
                    <a:pt x="8076" y="0"/>
                    <a:pt x="8076" y="0"/>
                  </a:cubicBezTo>
                </a:path>
              </a:pathLst>
            </a:custGeom>
            <a:solidFill>
              <a:schemeClr val="tx2">
                <a:lumMod val="40000"/>
                <a:lumOff val="60000"/>
              </a:schemeClr>
            </a:solidFill>
            <a:ln>
              <a:noFill/>
            </a:ln>
          </p:spPr>
          <p:txBody>
            <a:bodyPr anchor="ctr"/>
            <a:lstStyle/>
            <a:p>
              <a:pPr algn="ctr"/>
              <a:endParaRPr sz="2930" b="1"/>
            </a:p>
          </p:txBody>
        </p:sp>
        <p:sp>
          <p:nvSpPr>
            <p:cNvPr id="213" name="îśḷiḑé"/>
            <p:cNvSpPr/>
            <p:nvPr/>
          </p:nvSpPr>
          <p:spPr>
            <a:xfrm>
              <a:off x="7246883" y="3544860"/>
              <a:ext cx="63261" cy="189781"/>
            </a:xfrm>
            <a:custGeom>
              <a:avLst/>
              <a:gdLst/>
              <a:ahLst/>
              <a:cxnLst/>
              <a:rect l="0" t="0" r="r" b="b"/>
              <a:pathLst>
                <a:path w="63261" h="189781">
                  <a:moveTo>
                    <a:pt x="23723" y="0"/>
                  </a:moveTo>
                  <a:cubicBezTo>
                    <a:pt x="15815" y="23723"/>
                    <a:pt x="15815" y="23723"/>
                    <a:pt x="7908" y="23723"/>
                  </a:cubicBezTo>
                  <a:cubicBezTo>
                    <a:pt x="7908" y="23723"/>
                    <a:pt x="7908" y="23723"/>
                    <a:pt x="7908" y="23723"/>
                  </a:cubicBezTo>
                  <a:cubicBezTo>
                    <a:pt x="7908" y="31630"/>
                    <a:pt x="7908" y="31630"/>
                    <a:pt x="15815" y="31630"/>
                  </a:cubicBezTo>
                  <a:cubicBezTo>
                    <a:pt x="15815" y="39538"/>
                    <a:pt x="15815" y="39538"/>
                    <a:pt x="15815" y="39538"/>
                  </a:cubicBezTo>
                  <a:cubicBezTo>
                    <a:pt x="7908" y="39538"/>
                    <a:pt x="7908" y="39538"/>
                    <a:pt x="15815" y="47445"/>
                  </a:cubicBezTo>
                  <a:cubicBezTo>
                    <a:pt x="15815" y="55353"/>
                    <a:pt x="15815" y="55353"/>
                    <a:pt x="15815" y="55353"/>
                  </a:cubicBezTo>
                  <a:cubicBezTo>
                    <a:pt x="15815" y="63260"/>
                    <a:pt x="23723" y="71168"/>
                    <a:pt x="7908" y="94891"/>
                  </a:cubicBezTo>
                  <a:cubicBezTo>
                    <a:pt x="0" y="102798"/>
                    <a:pt x="7908" y="102798"/>
                    <a:pt x="7908" y="110706"/>
                  </a:cubicBezTo>
                  <a:cubicBezTo>
                    <a:pt x="7908" y="110706"/>
                    <a:pt x="7908" y="110706"/>
                    <a:pt x="7908" y="110706"/>
                  </a:cubicBezTo>
                  <a:cubicBezTo>
                    <a:pt x="15815" y="118613"/>
                    <a:pt x="7908" y="126521"/>
                    <a:pt x="7908" y="134428"/>
                  </a:cubicBezTo>
                  <a:cubicBezTo>
                    <a:pt x="15815" y="150243"/>
                    <a:pt x="15815" y="150243"/>
                    <a:pt x="15815" y="150243"/>
                  </a:cubicBezTo>
                  <a:cubicBezTo>
                    <a:pt x="15815" y="150243"/>
                    <a:pt x="15815" y="158151"/>
                    <a:pt x="7908" y="166058"/>
                  </a:cubicBezTo>
                  <a:cubicBezTo>
                    <a:pt x="7908" y="173966"/>
                    <a:pt x="7908" y="181873"/>
                    <a:pt x="7908" y="189781"/>
                  </a:cubicBezTo>
                  <a:cubicBezTo>
                    <a:pt x="7908" y="189781"/>
                    <a:pt x="7908" y="189781"/>
                    <a:pt x="15815" y="189781"/>
                  </a:cubicBezTo>
                  <a:cubicBezTo>
                    <a:pt x="15815" y="189781"/>
                    <a:pt x="15815" y="189781"/>
                    <a:pt x="15815" y="189781"/>
                  </a:cubicBezTo>
                  <a:cubicBezTo>
                    <a:pt x="23723" y="181873"/>
                    <a:pt x="23723" y="181873"/>
                    <a:pt x="23723" y="181873"/>
                  </a:cubicBezTo>
                  <a:cubicBezTo>
                    <a:pt x="23723" y="181873"/>
                    <a:pt x="23723" y="181873"/>
                    <a:pt x="23723" y="181873"/>
                  </a:cubicBezTo>
                  <a:cubicBezTo>
                    <a:pt x="31631" y="181873"/>
                    <a:pt x="31631" y="189781"/>
                    <a:pt x="31631" y="189781"/>
                  </a:cubicBezTo>
                  <a:cubicBezTo>
                    <a:pt x="39538" y="189781"/>
                    <a:pt x="39538" y="181873"/>
                    <a:pt x="39538" y="181873"/>
                  </a:cubicBezTo>
                  <a:cubicBezTo>
                    <a:pt x="39538" y="181873"/>
                    <a:pt x="47446" y="181873"/>
                    <a:pt x="47446" y="181873"/>
                  </a:cubicBezTo>
                  <a:cubicBezTo>
                    <a:pt x="47446" y="181873"/>
                    <a:pt x="47446" y="181873"/>
                    <a:pt x="47446" y="181873"/>
                  </a:cubicBezTo>
                  <a:cubicBezTo>
                    <a:pt x="55353" y="166058"/>
                    <a:pt x="55353" y="166058"/>
                    <a:pt x="63261" y="134428"/>
                  </a:cubicBezTo>
                  <a:cubicBezTo>
                    <a:pt x="63261" y="134428"/>
                    <a:pt x="63261" y="134428"/>
                    <a:pt x="63261" y="134428"/>
                  </a:cubicBezTo>
                  <a:cubicBezTo>
                    <a:pt x="63261" y="134428"/>
                    <a:pt x="63261" y="134428"/>
                    <a:pt x="63261" y="134428"/>
                  </a:cubicBezTo>
                  <a:cubicBezTo>
                    <a:pt x="63261" y="134428"/>
                    <a:pt x="63261" y="134428"/>
                    <a:pt x="63261" y="134428"/>
                  </a:cubicBezTo>
                  <a:cubicBezTo>
                    <a:pt x="63261" y="126521"/>
                    <a:pt x="63261" y="126521"/>
                    <a:pt x="63261" y="126521"/>
                  </a:cubicBezTo>
                  <a:cubicBezTo>
                    <a:pt x="63261" y="126521"/>
                    <a:pt x="63261" y="126521"/>
                    <a:pt x="63261" y="126521"/>
                  </a:cubicBezTo>
                  <a:cubicBezTo>
                    <a:pt x="63261" y="126521"/>
                    <a:pt x="63261" y="126521"/>
                    <a:pt x="63261" y="126521"/>
                  </a:cubicBezTo>
                  <a:cubicBezTo>
                    <a:pt x="63261" y="126521"/>
                    <a:pt x="63261" y="126521"/>
                    <a:pt x="63261" y="126521"/>
                  </a:cubicBezTo>
                  <a:cubicBezTo>
                    <a:pt x="63261" y="126521"/>
                    <a:pt x="63261" y="126521"/>
                    <a:pt x="63261" y="126521"/>
                  </a:cubicBezTo>
                  <a:cubicBezTo>
                    <a:pt x="63261" y="110706"/>
                    <a:pt x="63261" y="110706"/>
                    <a:pt x="63261" y="110706"/>
                  </a:cubicBezTo>
                  <a:cubicBezTo>
                    <a:pt x="63261" y="110706"/>
                    <a:pt x="55353" y="110706"/>
                    <a:pt x="55353" y="110706"/>
                  </a:cubicBezTo>
                  <a:cubicBezTo>
                    <a:pt x="55353" y="110706"/>
                    <a:pt x="55353" y="110706"/>
                    <a:pt x="55353" y="110706"/>
                  </a:cubicBezTo>
                  <a:cubicBezTo>
                    <a:pt x="55353" y="110706"/>
                    <a:pt x="55353" y="110706"/>
                    <a:pt x="55353" y="110706"/>
                  </a:cubicBezTo>
                  <a:cubicBezTo>
                    <a:pt x="55353" y="102798"/>
                    <a:pt x="55353" y="94891"/>
                    <a:pt x="55353" y="94891"/>
                  </a:cubicBezTo>
                  <a:cubicBezTo>
                    <a:pt x="55353" y="79075"/>
                    <a:pt x="55353" y="79075"/>
                    <a:pt x="55353" y="79075"/>
                  </a:cubicBezTo>
                  <a:cubicBezTo>
                    <a:pt x="55353" y="79075"/>
                    <a:pt x="47446" y="79075"/>
                    <a:pt x="47446" y="71168"/>
                  </a:cubicBezTo>
                  <a:cubicBezTo>
                    <a:pt x="39538" y="55353"/>
                    <a:pt x="39538" y="55353"/>
                    <a:pt x="39538" y="55353"/>
                  </a:cubicBezTo>
                  <a:cubicBezTo>
                    <a:pt x="39538" y="55353"/>
                    <a:pt x="39538" y="55353"/>
                    <a:pt x="39538" y="55353"/>
                  </a:cubicBezTo>
                  <a:cubicBezTo>
                    <a:pt x="39538" y="55353"/>
                    <a:pt x="39538" y="55353"/>
                    <a:pt x="39538" y="47445"/>
                  </a:cubicBezTo>
                  <a:cubicBezTo>
                    <a:pt x="39538" y="47445"/>
                    <a:pt x="39538" y="47445"/>
                    <a:pt x="39538" y="47445"/>
                  </a:cubicBezTo>
                  <a:cubicBezTo>
                    <a:pt x="31631" y="7908"/>
                    <a:pt x="31631" y="7908"/>
                    <a:pt x="31631" y="7908"/>
                  </a:cubicBezTo>
                  <a:cubicBezTo>
                    <a:pt x="31631" y="0"/>
                    <a:pt x="31631" y="0"/>
                    <a:pt x="23723" y="0"/>
                  </a:cubicBezTo>
                  <a:cubicBezTo>
                    <a:pt x="23723" y="0"/>
                    <a:pt x="23723" y="0"/>
                    <a:pt x="23723" y="0"/>
                  </a:cubicBezTo>
                </a:path>
              </a:pathLst>
            </a:custGeom>
            <a:solidFill>
              <a:schemeClr val="tx2">
                <a:lumMod val="40000"/>
                <a:lumOff val="60000"/>
              </a:schemeClr>
            </a:solidFill>
            <a:ln>
              <a:noFill/>
            </a:ln>
          </p:spPr>
          <p:txBody>
            <a:bodyPr anchor="ctr"/>
            <a:lstStyle/>
            <a:p>
              <a:pPr algn="ctr"/>
              <a:endParaRPr sz="2930" b="1"/>
            </a:p>
          </p:txBody>
        </p:sp>
        <p:sp>
          <p:nvSpPr>
            <p:cNvPr id="214" name="íṧļiḑè"/>
            <p:cNvSpPr/>
            <p:nvPr/>
          </p:nvSpPr>
          <p:spPr>
            <a:xfrm>
              <a:off x="6420460" y="4153236"/>
              <a:ext cx="87488" cy="110369"/>
            </a:xfrm>
            <a:custGeom>
              <a:avLst/>
              <a:gdLst/>
              <a:ahLst/>
              <a:cxnLst/>
              <a:rect l="0" t="0" r="r" b="b"/>
              <a:pathLst>
                <a:path w="87488" h="110369">
                  <a:moveTo>
                    <a:pt x="87488" y="0"/>
                  </a:moveTo>
                  <a:cubicBezTo>
                    <a:pt x="79535" y="0"/>
                    <a:pt x="63628" y="7884"/>
                    <a:pt x="63628" y="7884"/>
                  </a:cubicBezTo>
                  <a:cubicBezTo>
                    <a:pt x="63628" y="7884"/>
                    <a:pt x="55674" y="23651"/>
                    <a:pt x="55674" y="31534"/>
                  </a:cubicBezTo>
                  <a:cubicBezTo>
                    <a:pt x="39767" y="31534"/>
                    <a:pt x="39767" y="31534"/>
                    <a:pt x="39767" y="31534"/>
                  </a:cubicBezTo>
                  <a:cubicBezTo>
                    <a:pt x="31814" y="39418"/>
                    <a:pt x="31814" y="39418"/>
                    <a:pt x="31814" y="39418"/>
                  </a:cubicBezTo>
                  <a:cubicBezTo>
                    <a:pt x="23860" y="47301"/>
                    <a:pt x="23860" y="47301"/>
                    <a:pt x="23860" y="47301"/>
                  </a:cubicBezTo>
                  <a:cubicBezTo>
                    <a:pt x="23860" y="47301"/>
                    <a:pt x="23860" y="47301"/>
                    <a:pt x="23860" y="47301"/>
                  </a:cubicBezTo>
                  <a:cubicBezTo>
                    <a:pt x="15907" y="47301"/>
                    <a:pt x="15907" y="47301"/>
                    <a:pt x="7953" y="39418"/>
                  </a:cubicBezTo>
                  <a:cubicBezTo>
                    <a:pt x="7953" y="39418"/>
                    <a:pt x="7953" y="39418"/>
                    <a:pt x="0" y="39418"/>
                  </a:cubicBezTo>
                  <a:cubicBezTo>
                    <a:pt x="0" y="39418"/>
                    <a:pt x="0" y="39418"/>
                    <a:pt x="0" y="39418"/>
                  </a:cubicBezTo>
                  <a:cubicBezTo>
                    <a:pt x="0" y="39418"/>
                    <a:pt x="0" y="47301"/>
                    <a:pt x="0" y="55185"/>
                  </a:cubicBezTo>
                  <a:cubicBezTo>
                    <a:pt x="7953" y="63068"/>
                    <a:pt x="7953" y="63068"/>
                    <a:pt x="7953" y="63068"/>
                  </a:cubicBezTo>
                  <a:cubicBezTo>
                    <a:pt x="7953" y="70952"/>
                    <a:pt x="7953" y="70952"/>
                    <a:pt x="7953" y="70952"/>
                  </a:cubicBezTo>
                  <a:cubicBezTo>
                    <a:pt x="23860" y="63068"/>
                    <a:pt x="23860" y="63068"/>
                    <a:pt x="23860" y="63068"/>
                  </a:cubicBezTo>
                  <a:cubicBezTo>
                    <a:pt x="15907" y="86719"/>
                    <a:pt x="15907" y="86719"/>
                    <a:pt x="15907" y="86719"/>
                  </a:cubicBezTo>
                  <a:cubicBezTo>
                    <a:pt x="23860" y="102486"/>
                    <a:pt x="23860" y="102486"/>
                    <a:pt x="23860" y="102486"/>
                  </a:cubicBezTo>
                  <a:cubicBezTo>
                    <a:pt x="31814" y="110369"/>
                    <a:pt x="31814" y="110369"/>
                    <a:pt x="31814" y="110369"/>
                  </a:cubicBezTo>
                  <a:cubicBezTo>
                    <a:pt x="39767" y="102486"/>
                    <a:pt x="39767" y="102486"/>
                    <a:pt x="39767" y="102486"/>
                  </a:cubicBezTo>
                  <a:cubicBezTo>
                    <a:pt x="31814" y="94602"/>
                    <a:pt x="31814" y="94602"/>
                    <a:pt x="31814" y="94602"/>
                  </a:cubicBezTo>
                  <a:cubicBezTo>
                    <a:pt x="31814" y="86719"/>
                    <a:pt x="39767" y="86719"/>
                    <a:pt x="39767" y="78835"/>
                  </a:cubicBezTo>
                  <a:cubicBezTo>
                    <a:pt x="55674" y="78835"/>
                    <a:pt x="55674" y="78835"/>
                    <a:pt x="55674" y="78835"/>
                  </a:cubicBezTo>
                  <a:cubicBezTo>
                    <a:pt x="63628" y="70952"/>
                    <a:pt x="63628" y="70952"/>
                    <a:pt x="63628" y="70952"/>
                  </a:cubicBezTo>
                  <a:cubicBezTo>
                    <a:pt x="47721" y="63068"/>
                    <a:pt x="47721" y="63068"/>
                    <a:pt x="47721" y="63068"/>
                  </a:cubicBezTo>
                  <a:cubicBezTo>
                    <a:pt x="55674" y="31534"/>
                    <a:pt x="55674" y="31534"/>
                    <a:pt x="55674" y="31534"/>
                  </a:cubicBezTo>
                  <a:cubicBezTo>
                    <a:pt x="79535" y="15767"/>
                    <a:pt x="79535" y="15767"/>
                    <a:pt x="79535" y="15767"/>
                  </a:cubicBezTo>
                  <a:cubicBezTo>
                    <a:pt x="87488" y="7884"/>
                    <a:pt x="87488" y="0"/>
                    <a:pt x="87488" y="0"/>
                  </a:cubicBezTo>
                  <a:cubicBezTo>
                    <a:pt x="87488" y="0"/>
                    <a:pt x="87488" y="0"/>
                    <a:pt x="87488" y="0"/>
                  </a:cubicBezTo>
                </a:path>
              </a:pathLst>
            </a:custGeom>
            <a:solidFill>
              <a:schemeClr val="tx2">
                <a:lumMod val="40000"/>
                <a:lumOff val="60000"/>
              </a:schemeClr>
            </a:solidFill>
            <a:ln>
              <a:noFill/>
            </a:ln>
          </p:spPr>
          <p:txBody>
            <a:bodyPr anchor="ctr"/>
            <a:lstStyle/>
            <a:p>
              <a:pPr algn="ctr"/>
              <a:endParaRPr sz="2930" b="1"/>
            </a:p>
          </p:txBody>
        </p:sp>
        <p:sp>
          <p:nvSpPr>
            <p:cNvPr id="215" name="išľïḍê"/>
            <p:cNvSpPr/>
            <p:nvPr/>
          </p:nvSpPr>
          <p:spPr>
            <a:xfrm>
              <a:off x="6460839" y="4248800"/>
              <a:ext cx="61914" cy="102293"/>
            </a:xfrm>
            <a:custGeom>
              <a:avLst/>
              <a:gdLst/>
              <a:ahLst/>
              <a:cxnLst/>
              <a:rect l="0" t="0" r="r" b="b"/>
              <a:pathLst>
                <a:path w="61914" h="102293">
                  <a:moveTo>
                    <a:pt x="23218" y="0"/>
                  </a:moveTo>
                  <a:cubicBezTo>
                    <a:pt x="15479" y="7869"/>
                    <a:pt x="15479" y="7869"/>
                    <a:pt x="15479" y="7869"/>
                  </a:cubicBezTo>
                  <a:cubicBezTo>
                    <a:pt x="0" y="7869"/>
                    <a:pt x="0" y="7869"/>
                    <a:pt x="0" y="7869"/>
                  </a:cubicBezTo>
                  <a:cubicBezTo>
                    <a:pt x="0" y="23606"/>
                    <a:pt x="0" y="23606"/>
                    <a:pt x="0" y="23606"/>
                  </a:cubicBezTo>
                  <a:cubicBezTo>
                    <a:pt x="7739" y="39343"/>
                    <a:pt x="7739" y="39343"/>
                    <a:pt x="7739" y="39343"/>
                  </a:cubicBezTo>
                  <a:cubicBezTo>
                    <a:pt x="7739" y="39343"/>
                    <a:pt x="7739" y="47212"/>
                    <a:pt x="0" y="55081"/>
                  </a:cubicBezTo>
                  <a:cubicBezTo>
                    <a:pt x="15479" y="55081"/>
                    <a:pt x="15479" y="55081"/>
                    <a:pt x="15479" y="55081"/>
                  </a:cubicBezTo>
                  <a:cubicBezTo>
                    <a:pt x="23218" y="62950"/>
                    <a:pt x="23218" y="62950"/>
                    <a:pt x="23218" y="62950"/>
                  </a:cubicBezTo>
                  <a:cubicBezTo>
                    <a:pt x="15479" y="78687"/>
                    <a:pt x="15479" y="78687"/>
                    <a:pt x="15479" y="78687"/>
                  </a:cubicBezTo>
                  <a:cubicBezTo>
                    <a:pt x="30957" y="102293"/>
                    <a:pt x="30957" y="102293"/>
                    <a:pt x="30957" y="102293"/>
                  </a:cubicBezTo>
                  <a:cubicBezTo>
                    <a:pt x="38696" y="102293"/>
                    <a:pt x="38696" y="102293"/>
                    <a:pt x="38696" y="102293"/>
                  </a:cubicBezTo>
                  <a:cubicBezTo>
                    <a:pt x="46436" y="94424"/>
                    <a:pt x="46436" y="94424"/>
                    <a:pt x="46436" y="94424"/>
                  </a:cubicBezTo>
                  <a:cubicBezTo>
                    <a:pt x="61914" y="94424"/>
                    <a:pt x="61914" y="94424"/>
                    <a:pt x="61914" y="94424"/>
                  </a:cubicBezTo>
                  <a:cubicBezTo>
                    <a:pt x="61914" y="86556"/>
                    <a:pt x="61914" y="86556"/>
                    <a:pt x="61914" y="86556"/>
                  </a:cubicBezTo>
                  <a:cubicBezTo>
                    <a:pt x="61914" y="55081"/>
                    <a:pt x="61914" y="55081"/>
                    <a:pt x="61914" y="55081"/>
                  </a:cubicBezTo>
                  <a:cubicBezTo>
                    <a:pt x="46436" y="55081"/>
                    <a:pt x="46436" y="55081"/>
                    <a:pt x="46436" y="55081"/>
                  </a:cubicBezTo>
                  <a:cubicBezTo>
                    <a:pt x="46436" y="47212"/>
                    <a:pt x="46436" y="47212"/>
                    <a:pt x="46436" y="47212"/>
                  </a:cubicBezTo>
                  <a:cubicBezTo>
                    <a:pt x="38696" y="47212"/>
                    <a:pt x="38696" y="47212"/>
                    <a:pt x="38696" y="47212"/>
                  </a:cubicBezTo>
                  <a:cubicBezTo>
                    <a:pt x="30957" y="23606"/>
                    <a:pt x="30957" y="23606"/>
                    <a:pt x="30957" y="23606"/>
                  </a:cubicBezTo>
                  <a:cubicBezTo>
                    <a:pt x="23218" y="15737"/>
                    <a:pt x="23218" y="15737"/>
                    <a:pt x="23218" y="15737"/>
                  </a:cubicBezTo>
                  <a:cubicBezTo>
                    <a:pt x="30957" y="7869"/>
                    <a:pt x="30957" y="7869"/>
                    <a:pt x="30957" y="7869"/>
                  </a:cubicBezTo>
                  <a:cubicBezTo>
                    <a:pt x="23218" y="0"/>
                    <a:pt x="23218" y="0"/>
                    <a:pt x="23218" y="0"/>
                  </a:cubicBezTo>
                </a:path>
              </a:pathLst>
            </a:custGeom>
            <a:solidFill>
              <a:schemeClr val="tx2">
                <a:lumMod val="40000"/>
                <a:lumOff val="60000"/>
              </a:schemeClr>
            </a:solidFill>
            <a:ln>
              <a:noFill/>
            </a:ln>
          </p:spPr>
          <p:txBody>
            <a:bodyPr anchor="ctr"/>
            <a:lstStyle/>
            <a:p>
              <a:pPr algn="ctr"/>
              <a:endParaRPr sz="2930" b="1"/>
            </a:p>
          </p:txBody>
        </p:sp>
        <p:sp>
          <p:nvSpPr>
            <p:cNvPr id="216" name="iṩḷiḓé"/>
            <p:cNvSpPr/>
            <p:nvPr/>
          </p:nvSpPr>
          <p:spPr>
            <a:xfrm>
              <a:off x="7224002" y="3805977"/>
              <a:ext cx="14806" cy="16152"/>
            </a:xfrm>
            <a:custGeom>
              <a:avLst/>
              <a:gdLst/>
              <a:ahLst/>
              <a:cxnLst/>
              <a:rect l="0" t="0" r="r" b="b"/>
              <a:pathLst>
                <a:path w="14806" h="16152">
                  <a:moveTo>
                    <a:pt x="14806" y="0"/>
                  </a:moveTo>
                  <a:cubicBezTo>
                    <a:pt x="7403" y="0"/>
                    <a:pt x="7403" y="0"/>
                    <a:pt x="7403" y="0"/>
                  </a:cubicBezTo>
                  <a:cubicBezTo>
                    <a:pt x="0" y="8076"/>
                    <a:pt x="0" y="8076"/>
                    <a:pt x="0" y="8076"/>
                  </a:cubicBezTo>
                  <a:cubicBezTo>
                    <a:pt x="0" y="16152"/>
                    <a:pt x="0" y="16152"/>
                    <a:pt x="0" y="16152"/>
                  </a:cubicBezTo>
                  <a:cubicBezTo>
                    <a:pt x="0" y="16152"/>
                    <a:pt x="0" y="16152"/>
                    <a:pt x="0" y="16152"/>
                  </a:cubicBezTo>
                  <a:cubicBezTo>
                    <a:pt x="7403" y="16152"/>
                    <a:pt x="7403" y="8076"/>
                    <a:pt x="7403" y="8076"/>
                  </a:cubicBezTo>
                  <a:cubicBezTo>
                    <a:pt x="14806" y="0"/>
                    <a:pt x="14806" y="0"/>
                    <a:pt x="14806" y="0"/>
                  </a:cubicBezTo>
                  <a:cubicBezTo>
                    <a:pt x="14806" y="0"/>
                    <a:pt x="14806" y="0"/>
                    <a:pt x="14806" y="0"/>
                  </a:cubicBezTo>
                  <a:cubicBezTo>
                    <a:pt x="14806" y="0"/>
                    <a:pt x="14806" y="0"/>
                    <a:pt x="14806" y="0"/>
                  </a:cubicBezTo>
                </a:path>
              </a:pathLst>
            </a:custGeom>
            <a:solidFill>
              <a:schemeClr val="tx2">
                <a:lumMod val="40000"/>
                <a:lumOff val="60000"/>
              </a:schemeClr>
            </a:solidFill>
            <a:ln>
              <a:noFill/>
            </a:ln>
          </p:spPr>
          <p:txBody>
            <a:bodyPr anchor="ctr"/>
            <a:lstStyle/>
            <a:p>
              <a:pPr algn="ctr"/>
              <a:endParaRPr sz="2930" b="1"/>
            </a:p>
          </p:txBody>
        </p:sp>
        <p:sp>
          <p:nvSpPr>
            <p:cNvPr id="217" name="ïṣľïḋe"/>
            <p:cNvSpPr/>
            <p:nvPr/>
          </p:nvSpPr>
          <p:spPr>
            <a:xfrm>
              <a:off x="7215926" y="3797901"/>
              <a:ext cx="8076" cy="8076"/>
            </a:xfrm>
            <a:custGeom>
              <a:avLst/>
              <a:gdLst/>
              <a:ahLst/>
              <a:cxnLst/>
              <a:rect l="0" t="0" r="r" b="b"/>
              <a:pathLst>
                <a:path w="8076" h="8076">
                  <a:moveTo>
                    <a:pt x="8076" y="0"/>
                  </a:moveTo>
                  <a:cubicBezTo>
                    <a:pt x="0" y="8076"/>
                    <a:pt x="0" y="8076"/>
                    <a:pt x="0" y="8076"/>
                  </a:cubicBezTo>
                  <a:cubicBezTo>
                    <a:pt x="8076" y="8076"/>
                    <a:pt x="8076" y="8076"/>
                    <a:pt x="8076" y="8076"/>
                  </a:cubicBezTo>
                  <a:cubicBezTo>
                    <a:pt x="8076" y="8076"/>
                    <a:pt x="8076" y="0"/>
                    <a:pt x="8076" y="0"/>
                  </a:cubicBezTo>
                  <a:cubicBezTo>
                    <a:pt x="8076" y="0"/>
                    <a:pt x="8076" y="0"/>
                    <a:pt x="8076" y="0"/>
                  </a:cubicBezTo>
                </a:path>
              </a:pathLst>
            </a:custGeom>
            <a:solidFill>
              <a:schemeClr val="tx2">
                <a:lumMod val="40000"/>
                <a:lumOff val="60000"/>
              </a:schemeClr>
            </a:solidFill>
            <a:ln>
              <a:noFill/>
            </a:ln>
          </p:spPr>
          <p:txBody>
            <a:bodyPr anchor="ctr"/>
            <a:lstStyle/>
            <a:p>
              <a:pPr algn="ctr"/>
              <a:endParaRPr sz="2930" b="1"/>
            </a:p>
          </p:txBody>
        </p:sp>
        <p:sp>
          <p:nvSpPr>
            <p:cNvPr id="218" name="ïšļïḑê"/>
            <p:cNvSpPr/>
            <p:nvPr/>
          </p:nvSpPr>
          <p:spPr>
            <a:xfrm>
              <a:off x="7199774" y="3814053"/>
              <a:ext cx="16152" cy="14806"/>
            </a:xfrm>
            <a:custGeom>
              <a:avLst/>
              <a:gdLst/>
              <a:ahLst/>
              <a:cxnLst/>
              <a:rect l="0" t="0" r="r" b="b"/>
              <a:pathLst>
                <a:path w="16152" h="14806">
                  <a:moveTo>
                    <a:pt x="8076" y="0"/>
                  </a:moveTo>
                  <a:cubicBezTo>
                    <a:pt x="0" y="14806"/>
                    <a:pt x="0" y="14806"/>
                    <a:pt x="0" y="14806"/>
                  </a:cubicBezTo>
                  <a:cubicBezTo>
                    <a:pt x="0" y="14806"/>
                    <a:pt x="0" y="14806"/>
                    <a:pt x="0" y="14806"/>
                  </a:cubicBezTo>
                  <a:cubicBezTo>
                    <a:pt x="8076" y="14806"/>
                    <a:pt x="8076" y="14806"/>
                    <a:pt x="8076" y="14806"/>
                  </a:cubicBezTo>
                  <a:cubicBezTo>
                    <a:pt x="8076" y="14806"/>
                    <a:pt x="16152" y="7403"/>
                    <a:pt x="16152" y="0"/>
                  </a:cubicBezTo>
                  <a:cubicBezTo>
                    <a:pt x="8076" y="0"/>
                    <a:pt x="8076" y="0"/>
                    <a:pt x="8076" y="0"/>
                  </a:cubicBezTo>
                </a:path>
              </a:pathLst>
            </a:custGeom>
            <a:solidFill>
              <a:schemeClr val="tx2">
                <a:lumMod val="40000"/>
                <a:lumOff val="60000"/>
              </a:schemeClr>
            </a:solidFill>
            <a:ln>
              <a:noFill/>
            </a:ln>
          </p:spPr>
          <p:txBody>
            <a:bodyPr anchor="ctr"/>
            <a:lstStyle/>
            <a:p>
              <a:pPr algn="ctr"/>
              <a:endParaRPr sz="2930" b="1"/>
            </a:p>
          </p:txBody>
        </p:sp>
        <p:sp>
          <p:nvSpPr>
            <p:cNvPr id="219" name="íşḻíḑê"/>
            <p:cNvSpPr/>
            <p:nvPr/>
          </p:nvSpPr>
          <p:spPr>
            <a:xfrm>
              <a:off x="7191699" y="3789825"/>
              <a:ext cx="16152" cy="16152"/>
            </a:xfrm>
            <a:custGeom>
              <a:avLst/>
              <a:gdLst/>
              <a:ahLst/>
              <a:cxnLst/>
              <a:rect l="0" t="0" r="r" b="b"/>
              <a:pathLst>
                <a:path w="16152" h="16152">
                  <a:moveTo>
                    <a:pt x="16152" y="0"/>
                  </a:moveTo>
                  <a:cubicBezTo>
                    <a:pt x="8076" y="8076"/>
                    <a:pt x="8076" y="8076"/>
                    <a:pt x="8076" y="8076"/>
                  </a:cubicBezTo>
                  <a:cubicBezTo>
                    <a:pt x="0" y="8076"/>
                    <a:pt x="0" y="8076"/>
                    <a:pt x="0" y="8076"/>
                  </a:cubicBezTo>
                  <a:cubicBezTo>
                    <a:pt x="0" y="8076"/>
                    <a:pt x="0" y="8076"/>
                    <a:pt x="0" y="8076"/>
                  </a:cubicBezTo>
                  <a:cubicBezTo>
                    <a:pt x="0" y="16152"/>
                    <a:pt x="0" y="16152"/>
                    <a:pt x="0" y="16152"/>
                  </a:cubicBezTo>
                  <a:cubicBezTo>
                    <a:pt x="0" y="16152"/>
                    <a:pt x="8076" y="16152"/>
                    <a:pt x="16152" y="16152"/>
                  </a:cubicBezTo>
                  <a:cubicBezTo>
                    <a:pt x="16152" y="8076"/>
                    <a:pt x="16152" y="8076"/>
                    <a:pt x="16152" y="8076"/>
                  </a:cubicBezTo>
                  <a:cubicBezTo>
                    <a:pt x="16152" y="0"/>
                    <a:pt x="16152" y="0"/>
                    <a:pt x="16152" y="0"/>
                  </a:cubicBezTo>
                </a:path>
              </a:pathLst>
            </a:custGeom>
            <a:solidFill>
              <a:schemeClr val="tx2">
                <a:lumMod val="40000"/>
                <a:lumOff val="60000"/>
              </a:schemeClr>
            </a:solidFill>
            <a:ln>
              <a:noFill/>
            </a:ln>
          </p:spPr>
          <p:txBody>
            <a:bodyPr anchor="ctr"/>
            <a:lstStyle/>
            <a:p>
              <a:pPr algn="ctr"/>
              <a:endParaRPr sz="2930" b="1"/>
            </a:p>
          </p:txBody>
        </p:sp>
        <p:sp>
          <p:nvSpPr>
            <p:cNvPr id="220" name="išḻîďè"/>
            <p:cNvSpPr/>
            <p:nvPr/>
          </p:nvSpPr>
          <p:spPr>
            <a:xfrm>
              <a:off x="6633123" y="3924422"/>
              <a:ext cx="55185" cy="30958"/>
            </a:xfrm>
            <a:custGeom>
              <a:avLst/>
              <a:gdLst/>
              <a:ahLst/>
              <a:cxnLst/>
              <a:rect l="0" t="0" r="r" b="b"/>
              <a:pathLst>
                <a:path w="55185" h="30958">
                  <a:moveTo>
                    <a:pt x="47301" y="0"/>
                  </a:moveTo>
                  <a:cubicBezTo>
                    <a:pt x="47301" y="0"/>
                    <a:pt x="39418" y="0"/>
                    <a:pt x="39418" y="0"/>
                  </a:cubicBezTo>
                  <a:cubicBezTo>
                    <a:pt x="31534" y="7740"/>
                    <a:pt x="31534" y="7740"/>
                    <a:pt x="23651" y="15479"/>
                  </a:cubicBezTo>
                  <a:cubicBezTo>
                    <a:pt x="15767" y="15479"/>
                    <a:pt x="7884" y="23219"/>
                    <a:pt x="7884" y="23219"/>
                  </a:cubicBezTo>
                  <a:cubicBezTo>
                    <a:pt x="7884" y="23219"/>
                    <a:pt x="7884" y="23219"/>
                    <a:pt x="7884" y="23219"/>
                  </a:cubicBezTo>
                  <a:cubicBezTo>
                    <a:pt x="0" y="23219"/>
                    <a:pt x="0" y="30958"/>
                    <a:pt x="0" y="30958"/>
                  </a:cubicBezTo>
                  <a:cubicBezTo>
                    <a:pt x="15767" y="30958"/>
                    <a:pt x="15767" y="30958"/>
                    <a:pt x="15767" y="30958"/>
                  </a:cubicBezTo>
                  <a:cubicBezTo>
                    <a:pt x="23651" y="23219"/>
                    <a:pt x="23651" y="23219"/>
                    <a:pt x="31534" y="15479"/>
                  </a:cubicBezTo>
                  <a:cubicBezTo>
                    <a:pt x="39418" y="15479"/>
                    <a:pt x="39418" y="7740"/>
                    <a:pt x="47301" y="7740"/>
                  </a:cubicBezTo>
                  <a:cubicBezTo>
                    <a:pt x="47301" y="7740"/>
                    <a:pt x="55185" y="0"/>
                    <a:pt x="55185" y="0"/>
                  </a:cubicBezTo>
                  <a:cubicBezTo>
                    <a:pt x="47301" y="0"/>
                    <a:pt x="47301" y="0"/>
                    <a:pt x="47301" y="0"/>
                  </a:cubicBezTo>
                  <a:cubicBezTo>
                    <a:pt x="47301" y="0"/>
                    <a:pt x="47301" y="0"/>
                    <a:pt x="47301" y="0"/>
                  </a:cubicBezTo>
                </a:path>
              </a:pathLst>
            </a:custGeom>
            <a:solidFill>
              <a:schemeClr val="tx2">
                <a:lumMod val="40000"/>
                <a:lumOff val="60000"/>
              </a:schemeClr>
            </a:solidFill>
            <a:ln>
              <a:noFill/>
            </a:ln>
          </p:spPr>
          <p:txBody>
            <a:bodyPr anchor="ctr"/>
            <a:lstStyle/>
            <a:p>
              <a:pPr algn="ctr"/>
              <a:endParaRPr sz="2930" b="1"/>
            </a:p>
          </p:txBody>
        </p:sp>
        <p:sp>
          <p:nvSpPr>
            <p:cNvPr id="221" name="îṩḻíďé"/>
            <p:cNvSpPr/>
            <p:nvPr/>
          </p:nvSpPr>
          <p:spPr>
            <a:xfrm>
              <a:off x="7373403" y="3347003"/>
              <a:ext cx="1346" cy="1346"/>
            </a:xfrm>
            <a:prstGeom prst="rect">
              <a:avLst/>
            </a:prstGeom>
            <a:solidFill>
              <a:schemeClr val="tx2">
                <a:lumMod val="40000"/>
                <a:lumOff val="60000"/>
              </a:schemeClr>
            </a:solidFill>
            <a:ln>
              <a:noFill/>
            </a:ln>
          </p:spPr>
          <p:txBody>
            <a:bodyPr anchor="ctr"/>
            <a:lstStyle/>
            <a:p>
              <a:pPr algn="ctr"/>
              <a:endParaRPr sz="2930" b="1"/>
            </a:p>
          </p:txBody>
        </p:sp>
        <p:sp>
          <p:nvSpPr>
            <p:cNvPr id="222" name="ïṡļiḋê"/>
            <p:cNvSpPr/>
            <p:nvPr/>
          </p:nvSpPr>
          <p:spPr>
            <a:xfrm>
              <a:off x="7373403" y="3347003"/>
              <a:ext cx="1346" cy="1346"/>
            </a:xfrm>
            <a:custGeom>
              <a:avLst/>
              <a:gdLst/>
              <a:ahLst/>
              <a:cxnLst/>
              <a:rect l="0" t="0" r="r" b="b"/>
              <a:pathLst>
                <a:path>
                  <a:moveTo>
                    <a:pt x="0" y="0"/>
                  </a:moveTo>
                  <a:lnTo>
                    <a:pt x="0" y="0"/>
                  </a:lnTo>
                  <a:lnTo>
                    <a:pt x="0" y="0"/>
                  </a:lnTo>
                  <a:lnTo>
                    <a:pt x="0" y="0"/>
                  </a:lnTo>
                </a:path>
              </a:pathLst>
            </a:custGeom>
            <a:solidFill>
              <a:schemeClr val="tx2">
                <a:lumMod val="40000"/>
                <a:lumOff val="60000"/>
              </a:schemeClr>
            </a:solidFill>
            <a:ln>
              <a:noFill/>
            </a:ln>
          </p:spPr>
          <p:txBody>
            <a:bodyPr anchor="ctr"/>
            <a:lstStyle/>
            <a:p>
              <a:pPr algn="ctr"/>
              <a:endParaRPr sz="2930" b="1"/>
            </a:p>
          </p:txBody>
        </p:sp>
        <p:sp>
          <p:nvSpPr>
            <p:cNvPr id="223" name="iṣļîḋé"/>
            <p:cNvSpPr/>
            <p:nvPr/>
          </p:nvSpPr>
          <p:spPr>
            <a:xfrm>
              <a:off x="4949322" y="2430401"/>
              <a:ext cx="1053891" cy="2236993"/>
            </a:xfrm>
            <a:custGeom>
              <a:avLst/>
              <a:gdLst/>
              <a:ahLst/>
              <a:cxnLst/>
              <a:rect l="0" t="0" r="r" b="b"/>
              <a:pathLst>
                <a:path w="1053891" h="2236993">
                  <a:moveTo>
                    <a:pt x="448297" y="0"/>
                  </a:moveTo>
                  <a:cubicBezTo>
                    <a:pt x="448297" y="0"/>
                    <a:pt x="440432" y="0"/>
                    <a:pt x="440432" y="7905"/>
                  </a:cubicBezTo>
                  <a:cubicBezTo>
                    <a:pt x="432567" y="7905"/>
                    <a:pt x="432567" y="7905"/>
                    <a:pt x="432567" y="7905"/>
                  </a:cubicBezTo>
                  <a:cubicBezTo>
                    <a:pt x="432567" y="15809"/>
                    <a:pt x="424702" y="15809"/>
                    <a:pt x="416837" y="23714"/>
                  </a:cubicBezTo>
                  <a:cubicBezTo>
                    <a:pt x="393243" y="39523"/>
                    <a:pt x="369648" y="55332"/>
                    <a:pt x="346054" y="79046"/>
                  </a:cubicBezTo>
                  <a:cubicBezTo>
                    <a:pt x="306729" y="110664"/>
                    <a:pt x="267405" y="142282"/>
                    <a:pt x="220216" y="189710"/>
                  </a:cubicBezTo>
                  <a:cubicBezTo>
                    <a:pt x="220216" y="197614"/>
                    <a:pt x="212351" y="197614"/>
                    <a:pt x="212351" y="205519"/>
                  </a:cubicBezTo>
                  <a:cubicBezTo>
                    <a:pt x="188757" y="229232"/>
                    <a:pt x="188757" y="229232"/>
                    <a:pt x="173027" y="245042"/>
                  </a:cubicBezTo>
                  <a:cubicBezTo>
                    <a:pt x="173027" y="252946"/>
                    <a:pt x="173027" y="252946"/>
                    <a:pt x="165162" y="260851"/>
                  </a:cubicBezTo>
                  <a:cubicBezTo>
                    <a:pt x="173027" y="260851"/>
                    <a:pt x="173027" y="260851"/>
                    <a:pt x="173027" y="260851"/>
                  </a:cubicBezTo>
                  <a:cubicBezTo>
                    <a:pt x="165162" y="268755"/>
                    <a:pt x="165162" y="268755"/>
                    <a:pt x="165162" y="276660"/>
                  </a:cubicBezTo>
                  <a:cubicBezTo>
                    <a:pt x="165162" y="276660"/>
                    <a:pt x="165162" y="276660"/>
                    <a:pt x="165162" y="276660"/>
                  </a:cubicBezTo>
                  <a:cubicBezTo>
                    <a:pt x="173027" y="268755"/>
                    <a:pt x="173027" y="260851"/>
                    <a:pt x="173027" y="260851"/>
                  </a:cubicBezTo>
                  <a:cubicBezTo>
                    <a:pt x="188757" y="237137"/>
                    <a:pt x="188757" y="229232"/>
                    <a:pt x="204486" y="213423"/>
                  </a:cubicBezTo>
                  <a:cubicBezTo>
                    <a:pt x="204486" y="213423"/>
                    <a:pt x="204486" y="213423"/>
                    <a:pt x="204486" y="213423"/>
                  </a:cubicBezTo>
                  <a:cubicBezTo>
                    <a:pt x="204486" y="213423"/>
                    <a:pt x="204486" y="213423"/>
                    <a:pt x="204486" y="213423"/>
                  </a:cubicBezTo>
                  <a:cubicBezTo>
                    <a:pt x="212351" y="205519"/>
                    <a:pt x="212351" y="205519"/>
                    <a:pt x="212351" y="205519"/>
                  </a:cubicBezTo>
                  <a:cubicBezTo>
                    <a:pt x="212351" y="213423"/>
                    <a:pt x="212351" y="213423"/>
                    <a:pt x="212351" y="213423"/>
                  </a:cubicBezTo>
                  <a:cubicBezTo>
                    <a:pt x="220216" y="205519"/>
                    <a:pt x="220216" y="205519"/>
                    <a:pt x="220216" y="205519"/>
                  </a:cubicBezTo>
                  <a:cubicBezTo>
                    <a:pt x="212351" y="213423"/>
                    <a:pt x="212351" y="213423"/>
                    <a:pt x="212351" y="213423"/>
                  </a:cubicBezTo>
                  <a:cubicBezTo>
                    <a:pt x="165162" y="308278"/>
                    <a:pt x="141567" y="411038"/>
                    <a:pt x="86513" y="497988"/>
                  </a:cubicBezTo>
                  <a:cubicBezTo>
                    <a:pt x="94378" y="474274"/>
                    <a:pt x="94378" y="474274"/>
                    <a:pt x="94378" y="474274"/>
                  </a:cubicBezTo>
                  <a:cubicBezTo>
                    <a:pt x="94378" y="482179"/>
                    <a:pt x="94378" y="482179"/>
                    <a:pt x="94378" y="482179"/>
                  </a:cubicBezTo>
                  <a:cubicBezTo>
                    <a:pt x="0" y="719316"/>
                    <a:pt x="0" y="719316"/>
                    <a:pt x="15730" y="845789"/>
                  </a:cubicBezTo>
                  <a:cubicBezTo>
                    <a:pt x="15730" y="845789"/>
                    <a:pt x="7865" y="948548"/>
                    <a:pt x="31459" y="964357"/>
                  </a:cubicBezTo>
                  <a:cubicBezTo>
                    <a:pt x="31459" y="940644"/>
                    <a:pt x="31459" y="940644"/>
                    <a:pt x="31459" y="940644"/>
                  </a:cubicBezTo>
                  <a:cubicBezTo>
                    <a:pt x="31459" y="940644"/>
                    <a:pt x="23595" y="853693"/>
                    <a:pt x="23595" y="814171"/>
                  </a:cubicBezTo>
                  <a:cubicBezTo>
                    <a:pt x="23595" y="806266"/>
                    <a:pt x="31459" y="806266"/>
                    <a:pt x="31459" y="806266"/>
                  </a:cubicBezTo>
                  <a:cubicBezTo>
                    <a:pt x="31459" y="829980"/>
                    <a:pt x="31459" y="837884"/>
                    <a:pt x="31459" y="869503"/>
                  </a:cubicBezTo>
                  <a:cubicBezTo>
                    <a:pt x="39324" y="901121"/>
                    <a:pt x="39324" y="901121"/>
                    <a:pt x="39324" y="901121"/>
                  </a:cubicBezTo>
                  <a:cubicBezTo>
                    <a:pt x="47189" y="932739"/>
                    <a:pt x="55054" y="956453"/>
                    <a:pt x="62919" y="988071"/>
                  </a:cubicBezTo>
                  <a:cubicBezTo>
                    <a:pt x="62919" y="995976"/>
                    <a:pt x="62919" y="995976"/>
                    <a:pt x="62919" y="995976"/>
                  </a:cubicBezTo>
                  <a:cubicBezTo>
                    <a:pt x="62919" y="1003880"/>
                    <a:pt x="62919" y="1003880"/>
                    <a:pt x="62919" y="1003880"/>
                  </a:cubicBezTo>
                  <a:cubicBezTo>
                    <a:pt x="62919" y="1003880"/>
                    <a:pt x="62919" y="1003880"/>
                    <a:pt x="62919" y="1003880"/>
                  </a:cubicBezTo>
                  <a:cubicBezTo>
                    <a:pt x="62919" y="1011785"/>
                    <a:pt x="62919" y="1011785"/>
                    <a:pt x="62919" y="1011785"/>
                  </a:cubicBezTo>
                  <a:cubicBezTo>
                    <a:pt x="62919" y="1011785"/>
                    <a:pt x="62919" y="1011785"/>
                    <a:pt x="62919" y="1011785"/>
                  </a:cubicBezTo>
                  <a:cubicBezTo>
                    <a:pt x="55054" y="1019689"/>
                    <a:pt x="55054" y="1019689"/>
                    <a:pt x="55054" y="1019689"/>
                  </a:cubicBezTo>
                  <a:cubicBezTo>
                    <a:pt x="55054" y="1019689"/>
                    <a:pt x="55054" y="1019689"/>
                    <a:pt x="55054" y="1019689"/>
                  </a:cubicBezTo>
                  <a:cubicBezTo>
                    <a:pt x="55054" y="1019689"/>
                    <a:pt x="55054" y="1019689"/>
                    <a:pt x="55054" y="1019689"/>
                  </a:cubicBezTo>
                  <a:cubicBezTo>
                    <a:pt x="94378" y="1098735"/>
                    <a:pt x="125838" y="1114544"/>
                    <a:pt x="133703" y="1122449"/>
                  </a:cubicBezTo>
                  <a:cubicBezTo>
                    <a:pt x="133703" y="1114544"/>
                    <a:pt x="141567" y="1114544"/>
                    <a:pt x="141567" y="1114544"/>
                  </a:cubicBezTo>
                  <a:cubicBezTo>
                    <a:pt x="149432" y="1114544"/>
                    <a:pt x="149432" y="1114544"/>
                    <a:pt x="188757" y="1161972"/>
                  </a:cubicBezTo>
                  <a:cubicBezTo>
                    <a:pt x="204486" y="1169876"/>
                    <a:pt x="204486" y="1169876"/>
                    <a:pt x="204486" y="1169876"/>
                  </a:cubicBezTo>
                  <a:cubicBezTo>
                    <a:pt x="220216" y="1185685"/>
                    <a:pt x="220216" y="1185685"/>
                    <a:pt x="220216" y="1185685"/>
                  </a:cubicBezTo>
                  <a:cubicBezTo>
                    <a:pt x="235946" y="1177781"/>
                    <a:pt x="235946" y="1177781"/>
                    <a:pt x="235946" y="1177781"/>
                  </a:cubicBezTo>
                  <a:cubicBezTo>
                    <a:pt x="243811" y="1209399"/>
                    <a:pt x="243811" y="1209399"/>
                    <a:pt x="243811" y="1209399"/>
                  </a:cubicBezTo>
                  <a:cubicBezTo>
                    <a:pt x="251675" y="1225208"/>
                    <a:pt x="251675" y="1225208"/>
                    <a:pt x="251675" y="1225208"/>
                  </a:cubicBezTo>
                  <a:cubicBezTo>
                    <a:pt x="259540" y="1241017"/>
                    <a:pt x="259540" y="1241017"/>
                    <a:pt x="259540" y="1241017"/>
                  </a:cubicBezTo>
                  <a:cubicBezTo>
                    <a:pt x="267405" y="1256826"/>
                    <a:pt x="267405" y="1256826"/>
                    <a:pt x="267405" y="1256826"/>
                  </a:cubicBezTo>
                  <a:cubicBezTo>
                    <a:pt x="275270" y="1256826"/>
                    <a:pt x="275270" y="1256826"/>
                    <a:pt x="275270" y="1256826"/>
                  </a:cubicBezTo>
                  <a:cubicBezTo>
                    <a:pt x="283135" y="1272636"/>
                    <a:pt x="283135" y="1272636"/>
                    <a:pt x="283135" y="1272636"/>
                  </a:cubicBezTo>
                  <a:cubicBezTo>
                    <a:pt x="306729" y="1288445"/>
                    <a:pt x="306729" y="1288445"/>
                    <a:pt x="306729" y="1288445"/>
                  </a:cubicBezTo>
                  <a:cubicBezTo>
                    <a:pt x="322459" y="1304254"/>
                    <a:pt x="322459" y="1304254"/>
                    <a:pt x="322459" y="1304254"/>
                  </a:cubicBezTo>
                  <a:cubicBezTo>
                    <a:pt x="330324" y="1304254"/>
                    <a:pt x="330324" y="1304254"/>
                    <a:pt x="330324" y="1304254"/>
                  </a:cubicBezTo>
                  <a:cubicBezTo>
                    <a:pt x="322459" y="1280540"/>
                    <a:pt x="322459" y="1280540"/>
                    <a:pt x="322459" y="1280540"/>
                  </a:cubicBezTo>
                  <a:cubicBezTo>
                    <a:pt x="346054" y="1272636"/>
                    <a:pt x="346054" y="1272636"/>
                    <a:pt x="346054" y="1272636"/>
                  </a:cubicBezTo>
                  <a:cubicBezTo>
                    <a:pt x="346054" y="1304254"/>
                    <a:pt x="346054" y="1304254"/>
                    <a:pt x="346054" y="1304254"/>
                  </a:cubicBezTo>
                  <a:cubicBezTo>
                    <a:pt x="377513" y="1343777"/>
                    <a:pt x="361783" y="1383300"/>
                    <a:pt x="361783" y="1391204"/>
                  </a:cubicBezTo>
                  <a:cubicBezTo>
                    <a:pt x="353919" y="1383300"/>
                    <a:pt x="353919" y="1383300"/>
                    <a:pt x="346054" y="1383300"/>
                  </a:cubicBezTo>
                  <a:cubicBezTo>
                    <a:pt x="330324" y="1422822"/>
                    <a:pt x="330324" y="1422822"/>
                    <a:pt x="330324" y="1462345"/>
                  </a:cubicBezTo>
                  <a:cubicBezTo>
                    <a:pt x="346054" y="1462345"/>
                    <a:pt x="346054" y="1462345"/>
                    <a:pt x="346054" y="1462345"/>
                  </a:cubicBezTo>
                  <a:cubicBezTo>
                    <a:pt x="338189" y="1478154"/>
                    <a:pt x="330324" y="1486059"/>
                    <a:pt x="330324" y="1493964"/>
                  </a:cubicBezTo>
                  <a:cubicBezTo>
                    <a:pt x="330324" y="1501868"/>
                    <a:pt x="330324" y="1501868"/>
                    <a:pt x="330324" y="1501868"/>
                  </a:cubicBezTo>
                  <a:cubicBezTo>
                    <a:pt x="330324" y="1509773"/>
                    <a:pt x="330324" y="1509773"/>
                    <a:pt x="330324" y="1509773"/>
                  </a:cubicBezTo>
                  <a:cubicBezTo>
                    <a:pt x="330324" y="1509773"/>
                    <a:pt x="330324" y="1509773"/>
                    <a:pt x="330324" y="1509773"/>
                  </a:cubicBezTo>
                  <a:cubicBezTo>
                    <a:pt x="330324" y="1517677"/>
                    <a:pt x="330324" y="1517677"/>
                    <a:pt x="330324" y="1517677"/>
                  </a:cubicBezTo>
                  <a:cubicBezTo>
                    <a:pt x="330324" y="1517677"/>
                    <a:pt x="330324" y="1517677"/>
                    <a:pt x="330324" y="1517677"/>
                  </a:cubicBezTo>
                  <a:cubicBezTo>
                    <a:pt x="330324" y="1525582"/>
                    <a:pt x="330324" y="1525582"/>
                    <a:pt x="330324" y="1525582"/>
                  </a:cubicBezTo>
                  <a:cubicBezTo>
                    <a:pt x="330324" y="1525582"/>
                    <a:pt x="330324" y="1525582"/>
                    <a:pt x="330324" y="1525582"/>
                  </a:cubicBezTo>
                  <a:cubicBezTo>
                    <a:pt x="330324" y="1525582"/>
                    <a:pt x="330324" y="1525582"/>
                    <a:pt x="338189" y="1525582"/>
                  </a:cubicBezTo>
                  <a:cubicBezTo>
                    <a:pt x="361783" y="1549296"/>
                    <a:pt x="416837" y="1652055"/>
                    <a:pt x="416837" y="1652055"/>
                  </a:cubicBezTo>
                  <a:cubicBezTo>
                    <a:pt x="432567" y="1699482"/>
                    <a:pt x="487621" y="1691578"/>
                    <a:pt x="511216" y="1731101"/>
                  </a:cubicBezTo>
                  <a:cubicBezTo>
                    <a:pt x="511216" y="1739005"/>
                    <a:pt x="526946" y="1794337"/>
                    <a:pt x="542675" y="1897097"/>
                  </a:cubicBezTo>
                  <a:cubicBezTo>
                    <a:pt x="542675" y="1936619"/>
                    <a:pt x="558405" y="1968238"/>
                    <a:pt x="566270" y="1999856"/>
                  </a:cubicBezTo>
                  <a:cubicBezTo>
                    <a:pt x="574135" y="2023570"/>
                    <a:pt x="574135" y="2023570"/>
                    <a:pt x="574135" y="2023570"/>
                  </a:cubicBezTo>
                  <a:cubicBezTo>
                    <a:pt x="574135" y="2023570"/>
                    <a:pt x="582000" y="2055188"/>
                    <a:pt x="597729" y="2078902"/>
                  </a:cubicBezTo>
                  <a:cubicBezTo>
                    <a:pt x="597729" y="2063092"/>
                    <a:pt x="597729" y="2063092"/>
                    <a:pt x="597729" y="2063092"/>
                  </a:cubicBezTo>
                  <a:cubicBezTo>
                    <a:pt x="605594" y="2063092"/>
                    <a:pt x="605594" y="2063092"/>
                    <a:pt x="605594" y="2063092"/>
                  </a:cubicBezTo>
                  <a:cubicBezTo>
                    <a:pt x="613459" y="2078902"/>
                    <a:pt x="621324" y="2094711"/>
                    <a:pt x="629189" y="2110520"/>
                  </a:cubicBezTo>
                  <a:cubicBezTo>
                    <a:pt x="613459" y="2110520"/>
                    <a:pt x="613459" y="2110520"/>
                    <a:pt x="613459" y="2110520"/>
                  </a:cubicBezTo>
                  <a:cubicBezTo>
                    <a:pt x="613459" y="2126329"/>
                    <a:pt x="613459" y="2126329"/>
                    <a:pt x="613459" y="2126329"/>
                  </a:cubicBezTo>
                  <a:cubicBezTo>
                    <a:pt x="629189" y="2126329"/>
                    <a:pt x="629189" y="2126329"/>
                    <a:pt x="629189" y="2126329"/>
                  </a:cubicBezTo>
                  <a:cubicBezTo>
                    <a:pt x="637054" y="2142138"/>
                    <a:pt x="637054" y="2142138"/>
                    <a:pt x="637054" y="2142138"/>
                  </a:cubicBezTo>
                  <a:cubicBezTo>
                    <a:pt x="644918" y="2142138"/>
                    <a:pt x="644918" y="2142138"/>
                    <a:pt x="644918" y="2142138"/>
                  </a:cubicBezTo>
                  <a:cubicBezTo>
                    <a:pt x="644918" y="2150043"/>
                    <a:pt x="644918" y="2150043"/>
                    <a:pt x="644918" y="2150043"/>
                  </a:cubicBezTo>
                  <a:cubicBezTo>
                    <a:pt x="629189" y="2142138"/>
                    <a:pt x="629189" y="2142138"/>
                    <a:pt x="629189" y="2142138"/>
                  </a:cubicBezTo>
                  <a:cubicBezTo>
                    <a:pt x="637054" y="2150043"/>
                    <a:pt x="637054" y="2150043"/>
                    <a:pt x="637054" y="2150043"/>
                  </a:cubicBezTo>
                  <a:cubicBezTo>
                    <a:pt x="652783" y="2165852"/>
                    <a:pt x="652783" y="2165852"/>
                    <a:pt x="652783" y="2165852"/>
                  </a:cubicBezTo>
                  <a:cubicBezTo>
                    <a:pt x="668513" y="2181661"/>
                    <a:pt x="668513" y="2181661"/>
                    <a:pt x="668513" y="2181661"/>
                  </a:cubicBezTo>
                  <a:cubicBezTo>
                    <a:pt x="676378" y="2189566"/>
                    <a:pt x="676378" y="2189566"/>
                    <a:pt x="676378" y="2189566"/>
                  </a:cubicBezTo>
                  <a:cubicBezTo>
                    <a:pt x="684243" y="2197470"/>
                    <a:pt x="684243" y="2197470"/>
                    <a:pt x="684243" y="2197470"/>
                  </a:cubicBezTo>
                  <a:cubicBezTo>
                    <a:pt x="699972" y="2197470"/>
                    <a:pt x="699972" y="2197470"/>
                    <a:pt x="699972" y="2197470"/>
                  </a:cubicBezTo>
                  <a:cubicBezTo>
                    <a:pt x="707837" y="2205375"/>
                    <a:pt x="707837" y="2205375"/>
                    <a:pt x="707837" y="2205375"/>
                  </a:cubicBezTo>
                  <a:cubicBezTo>
                    <a:pt x="715702" y="2205375"/>
                    <a:pt x="715702" y="2205375"/>
                    <a:pt x="715702" y="2205375"/>
                  </a:cubicBezTo>
                  <a:cubicBezTo>
                    <a:pt x="731432" y="2221184"/>
                    <a:pt x="731432" y="2221184"/>
                    <a:pt x="731432" y="2221184"/>
                  </a:cubicBezTo>
                  <a:cubicBezTo>
                    <a:pt x="723567" y="2221184"/>
                    <a:pt x="723567" y="2221184"/>
                    <a:pt x="723567" y="2221184"/>
                  </a:cubicBezTo>
                  <a:cubicBezTo>
                    <a:pt x="739297" y="2229088"/>
                    <a:pt x="739297" y="2229088"/>
                    <a:pt x="739297" y="2229088"/>
                  </a:cubicBezTo>
                  <a:cubicBezTo>
                    <a:pt x="755026" y="2236993"/>
                    <a:pt x="755026" y="2236993"/>
                    <a:pt x="755026" y="2236993"/>
                  </a:cubicBezTo>
                  <a:cubicBezTo>
                    <a:pt x="786486" y="2229088"/>
                    <a:pt x="786486" y="2229088"/>
                    <a:pt x="786486" y="2229088"/>
                  </a:cubicBezTo>
                  <a:cubicBezTo>
                    <a:pt x="739297" y="2205375"/>
                    <a:pt x="739297" y="2205375"/>
                    <a:pt x="739297" y="2205375"/>
                  </a:cubicBezTo>
                  <a:cubicBezTo>
                    <a:pt x="715702" y="2189566"/>
                    <a:pt x="715702" y="2189566"/>
                    <a:pt x="715702" y="2189566"/>
                  </a:cubicBezTo>
                  <a:cubicBezTo>
                    <a:pt x="707837" y="2173756"/>
                    <a:pt x="707837" y="2173756"/>
                    <a:pt x="707837" y="2173756"/>
                  </a:cubicBezTo>
                  <a:cubicBezTo>
                    <a:pt x="715702" y="2165852"/>
                    <a:pt x="715702" y="2165852"/>
                    <a:pt x="715702" y="2165852"/>
                  </a:cubicBezTo>
                  <a:cubicBezTo>
                    <a:pt x="715702" y="2150043"/>
                    <a:pt x="715702" y="2150043"/>
                    <a:pt x="715702" y="2150043"/>
                  </a:cubicBezTo>
                  <a:cubicBezTo>
                    <a:pt x="723567" y="2142138"/>
                    <a:pt x="723567" y="2142138"/>
                    <a:pt x="723567" y="2142138"/>
                  </a:cubicBezTo>
                  <a:cubicBezTo>
                    <a:pt x="723567" y="2142138"/>
                    <a:pt x="715702" y="2142138"/>
                    <a:pt x="707837" y="2134234"/>
                  </a:cubicBezTo>
                  <a:cubicBezTo>
                    <a:pt x="699972" y="2126329"/>
                    <a:pt x="692108" y="2126329"/>
                    <a:pt x="684243" y="2118424"/>
                  </a:cubicBezTo>
                  <a:cubicBezTo>
                    <a:pt x="692108" y="2110520"/>
                    <a:pt x="699972" y="2102615"/>
                    <a:pt x="699972" y="2094711"/>
                  </a:cubicBezTo>
                  <a:cubicBezTo>
                    <a:pt x="699972" y="2070997"/>
                    <a:pt x="699972" y="2070997"/>
                    <a:pt x="699972" y="2070997"/>
                  </a:cubicBezTo>
                  <a:cubicBezTo>
                    <a:pt x="684243" y="2055188"/>
                    <a:pt x="684243" y="2055188"/>
                    <a:pt x="684243" y="2055188"/>
                  </a:cubicBezTo>
                  <a:cubicBezTo>
                    <a:pt x="707837" y="2063092"/>
                    <a:pt x="707837" y="2063092"/>
                    <a:pt x="707837" y="2063092"/>
                  </a:cubicBezTo>
                  <a:cubicBezTo>
                    <a:pt x="707837" y="2055188"/>
                    <a:pt x="715702" y="2047283"/>
                    <a:pt x="715702" y="2039379"/>
                  </a:cubicBezTo>
                  <a:cubicBezTo>
                    <a:pt x="762891" y="2031474"/>
                    <a:pt x="762891" y="2031474"/>
                    <a:pt x="770756" y="2015665"/>
                  </a:cubicBezTo>
                  <a:cubicBezTo>
                    <a:pt x="755026" y="1999856"/>
                    <a:pt x="755026" y="1999856"/>
                    <a:pt x="755026" y="1999856"/>
                  </a:cubicBezTo>
                  <a:cubicBezTo>
                    <a:pt x="747162" y="1984047"/>
                    <a:pt x="747162" y="1984047"/>
                    <a:pt x="747162" y="1984047"/>
                  </a:cubicBezTo>
                  <a:cubicBezTo>
                    <a:pt x="731432" y="1976142"/>
                    <a:pt x="731432" y="1976142"/>
                    <a:pt x="731432" y="1976142"/>
                  </a:cubicBezTo>
                  <a:cubicBezTo>
                    <a:pt x="739297" y="1968238"/>
                    <a:pt x="739297" y="1968238"/>
                    <a:pt x="739297" y="1968238"/>
                  </a:cubicBezTo>
                  <a:cubicBezTo>
                    <a:pt x="747162" y="1976142"/>
                    <a:pt x="762891" y="1984047"/>
                    <a:pt x="778621" y="1984047"/>
                  </a:cubicBezTo>
                  <a:cubicBezTo>
                    <a:pt x="810080" y="1960333"/>
                    <a:pt x="810080" y="1960333"/>
                    <a:pt x="817945" y="1944524"/>
                  </a:cubicBezTo>
                  <a:cubicBezTo>
                    <a:pt x="817945" y="1944524"/>
                    <a:pt x="817945" y="1936619"/>
                    <a:pt x="817945" y="1936619"/>
                  </a:cubicBezTo>
                  <a:cubicBezTo>
                    <a:pt x="825810" y="1920810"/>
                    <a:pt x="825810" y="1920810"/>
                    <a:pt x="825810" y="1920810"/>
                  </a:cubicBezTo>
                  <a:cubicBezTo>
                    <a:pt x="849405" y="1897097"/>
                    <a:pt x="849405" y="1897097"/>
                    <a:pt x="849405" y="1897097"/>
                  </a:cubicBezTo>
                  <a:cubicBezTo>
                    <a:pt x="849405" y="1881287"/>
                    <a:pt x="849405" y="1865478"/>
                    <a:pt x="841540" y="1849669"/>
                  </a:cubicBezTo>
                  <a:cubicBezTo>
                    <a:pt x="872999" y="1841765"/>
                    <a:pt x="872999" y="1841765"/>
                    <a:pt x="872999" y="1841765"/>
                  </a:cubicBezTo>
                  <a:cubicBezTo>
                    <a:pt x="896594" y="1825955"/>
                    <a:pt x="896594" y="1825955"/>
                    <a:pt x="896594" y="1825955"/>
                  </a:cubicBezTo>
                  <a:cubicBezTo>
                    <a:pt x="912324" y="1825955"/>
                    <a:pt x="928053" y="1825955"/>
                    <a:pt x="943783" y="1818051"/>
                  </a:cubicBezTo>
                  <a:cubicBezTo>
                    <a:pt x="975242" y="1770623"/>
                    <a:pt x="975242" y="1762719"/>
                    <a:pt x="983107" y="1739005"/>
                  </a:cubicBezTo>
                  <a:cubicBezTo>
                    <a:pt x="983107" y="1731101"/>
                    <a:pt x="983107" y="1731101"/>
                    <a:pt x="983107" y="1731101"/>
                  </a:cubicBezTo>
                  <a:cubicBezTo>
                    <a:pt x="983107" y="1731101"/>
                    <a:pt x="983107" y="1731101"/>
                    <a:pt x="983107" y="1723196"/>
                  </a:cubicBezTo>
                  <a:cubicBezTo>
                    <a:pt x="983107" y="1723196"/>
                    <a:pt x="983107" y="1715291"/>
                    <a:pt x="983107" y="1715291"/>
                  </a:cubicBezTo>
                  <a:cubicBezTo>
                    <a:pt x="983107" y="1707387"/>
                    <a:pt x="983107" y="1707387"/>
                    <a:pt x="983107" y="1707387"/>
                  </a:cubicBezTo>
                  <a:cubicBezTo>
                    <a:pt x="983107" y="1699482"/>
                    <a:pt x="983107" y="1699482"/>
                    <a:pt x="983107" y="1691578"/>
                  </a:cubicBezTo>
                  <a:cubicBezTo>
                    <a:pt x="983107" y="1683673"/>
                    <a:pt x="983107" y="1683673"/>
                    <a:pt x="983107" y="1683673"/>
                  </a:cubicBezTo>
                  <a:cubicBezTo>
                    <a:pt x="983107" y="1683673"/>
                    <a:pt x="983107" y="1683673"/>
                    <a:pt x="983107" y="1683673"/>
                  </a:cubicBezTo>
                  <a:cubicBezTo>
                    <a:pt x="983107" y="1683673"/>
                    <a:pt x="983107" y="1683673"/>
                    <a:pt x="983107" y="1683673"/>
                  </a:cubicBezTo>
                  <a:cubicBezTo>
                    <a:pt x="1006702" y="1667864"/>
                    <a:pt x="1006702" y="1667864"/>
                    <a:pt x="1006702" y="1667864"/>
                  </a:cubicBezTo>
                  <a:cubicBezTo>
                    <a:pt x="1053891" y="1588818"/>
                    <a:pt x="1053891" y="1588818"/>
                    <a:pt x="1053891" y="1588818"/>
                  </a:cubicBezTo>
                  <a:cubicBezTo>
                    <a:pt x="1053891" y="1573009"/>
                    <a:pt x="1046026" y="1565105"/>
                    <a:pt x="1046026" y="1557200"/>
                  </a:cubicBezTo>
                  <a:cubicBezTo>
                    <a:pt x="998837" y="1549296"/>
                    <a:pt x="959513" y="1501868"/>
                    <a:pt x="920188" y="1501868"/>
                  </a:cubicBezTo>
                  <a:cubicBezTo>
                    <a:pt x="904459" y="1501868"/>
                    <a:pt x="888729" y="1501868"/>
                    <a:pt x="872999" y="1517677"/>
                  </a:cubicBezTo>
                  <a:cubicBezTo>
                    <a:pt x="880864" y="1493964"/>
                    <a:pt x="880864" y="1493964"/>
                    <a:pt x="880864" y="1493964"/>
                  </a:cubicBezTo>
                  <a:cubicBezTo>
                    <a:pt x="865134" y="1486059"/>
                    <a:pt x="849405" y="1478154"/>
                    <a:pt x="833675" y="1470250"/>
                  </a:cubicBezTo>
                  <a:cubicBezTo>
                    <a:pt x="817945" y="1486059"/>
                    <a:pt x="817945" y="1486059"/>
                    <a:pt x="802216" y="1486059"/>
                  </a:cubicBezTo>
                  <a:cubicBezTo>
                    <a:pt x="802216" y="1478154"/>
                    <a:pt x="802216" y="1470250"/>
                    <a:pt x="810080" y="1462345"/>
                  </a:cubicBezTo>
                  <a:cubicBezTo>
                    <a:pt x="786486" y="1454441"/>
                    <a:pt x="786486" y="1454441"/>
                    <a:pt x="786486" y="1454441"/>
                  </a:cubicBezTo>
                  <a:cubicBezTo>
                    <a:pt x="770756" y="1478154"/>
                    <a:pt x="770756" y="1478154"/>
                    <a:pt x="770756" y="1478154"/>
                  </a:cubicBezTo>
                  <a:cubicBezTo>
                    <a:pt x="762891" y="1462345"/>
                    <a:pt x="762891" y="1462345"/>
                    <a:pt x="762891" y="1462345"/>
                  </a:cubicBezTo>
                  <a:cubicBezTo>
                    <a:pt x="770756" y="1454441"/>
                    <a:pt x="778621" y="1446536"/>
                    <a:pt x="778621" y="1438632"/>
                  </a:cubicBezTo>
                  <a:cubicBezTo>
                    <a:pt x="770756" y="1422822"/>
                    <a:pt x="770756" y="1422822"/>
                    <a:pt x="762891" y="1391204"/>
                  </a:cubicBezTo>
                  <a:cubicBezTo>
                    <a:pt x="762891" y="1391204"/>
                    <a:pt x="755026" y="1383300"/>
                    <a:pt x="747162" y="1383300"/>
                  </a:cubicBezTo>
                  <a:cubicBezTo>
                    <a:pt x="739297" y="1367490"/>
                    <a:pt x="739297" y="1367490"/>
                    <a:pt x="739297" y="1367490"/>
                  </a:cubicBezTo>
                  <a:cubicBezTo>
                    <a:pt x="707837" y="1351681"/>
                    <a:pt x="707837" y="1351681"/>
                    <a:pt x="707837" y="1351681"/>
                  </a:cubicBezTo>
                  <a:cubicBezTo>
                    <a:pt x="699972" y="1351681"/>
                    <a:pt x="699972" y="1351681"/>
                    <a:pt x="699972" y="1351681"/>
                  </a:cubicBezTo>
                  <a:cubicBezTo>
                    <a:pt x="699972" y="1351681"/>
                    <a:pt x="699972" y="1351681"/>
                    <a:pt x="699972" y="1351681"/>
                  </a:cubicBezTo>
                  <a:cubicBezTo>
                    <a:pt x="692108" y="1351681"/>
                    <a:pt x="692108" y="1351681"/>
                    <a:pt x="692108" y="1351681"/>
                  </a:cubicBezTo>
                  <a:cubicBezTo>
                    <a:pt x="692108" y="1351681"/>
                    <a:pt x="692108" y="1351681"/>
                    <a:pt x="692108" y="1351681"/>
                  </a:cubicBezTo>
                  <a:cubicBezTo>
                    <a:pt x="684243" y="1351681"/>
                    <a:pt x="684243" y="1351681"/>
                    <a:pt x="684243" y="1351681"/>
                  </a:cubicBezTo>
                  <a:cubicBezTo>
                    <a:pt x="676378" y="1351681"/>
                    <a:pt x="676378" y="1351681"/>
                    <a:pt x="676378" y="1351681"/>
                  </a:cubicBezTo>
                  <a:cubicBezTo>
                    <a:pt x="668513" y="1351681"/>
                    <a:pt x="668513" y="1351681"/>
                    <a:pt x="668513" y="1351681"/>
                  </a:cubicBezTo>
                  <a:cubicBezTo>
                    <a:pt x="668513" y="1351681"/>
                    <a:pt x="668513" y="1351681"/>
                    <a:pt x="660648" y="1343777"/>
                  </a:cubicBezTo>
                  <a:cubicBezTo>
                    <a:pt x="660648" y="1343777"/>
                    <a:pt x="660648" y="1343777"/>
                    <a:pt x="660648" y="1335872"/>
                  </a:cubicBezTo>
                  <a:cubicBezTo>
                    <a:pt x="644918" y="1335872"/>
                    <a:pt x="644918" y="1335872"/>
                    <a:pt x="644918" y="1335872"/>
                  </a:cubicBezTo>
                  <a:cubicBezTo>
                    <a:pt x="637054" y="1312158"/>
                    <a:pt x="637054" y="1312158"/>
                    <a:pt x="637054" y="1312158"/>
                  </a:cubicBezTo>
                  <a:cubicBezTo>
                    <a:pt x="621324" y="1304254"/>
                    <a:pt x="621324" y="1304254"/>
                    <a:pt x="621324" y="1304254"/>
                  </a:cubicBezTo>
                  <a:cubicBezTo>
                    <a:pt x="597729" y="1304254"/>
                    <a:pt x="597729" y="1304254"/>
                    <a:pt x="597729" y="1304254"/>
                  </a:cubicBezTo>
                  <a:cubicBezTo>
                    <a:pt x="605594" y="1288445"/>
                    <a:pt x="605594" y="1288445"/>
                    <a:pt x="605594" y="1288445"/>
                  </a:cubicBezTo>
                  <a:cubicBezTo>
                    <a:pt x="597729" y="1264731"/>
                    <a:pt x="597729" y="1264731"/>
                    <a:pt x="597729" y="1264731"/>
                  </a:cubicBezTo>
                  <a:cubicBezTo>
                    <a:pt x="566270" y="1264731"/>
                    <a:pt x="566270" y="1264731"/>
                    <a:pt x="566270" y="1264731"/>
                  </a:cubicBezTo>
                  <a:cubicBezTo>
                    <a:pt x="558405" y="1264731"/>
                    <a:pt x="550540" y="1264731"/>
                    <a:pt x="542675" y="1264731"/>
                  </a:cubicBezTo>
                  <a:cubicBezTo>
                    <a:pt x="511216" y="1256826"/>
                    <a:pt x="511216" y="1256826"/>
                    <a:pt x="511216" y="1256826"/>
                  </a:cubicBezTo>
                  <a:cubicBezTo>
                    <a:pt x="495486" y="1248922"/>
                    <a:pt x="495486" y="1248922"/>
                    <a:pt x="495486" y="1248922"/>
                  </a:cubicBezTo>
                  <a:cubicBezTo>
                    <a:pt x="479756" y="1233113"/>
                    <a:pt x="479756" y="1233113"/>
                    <a:pt x="479756" y="1233113"/>
                  </a:cubicBezTo>
                  <a:cubicBezTo>
                    <a:pt x="464027" y="1217304"/>
                    <a:pt x="464027" y="1217304"/>
                    <a:pt x="464027" y="1217304"/>
                  </a:cubicBezTo>
                  <a:cubicBezTo>
                    <a:pt x="448297" y="1248922"/>
                    <a:pt x="448297" y="1248922"/>
                    <a:pt x="448297" y="1248922"/>
                  </a:cubicBezTo>
                  <a:cubicBezTo>
                    <a:pt x="448297" y="1225208"/>
                    <a:pt x="448297" y="1225208"/>
                    <a:pt x="448297" y="1225208"/>
                  </a:cubicBezTo>
                  <a:cubicBezTo>
                    <a:pt x="424702" y="1233113"/>
                    <a:pt x="424702" y="1233113"/>
                    <a:pt x="424702" y="1233113"/>
                  </a:cubicBezTo>
                  <a:cubicBezTo>
                    <a:pt x="393243" y="1248922"/>
                    <a:pt x="393243" y="1248922"/>
                    <a:pt x="393243" y="1248922"/>
                  </a:cubicBezTo>
                  <a:cubicBezTo>
                    <a:pt x="377513" y="1272636"/>
                    <a:pt x="377513" y="1272636"/>
                    <a:pt x="377513" y="1272636"/>
                  </a:cubicBezTo>
                  <a:cubicBezTo>
                    <a:pt x="369648" y="1288445"/>
                    <a:pt x="369648" y="1288445"/>
                    <a:pt x="369648" y="1288445"/>
                  </a:cubicBezTo>
                  <a:cubicBezTo>
                    <a:pt x="353919" y="1272636"/>
                    <a:pt x="353919" y="1272636"/>
                    <a:pt x="353919" y="1272636"/>
                  </a:cubicBezTo>
                  <a:cubicBezTo>
                    <a:pt x="346054" y="1256826"/>
                    <a:pt x="346054" y="1256826"/>
                    <a:pt x="346054" y="1256826"/>
                  </a:cubicBezTo>
                  <a:cubicBezTo>
                    <a:pt x="314594" y="1264731"/>
                    <a:pt x="314594" y="1264731"/>
                    <a:pt x="314594" y="1264731"/>
                  </a:cubicBezTo>
                  <a:cubicBezTo>
                    <a:pt x="291000" y="1248922"/>
                    <a:pt x="291000" y="1248922"/>
                    <a:pt x="291000" y="1248922"/>
                  </a:cubicBezTo>
                  <a:cubicBezTo>
                    <a:pt x="283135" y="1225208"/>
                    <a:pt x="283135" y="1225208"/>
                    <a:pt x="283135" y="1225208"/>
                  </a:cubicBezTo>
                  <a:cubicBezTo>
                    <a:pt x="283135" y="1193590"/>
                    <a:pt x="291000" y="1154067"/>
                    <a:pt x="275270" y="1130353"/>
                  </a:cubicBezTo>
                  <a:cubicBezTo>
                    <a:pt x="267405" y="1130353"/>
                    <a:pt x="259540" y="1130353"/>
                    <a:pt x="251675" y="1130353"/>
                  </a:cubicBezTo>
                  <a:cubicBezTo>
                    <a:pt x="243811" y="1130353"/>
                    <a:pt x="235946" y="1130353"/>
                    <a:pt x="220216" y="1122449"/>
                  </a:cubicBezTo>
                  <a:cubicBezTo>
                    <a:pt x="228081" y="1090831"/>
                    <a:pt x="228081" y="1090831"/>
                    <a:pt x="228081" y="1090831"/>
                  </a:cubicBezTo>
                  <a:cubicBezTo>
                    <a:pt x="228081" y="1090831"/>
                    <a:pt x="235946" y="1082926"/>
                    <a:pt x="235946" y="1082926"/>
                  </a:cubicBezTo>
                  <a:cubicBezTo>
                    <a:pt x="235946" y="1082926"/>
                    <a:pt x="267405" y="1027594"/>
                    <a:pt x="228081" y="1027594"/>
                  </a:cubicBezTo>
                  <a:cubicBezTo>
                    <a:pt x="228081" y="1027594"/>
                    <a:pt x="228081" y="1027594"/>
                    <a:pt x="220216" y="1027594"/>
                  </a:cubicBezTo>
                  <a:cubicBezTo>
                    <a:pt x="212351" y="1043403"/>
                    <a:pt x="204486" y="1059212"/>
                    <a:pt x="196621" y="1075021"/>
                  </a:cubicBezTo>
                  <a:cubicBezTo>
                    <a:pt x="188757" y="1082926"/>
                    <a:pt x="180892" y="1082926"/>
                    <a:pt x="180892" y="1082926"/>
                  </a:cubicBezTo>
                  <a:cubicBezTo>
                    <a:pt x="141567" y="1082926"/>
                    <a:pt x="141567" y="1043403"/>
                    <a:pt x="141567" y="964357"/>
                  </a:cubicBezTo>
                  <a:cubicBezTo>
                    <a:pt x="141567" y="964357"/>
                    <a:pt x="141567" y="964357"/>
                    <a:pt x="141567" y="964357"/>
                  </a:cubicBezTo>
                  <a:cubicBezTo>
                    <a:pt x="149432" y="932739"/>
                    <a:pt x="149432" y="932739"/>
                    <a:pt x="149432" y="932739"/>
                  </a:cubicBezTo>
                  <a:cubicBezTo>
                    <a:pt x="149432" y="916930"/>
                    <a:pt x="149432" y="909025"/>
                    <a:pt x="157297" y="901121"/>
                  </a:cubicBezTo>
                  <a:cubicBezTo>
                    <a:pt x="188757" y="869503"/>
                    <a:pt x="188757" y="869503"/>
                    <a:pt x="188757" y="869503"/>
                  </a:cubicBezTo>
                  <a:cubicBezTo>
                    <a:pt x="212351" y="869503"/>
                    <a:pt x="212351" y="869503"/>
                    <a:pt x="212351" y="869503"/>
                  </a:cubicBezTo>
                  <a:cubicBezTo>
                    <a:pt x="228081" y="885312"/>
                    <a:pt x="228081" y="885312"/>
                    <a:pt x="228081" y="885312"/>
                  </a:cubicBezTo>
                  <a:cubicBezTo>
                    <a:pt x="243811" y="885312"/>
                    <a:pt x="243811" y="885312"/>
                    <a:pt x="243811" y="885312"/>
                  </a:cubicBezTo>
                  <a:cubicBezTo>
                    <a:pt x="235946" y="861598"/>
                    <a:pt x="235946" y="861598"/>
                    <a:pt x="235946" y="861598"/>
                  </a:cubicBezTo>
                  <a:cubicBezTo>
                    <a:pt x="267405" y="861598"/>
                    <a:pt x="267405" y="861598"/>
                    <a:pt x="267405" y="861598"/>
                  </a:cubicBezTo>
                  <a:cubicBezTo>
                    <a:pt x="291000" y="877407"/>
                    <a:pt x="291000" y="877407"/>
                    <a:pt x="291000" y="877407"/>
                  </a:cubicBezTo>
                  <a:cubicBezTo>
                    <a:pt x="291000" y="893216"/>
                    <a:pt x="291000" y="893216"/>
                    <a:pt x="291000" y="893216"/>
                  </a:cubicBezTo>
                  <a:cubicBezTo>
                    <a:pt x="306729" y="885312"/>
                    <a:pt x="306729" y="885312"/>
                    <a:pt x="306729" y="885312"/>
                  </a:cubicBezTo>
                  <a:cubicBezTo>
                    <a:pt x="322459" y="901121"/>
                    <a:pt x="322459" y="901121"/>
                    <a:pt x="322459" y="901121"/>
                  </a:cubicBezTo>
                  <a:cubicBezTo>
                    <a:pt x="322459" y="916930"/>
                    <a:pt x="314594" y="924835"/>
                    <a:pt x="314594" y="940644"/>
                  </a:cubicBezTo>
                  <a:cubicBezTo>
                    <a:pt x="338189" y="980167"/>
                    <a:pt x="338189" y="980167"/>
                    <a:pt x="338189" y="980167"/>
                  </a:cubicBezTo>
                  <a:cubicBezTo>
                    <a:pt x="353919" y="948548"/>
                    <a:pt x="353919" y="948548"/>
                    <a:pt x="353919" y="948548"/>
                  </a:cubicBezTo>
                  <a:cubicBezTo>
                    <a:pt x="338189" y="861598"/>
                    <a:pt x="338189" y="861598"/>
                    <a:pt x="338189" y="861598"/>
                  </a:cubicBezTo>
                  <a:cubicBezTo>
                    <a:pt x="369648" y="837884"/>
                    <a:pt x="369648" y="837884"/>
                    <a:pt x="369648" y="837884"/>
                  </a:cubicBezTo>
                  <a:cubicBezTo>
                    <a:pt x="401108" y="814171"/>
                    <a:pt x="401108" y="814171"/>
                    <a:pt x="401108" y="814171"/>
                  </a:cubicBezTo>
                  <a:cubicBezTo>
                    <a:pt x="432567" y="782552"/>
                    <a:pt x="432567" y="782552"/>
                    <a:pt x="432567" y="782552"/>
                  </a:cubicBezTo>
                  <a:cubicBezTo>
                    <a:pt x="424702" y="766743"/>
                    <a:pt x="424702" y="766743"/>
                    <a:pt x="424702" y="766743"/>
                  </a:cubicBezTo>
                  <a:cubicBezTo>
                    <a:pt x="424702" y="735125"/>
                    <a:pt x="424702" y="735125"/>
                    <a:pt x="424702" y="735125"/>
                  </a:cubicBezTo>
                  <a:cubicBezTo>
                    <a:pt x="440432" y="727220"/>
                    <a:pt x="440432" y="727220"/>
                    <a:pt x="440432" y="727220"/>
                  </a:cubicBezTo>
                  <a:cubicBezTo>
                    <a:pt x="440432" y="750934"/>
                    <a:pt x="440432" y="750934"/>
                    <a:pt x="440432" y="750934"/>
                  </a:cubicBezTo>
                  <a:cubicBezTo>
                    <a:pt x="464027" y="735125"/>
                    <a:pt x="464027" y="735125"/>
                    <a:pt x="464027" y="735125"/>
                  </a:cubicBezTo>
                  <a:cubicBezTo>
                    <a:pt x="479756" y="703507"/>
                    <a:pt x="479756" y="703507"/>
                    <a:pt x="479756" y="703507"/>
                  </a:cubicBezTo>
                  <a:cubicBezTo>
                    <a:pt x="526946" y="687697"/>
                    <a:pt x="526946" y="687697"/>
                    <a:pt x="526946" y="687697"/>
                  </a:cubicBezTo>
                  <a:cubicBezTo>
                    <a:pt x="526946" y="663984"/>
                    <a:pt x="526946" y="663984"/>
                    <a:pt x="526946" y="663984"/>
                  </a:cubicBezTo>
                  <a:cubicBezTo>
                    <a:pt x="558405" y="632366"/>
                    <a:pt x="558405" y="632366"/>
                    <a:pt x="558405" y="632366"/>
                  </a:cubicBezTo>
                  <a:cubicBezTo>
                    <a:pt x="566270" y="632366"/>
                    <a:pt x="574135" y="632366"/>
                    <a:pt x="582000" y="632366"/>
                  </a:cubicBezTo>
                  <a:cubicBezTo>
                    <a:pt x="605594" y="616556"/>
                    <a:pt x="605594" y="616556"/>
                    <a:pt x="605594" y="616556"/>
                  </a:cubicBezTo>
                  <a:cubicBezTo>
                    <a:pt x="629189" y="616556"/>
                    <a:pt x="629189" y="616556"/>
                    <a:pt x="629189" y="616556"/>
                  </a:cubicBezTo>
                  <a:cubicBezTo>
                    <a:pt x="597729" y="640270"/>
                    <a:pt x="597729" y="640270"/>
                    <a:pt x="597729" y="640270"/>
                  </a:cubicBezTo>
                  <a:cubicBezTo>
                    <a:pt x="597729" y="656079"/>
                    <a:pt x="597729" y="656079"/>
                    <a:pt x="597729" y="656079"/>
                  </a:cubicBezTo>
                  <a:cubicBezTo>
                    <a:pt x="605594" y="663984"/>
                    <a:pt x="605594" y="663984"/>
                    <a:pt x="605594" y="663984"/>
                  </a:cubicBezTo>
                  <a:cubicBezTo>
                    <a:pt x="637054" y="632366"/>
                    <a:pt x="637054" y="632366"/>
                    <a:pt x="637054" y="632366"/>
                  </a:cubicBezTo>
                  <a:cubicBezTo>
                    <a:pt x="660648" y="632366"/>
                    <a:pt x="660648" y="632366"/>
                    <a:pt x="660648" y="632366"/>
                  </a:cubicBezTo>
                  <a:cubicBezTo>
                    <a:pt x="676378" y="616556"/>
                    <a:pt x="676378" y="616556"/>
                    <a:pt x="676378" y="616556"/>
                  </a:cubicBezTo>
                  <a:cubicBezTo>
                    <a:pt x="692108" y="616556"/>
                    <a:pt x="692108" y="616556"/>
                    <a:pt x="692108" y="616556"/>
                  </a:cubicBezTo>
                  <a:cubicBezTo>
                    <a:pt x="692108" y="608652"/>
                    <a:pt x="684243" y="608652"/>
                    <a:pt x="676378" y="600747"/>
                  </a:cubicBezTo>
                  <a:cubicBezTo>
                    <a:pt x="668513" y="608652"/>
                    <a:pt x="660648" y="608652"/>
                    <a:pt x="652783" y="608652"/>
                  </a:cubicBezTo>
                  <a:cubicBezTo>
                    <a:pt x="644918" y="608652"/>
                    <a:pt x="637054" y="608652"/>
                    <a:pt x="629189" y="592843"/>
                  </a:cubicBezTo>
                  <a:cubicBezTo>
                    <a:pt x="629189" y="577034"/>
                    <a:pt x="637054" y="569129"/>
                    <a:pt x="637054" y="561224"/>
                  </a:cubicBezTo>
                  <a:cubicBezTo>
                    <a:pt x="644918" y="553320"/>
                    <a:pt x="644918" y="553320"/>
                    <a:pt x="644918" y="553320"/>
                  </a:cubicBezTo>
                  <a:cubicBezTo>
                    <a:pt x="629189" y="545415"/>
                    <a:pt x="621324" y="545415"/>
                    <a:pt x="613459" y="545415"/>
                  </a:cubicBezTo>
                  <a:cubicBezTo>
                    <a:pt x="605594" y="545415"/>
                    <a:pt x="597729" y="553320"/>
                    <a:pt x="574135" y="561224"/>
                  </a:cubicBezTo>
                  <a:cubicBezTo>
                    <a:pt x="589864" y="537511"/>
                    <a:pt x="589864" y="537511"/>
                    <a:pt x="589864" y="537511"/>
                  </a:cubicBezTo>
                  <a:cubicBezTo>
                    <a:pt x="605594" y="537511"/>
                    <a:pt x="605594" y="537511"/>
                    <a:pt x="605594" y="537511"/>
                  </a:cubicBezTo>
                  <a:cubicBezTo>
                    <a:pt x="621324" y="529606"/>
                    <a:pt x="621324" y="529606"/>
                    <a:pt x="621324" y="529606"/>
                  </a:cubicBezTo>
                  <a:cubicBezTo>
                    <a:pt x="644918" y="529606"/>
                    <a:pt x="660648" y="529606"/>
                    <a:pt x="684243" y="529606"/>
                  </a:cubicBezTo>
                  <a:cubicBezTo>
                    <a:pt x="707837" y="529606"/>
                    <a:pt x="707837" y="529606"/>
                    <a:pt x="707837" y="529606"/>
                  </a:cubicBezTo>
                  <a:cubicBezTo>
                    <a:pt x="723567" y="513797"/>
                    <a:pt x="723567" y="513797"/>
                    <a:pt x="723567" y="513797"/>
                  </a:cubicBezTo>
                  <a:cubicBezTo>
                    <a:pt x="755026" y="505892"/>
                    <a:pt x="755026" y="505892"/>
                    <a:pt x="755026" y="505892"/>
                  </a:cubicBezTo>
                  <a:cubicBezTo>
                    <a:pt x="770756" y="497988"/>
                    <a:pt x="770756" y="497988"/>
                    <a:pt x="770756" y="497988"/>
                  </a:cubicBezTo>
                  <a:cubicBezTo>
                    <a:pt x="778621" y="466370"/>
                    <a:pt x="778621" y="466370"/>
                    <a:pt x="778621" y="466370"/>
                  </a:cubicBezTo>
                  <a:cubicBezTo>
                    <a:pt x="755026" y="466370"/>
                    <a:pt x="755026" y="466370"/>
                    <a:pt x="755026" y="466370"/>
                  </a:cubicBezTo>
                  <a:cubicBezTo>
                    <a:pt x="731432" y="466370"/>
                    <a:pt x="731432" y="466370"/>
                    <a:pt x="731432" y="466370"/>
                  </a:cubicBezTo>
                  <a:cubicBezTo>
                    <a:pt x="755026" y="450560"/>
                    <a:pt x="755026" y="450560"/>
                    <a:pt x="755026" y="450560"/>
                  </a:cubicBezTo>
                  <a:cubicBezTo>
                    <a:pt x="731432" y="434751"/>
                    <a:pt x="731432" y="434751"/>
                    <a:pt x="731432" y="434751"/>
                  </a:cubicBezTo>
                  <a:cubicBezTo>
                    <a:pt x="731432" y="411038"/>
                    <a:pt x="731432" y="411038"/>
                    <a:pt x="731432" y="411038"/>
                  </a:cubicBezTo>
                  <a:cubicBezTo>
                    <a:pt x="723567" y="403133"/>
                    <a:pt x="723567" y="403133"/>
                    <a:pt x="723567" y="403133"/>
                  </a:cubicBezTo>
                  <a:cubicBezTo>
                    <a:pt x="731432" y="379419"/>
                    <a:pt x="731432" y="379419"/>
                    <a:pt x="731432" y="379419"/>
                  </a:cubicBezTo>
                  <a:cubicBezTo>
                    <a:pt x="731432" y="355706"/>
                    <a:pt x="731432" y="355706"/>
                    <a:pt x="731432" y="355706"/>
                  </a:cubicBezTo>
                  <a:cubicBezTo>
                    <a:pt x="723567" y="324087"/>
                    <a:pt x="723567" y="324087"/>
                    <a:pt x="723567" y="324087"/>
                  </a:cubicBezTo>
                  <a:cubicBezTo>
                    <a:pt x="707837" y="331992"/>
                    <a:pt x="707837" y="331992"/>
                    <a:pt x="668513" y="363610"/>
                  </a:cubicBezTo>
                  <a:cubicBezTo>
                    <a:pt x="660648" y="355706"/>
                    <a:pt x="660648" y="347801"/>
                    <a:pt x="652783" y="347801"/>
                  </a:cubicBezTo>
                  <a:cubicBezTo>
                    <a:pt x="652783" y="331992"/>
                    <a:pt x="660648" y="316183"/>
                    <a:pt x="660648" y="300374"/>
                  </a:cubicBezTo>
                  <a:cubicBezTo>
                    <a:pt x="660648" y="300374"/>
                    <a:pt x="652783" y="300374"/>
                    <a:pt x="652783" y="300374"/>
                  </a:cubicBezTo>
                  <a:cubicBezTo>
                    <a:pt x="644918" y="276660"/>
                    <a:pt x="644918" y="276660"/>
                    <a:pt x="644918" y="276660"/>
                  </a:cubicBezTo>
                  <a:cubicBezTo>
                    <a:pt x="621324" y="276660"/>
                    <a:pt x="621324" y="276660"/>
                    <a:pt x="621324" y="276660"/>
                  </a:cubicBezTo>
                  <a:cubicBezTo>
                    <a:pt x="605594" y="268755"/>
                    <a:pt x="605594" y="268755"/>
                    <a:pt x="605594" y="268755"/>
                  </a:cubicBezTo>
                  <a:cubicBezTo>
                    <a:pt x="597729" y="276660"/>
                    <a:pt x="597729" y="276660"/>
                    <a:pt x="597729" y="276660"/>
                  </a:cubicBezTo>
                  <a:cubicBezTo>
                    <a:pt x="574135" y="316183"/>
                    <a:pt x="574135" y="316183"/>
                    <a:pt x="558405" y="339896"/>
                  </a:cubicBezTo>
                  <a:cubicBezTo>
                    <a:pt x="566270" y="371515"/>
                    <a:pt x="558405" y="379419"/>
                    <a:pt x="503351" y="426847"/>
                  </a:cubicBezTo>
                  <a:cubicBezTo>
                    <a:pt x="495486" y="474274"/>
                    <a:pt x="495486" y="474274"/>
                    <a:pt x="479756" y="474274"/>
                  </a:cubicBezTo>
                  <a:cubicBezTo>
                    <a:pt x="471891" y="474274"/>
                    <a:pt x="471891" y="474274"/>
                    <a:pt x="464027" y="474274"/>
                  </a:cubicBezTo>
                  <a:cubicBezTo>
                    <a:pt x="464027" y="450560"/>
                    <a:pt x="471891" y="434751"/>
                    <a:pt x="471891" y="411038"/>
                  </a:cubicBezTo>
                  <a:cubicBezTo>
                    <a:pt x="448297" y="403133"/>
                    <a:pt x="448297" y="395228"/>
                    <a:pt x="432567" y="363610"/>
                  </a:cubicBezTo>
                  <a:cubicBezTo>
                    <a:pt x="424702" y="355706"/>
                    <a:pt x="424702" y="355706"/>
                    <a:pt x="424702" y="355706"/>
                  </a:cubicBezTo>
                  <a:cubicBezTo>
                    <a:pt x="401108" y="355706"/>
                    <a:pt x="401108" y="355706"/>
                    <a:pt x="401108" y="355706"/>
                  </a:cubicBezTo>
                  <a:cubicBezTo>
                    <a:pt x="416837" y="331992"/>
                    <a:pt x="416837" y="331992"/>
                    <a:pt x="416837" y="331992"/>
                  </a:cubicBezTo>
                  <a:cubicBezTo>
                    <a:pt x="416837" y="324087"/>
                    <a:pt x="408973" y="316183"/>
                    <a:pt x="408973" y="316183"/>
                  </a:cubicBezTo>
                  <a:cubicBezTo>
                    <a:pt x="432567" y="276660"/>
                    <a:pt x="448297" y="268755"/>
                    <a:pt x="487621" y="245042"/>
                  </a:cubicBezTo>
                  <a:cubicBezTo>
                    <a:pt x="487621" y="245042"/>
                    <a:pt x="495486" y="237137"/>
                    <a:pt x="495486" y="229232"/>
                  </a:cubicBezTo>
                  <a:cubicBezTo>
                    <a:pt x="495486" y="229232"/>
                    <a:pt x="495486" y="229232"/>
                    <a:pt x="526946" y="221328"/>
                  </a:cubicBezTo>
                  <a:cubicBezTo>
                    <a:pt x="534810" y="221328"/>
                    <a:pt x="542675" y="213423"/>
                    <a:pt x="550540" y="205519"/>
                  </a:cubicBezTo>
                  <a:cubicBezTo>
                    <a:pt x="542675" y="205519"/>
                    <a:pt x="542675" y="205519"/>
                    <a:pt x="542675" y="205519"/>
                  </a:cubicBezTo>
                  <a:cubicBezTo>
                    <a:pt x="550540" y="197614"/>
                    <a:pt x="550540" y="197614"/>
                    <a:pt x="550540" y="197614"/>
                  </a:cubicBezTo>
                  <a:cubicBezTo>
                    <a:pt x="550540" y="197614"/>
                    <a:pt x="558405" y="197614"/>
                    <a:pt x="558405" y="197614"/>
                  </a:cubicBezTo>
                  <a:cubicBezTo>
                    <a:pt x="574135" y="189710"/>
                    <a:pt x="574135" y="189710"/>
                    <a:pt x="574135" y="189710"/>
                  </a:cubicBezTo>
                  <a:cubicBezTo>
                    <a:pt x="574135" y="173901"/>
                    <a:pt x="574135" y="173901"/>
                    <a:pt x="574135" y="173901"/>
                  </a:cubicBezTo>
                  <a:cubicBezTo>
                    <a:pt x="582000" y="181805"/>
                    <a:pt x="582000" y="181805"/>
                    <a:pt x="582000" y="181805"/>
                  </a:cubicBezTo>
                  <a:cubicBezTo>
                    <a:pt x="589864" y="189710"/>
                    <a:pt x="589864" y="189710"/>
                    <a:pt x="589864" y="189710"/>
                  </a:cubicBezTo>
                  <a:cubicBezTo>
                    <a:pt x="597729" y="181805"/>
                    <a:pt x="597729" y="181805"/>
                    <a:pt x="597729" y="181805"/>
                  </a:cubicBezTo>
                  <a:cubicBezTo>
                    <a:pt x="605594" y="189710"/>
                    <a:pt x="605594" y="189710"/>
                    <a:pt x="605594" y="189710"/>
                  </a:cubicBezTo>
                  <a:cubicBezTo>
                    <a:pt x="629189" y="165996"/>
                    <a:pt x="629189" y="165996"/>
                    <a:pt x="629189" y="165996"/>
                  </a:cubicBezTo>
                  <a:cubicBezTo>
                    <a:pt x="629189" y="150187"/>
                    <a:pt x="629189" y="150187"/>
                    <a:pt x="629189" y="150187"/>
                  </a:cubicBezTo>
                  <a:cubicBezTo>
                    <a:pt x="644918" y="134378"/>
                    <a:pt x="644918" y="134378"/>
                    <a:pt x="644918" y="134378"/>
                  </a:cubicBezTo>
                  <a:cubicBezTo>
                    <a:pt x="652783" y="118569"/>
                    <a:pt x="652783" y="118569"/>
                    <a:pt x="652783" y="118569"/>
                  </a:cubicBezTo>
                  <a:cubicBezTo>
                    <a:pt x="644918" y="118569"/>
                    <a:pt x="637054" y="118569"/>
                    <a:pt x="637054" y="118569"/>
                  </a:cubicBezTo>
                  <a:cubicBezTo>
                    <a:pt x="621324" y="134378"/>
                    <a:pt x="621324" y="134378"/>
                    <a:pt x="621324" y="134378"/>
                  </a:cubicBezTo>
                  <a:cubicBezTo>
                    <a:pt x="605594" y="142282"/>
                    <a:pt x="605594" y="142282"/>
                    <a:pt x="605594" y="142282"/>
                  </a:cubicBezTo>
                  <a:cubicBezTo>
                    <a:pt x="589864" y="165996"/>
                    <a:pt x="589864" y="165996"/>
                    <a:pt x="589864" y="165996"/>
                  </a:cubicBezTo>
                  <a:cubicBezTo>
                    <a:pt x="582000" y="158091"/>
                    <a:pt x="582000" y="158091"/>
                    <a:pt x="582000" y="158091"/>
                  </a:cubicBezTo>
                  <a:cubicBezTo>
                    <a:pt x="582000" y="150187"/>
                    <a:pt x="582000" y="150187"/>
                    <a:pt x="582000" y="150187"/>
                  </a:cubicBezTo>
                  <a:cubicBezTo>
                    <a:pt x="605594" y="126473"/>
                    <a:pt x="605594" y="126473"/>
                    <a:pt x="605594" y="126473"/>
                  </a:cubicBezTo>
                  <a:cubicBezTo>
                    <a:pt x="605594" y="126473"/>
                    <a:pt x="605594" y="126473"/>
                    <a:pt x="605594" y="126473"/>
                  </a:cubicBezTo>
                  <a:cubicBezTo>
                    <a:pt x="589864" y="134378"/>
                    <a:pt x="589864" y="134378"/>
                    <a:pt x="589864" y="134378"/>
                  </a:cubicBezTo>
                  <a:cubicBezTo>
                    <a:pt x="582000" y="142282"/>
                    <a:pt x="582000" y="142282"/>
                    <a:pt x="582000" y="142282"/>
                  </a:cubicBezTo>
                  <a:cubicBezTo>
                    <a:pt x="574135" y="142282"/>
                    <a:pt x="574135" y="142282"/>
                    <a:pt x="574135" y="142282"/>
                  </a:cubicBezTo>
                  <a:cubicBezTo>
                    <a:pt x="582000" y="126473"/>
                    <a:pt x="582000" y="126473"/>
                    <a:pt x="582000" y="126473"/>
                  </a:cubicBezTo>
                  <a:cubicBezTo>
                    <a:pt x="589864" y="118569"/>
                    <a:pt x="589864" y="118569"/>
                    <a:pt x="597729" y="110664"/>
                  </a:cubicBezTo>
                  <a:cubicBezTo>
                    <a:pt x="589864" y="110664"/>
                    <a:pt x="589864" y="110664"/>
                    <a:pt x="582000" y="110664"/>
                  </a:cubicBezTo>
                  <a:cubicBezTo>
                    <a:pt x="597729" y="102759"/>
                    <a:pt x="597729" y="102759"/>
                    <a:pt x="597729" y="102759"/>
                  </a:cubicBezTo>
                  <a:cubicBezTo>
                    <a:pt x="613459" y="79046"/>
                    <a:pt x="613459" y="79046"/>
                    <a:pt x="613459" y="79046"/>
                  </a:cubicBezTo>
                  <a:cubicBezTo>
                    <a:pt x="605594" y="71141"/>
                    <a:pt x="605594" y="71141"/>
                    <a:pt x="605594" y="71141"/>
                  </a:cubicBezTo>
                  <a:cubicBezTo>
                    <a:pt x="597729" y="79046"/>
                    <a:pt x="597729" y="79046"/>
                    <a:pt x="597729" y="79046"/>
                  </a:cubicBezTo>
                  <a:cubicBezTo>
                    <a:pt x="582000" y="79046"/>
                    <a:pt x="582000" y="79046"/>
                    <a:pt x="582000" y="79046"/>
                  </a:cubicBezTo>
                  <a:cubicBezTo>
                    <a:pt x="574135" y="94855"/>
                    <a:pt x="574135" y="94855"/>
                    <a:pt x="574135" y="94855"/>
                  </a:cubicBezTo>
                  <a:cubicBezTo>
                    <a:pt x="566270" y="110664"/>
                    <a:pt x="566270" y="110664"/>
                    <a:pt x="566270" y="110664"/>
                  </a:cubicBezTo>
                  <a:cubicBezTo>
                    <a:pt x="566270" y="110664"/>
                    <a:pt x="566270" y="118569"/>
                    <a:pt x="566270" y="126473"/>
                  </a:cubicBezTo>
                  <a:cubicBezTo>
                    <a:pt x="550540" y="134378"/>
                    <a:pt x="550540" y="134378"/>
                    <a:pt x="534810" y="142282"/>
                  </a:cubicBezTo>
                  <a:cubicBezTo>
                    <a:pt x="519081" y="158091"/>
                    <a:pt x="519081" y="158091"/>
                    <a:pt x="519081" y="158091"/>
                  </a:cubicBezTo>
                  <a:cubicBezTo>
                    <a:pt x="519081" y="142282"/>
                    <a:pt x="519081" y="142282"/>
                    <a:pt x="519081" y="142282"/>
                  </a:cubicBezTo>
                  <a:cubicBezTo>
                    <a:pt x="534810" y="134378"/>
                    <a:pt x="534810" y="134378"/>
                    <a:pt x="534810" y="134378"/>
                  </a:cubicBezTo>
                  <a:cubicBezTo>
                    <a:pt x="526946" y="134378"/>
                    <a:pt x="526946" y="134378"/>
                    <a:pt x="519081" y="134378"/>
                  </a:cubicBezTo>
                  <a:cubicBezTo>
                    <a:pt x="519081" y="134378"/>
                    <a:pt x="511216" y="142282"/>
                    <a:pt x="503351" y="142282"/>
                  </a:cubicBezTo>
                  <a:cubicBezTo>
                    <a:pt x="487621" y="142282"/>
                    <a:pt x="487621" y="134378"/>
                    <a:pt x="487621" y="118569"/>
                  </a:cubicBezTo>
                  <a:cubicBezTo>
                    <a:pt x="471891" y="118569"/>
                    <a:pt x="471891" y="118569"/>
                    <a:pt x="440432" y="142282"/>
                  </a:cubicBezTo>
                  <a:cubicBezTo>
                    <a:pt x="448297" y="126473"/>
                    <a:pt x="448297" y="126473"/>
                    <a:pt x="432567" y="110664"/>
                  </a:cubicBezTo>
                  <a:cubicBezTo>
                    <a:pt x="440432" y="110664"/>
                    <a:pt x="440432" y="110664"/>
                    <a:pt x="440432" y="102759"/>
                  </a:cubicBezTo>
                  <a:cubicBezTo>
                    <a:pt x="440432" y="94855"/>
                    <a:pt x="440432" y="86950"/>
                    <a:pt x="440432" y="79046"/>
                  </a:cubicBezTo>
                  <a:cubicBezTo>
                    <a:pt x="432567" y="79046"/>
                    <a:pt x="432567" y="79046"/>
                    <a:pt x="424702" y="79046"/>
                  </a:cubicBezTo>
                  <a:cubicBezTo>
                    <a:pt x="432567" y="71141"/>
                    <a:pt x="432567" y="71141"/>
                    <a:pt x="432567" y="63237"/>
                  </a:cubicBezTo>
                  <a:cubicBezTo>
                    <a:pt x="432567" y="71141"/>
                    <a:pt x="424702" y="71141"/>
                    <a:pt x="424702" y="71141"/>
                  </a:cubicBezTo>
                  <a:cubicBezTo>
                    <a:pt x="424702" y="71141"/>
                    <a:pt x="432567" y="63237"/>
                    <a:pt x="440432" y="55332"/>
                  </a:cubicBezTo>
                  <a:cubicBezTo>
                    <a:pt x="440432" y="55332"/>
                    <a:pt x="440432" y="55332"/>
                    <a:pt x="432567" y="55332"/>
                  </a:cubicBezTo>
                  <a:cubicBezTo>
                    <a:pt x="432567" y="55332"/>
                    <a:pt x="424702" y="55332"/>
                    <a:pt x="401108" y="63237"/>
                  </a:cubicBezTo>
                  <a:cubicBezTo>
                    <a:pt x="393243" y="63237"/>
                    <a:pt x="393243" y="63237"/>
                    <a:pt x="393243" y="63237"/>
                  </a:cubicBezTo>
                  <a:cubicBezTo>
                    <a:pt x="393243" y="63237"/>
                    <a:pt x="393243" y="71141"/>
                    <a:pt x="385378" y="71141"/>
                  </a:cubicBezTo>
                  <a:cubicBezTo>
                    <a:pt x="424702" y="23714"/>
                    <a:pt x="424702" y="23714"/>
                    <a:pt x="432567" y="15809"/>
                  </a:cubicBezTo>
                  <a:cubicBezTo>
                    <a:pt x="440432" y="7905"/>
                    <a:pt x="440432" y="7905"/>
                    <a:pt x="440432" y="7905"/>
                  </a:cubicBezTo>
                  <a:cubicBezTo>
                    <a:pt x="448297" y="0"/>
                    <a:pt x="448297" y="0"/>
                    <a:pt x="448297" y="0"/>
                  </a:cubicBezTo>
                </a:path>
              </a:pathLst>
            </a:custGeom>
            <a:solidFill>
              <a:schemeClr val="tx2">
                <a:lumMod val="40000"/>
                <a:lumOff val="60000"/>
              </a:schemeClr>
            </a:solidFill>
            <a:ln>
              <a:noFill/>
            </a:ln>
          </p:spPr>
          <p:txBody>
            <a:bodyPr anchor="ctr"/>
            <a:lstStyle/>
            <a:p>
              <a:pPr algn="ctr"/>
              <a:endParaRPr sz="2930" b="1"/>
            </a:p>
          </p:txBody>
        </p:sp>
        <p:sp>
          <p:nvSpPr>
            <p:cNvPr id="224" name="î$ľíḍè"/>
            <p:cNvSpPr/>
            <p:nvPr/>
          </p:nvSpPr>
          <p:spPr>
            <a:xfrm>
              <a:off x="5476940" y="2628258"/>
              <a:ext cx="69990" cy="55185"/>
            </a:xfrm>
            <a:custGeom>
              <a:avLst/>
              <a:gdLst/>
              <a:ahLst/>
              <a:cxnLst/>
              <a:rect l="0" t="0" r="r" b="b"/>
              <a:pathLst>
                <a:path w="69990" h="55185">
                  <a:moveTo>
                    <a:pt x="53838" y="0"/>
                  </a:moveTo>
                  <a:lnTo>
                    <a:pt x="39033" y="0"/>
                  </a:lnTo>
                  <a:lnTo>
                    <a:pt x="22881" y="24228"/>
                  </a:lnTo>
                  <a:lnTo>
                    <a:pt x="0" y="39033"/>
                  </a:lnTo>
                  <a:lnTo>
                    <a:pt x="0" y="47109"/>
                  </a:lnTo>
                  <a:lnTo>
                    <a:pt x="14806" y="39033"/>
                  </a:lnTo>
                  <a:lnTo>
                    <a:pt x="6730" y="55185"/>
                  </a:lnTo>
                  <a:lnTo>
                    <a:pt x="22881" y="47109"/>
                  </a:lnTo>
                  <a:lnTo>
                    <a:pt x="39033" y="32303"/>
                  </a:lnTo>
                  <a:lnTo>
                    <a:pt x="47109" y="47109"/>
                  </a:lnTo>
                  <a:lnTo>
                    <a:pt x="61914" y="47109"/>
                  </a:lnTo>
                  <a:lnTo>
                    <a:pt x="69990" y="39033"/>
                  </a:lnTo>
                  <a:lnTo>
                    <a:pt x="53838" y="32303"/>
                  </a:lnTo>
                  <a:lnTo>
                    <a:pt x="61914" y="24228"/>
                  </a:lnTo>
                  <a:lnTo>
                    <a:pt x="47109" y="8076"/>
                  </a:lnTo>
                  <a:lnTo>
                    <a:pt x="53838" y="0"/>
                  </a:lnTo>
                  <a:close/>
                </a:path>
              </a:pathLst>
            </a:custGeom>
            <a:solidFill>
              <a:schemeClr val="tx2">
                <a:lumMod val="40000"/>
                <a:lumOff val="60000"/>
              </a:schemeClr>
            </a:solidFill>
            <a:ln>
              <a:noFill/>
            </a:ln>
          </p:spPr>
          <p:txBody>
            <a:bodyPr anchor="ctr"/>
            <a:lstStyle/>
            <a:p>
              <a:pPr algn="ctr"/>
              <a:endParaRPr sz="2930" b="1"/>
            </a:p>
          </p:txBody>
        </p:sp>
        <p:sp>
          <p:nvSpPr>
            <p:cNvPr id="225" name="ïšḻïḋê"/>
            <p:cNvSpPr/>
            <p:nvPr/>
          </p:nvSpPr>
          <p:spPr>
            <a:xfrm>
              <a:off x="5476940" y="2628258"/>
              <a:ext cx="69990" cy="55185"/>
            </a:xfrm>
            <a:custGeom>
              <a:avLst/>
              <a:gdLst/>
              <a:ahLst/>
              <a:cxnLst/>
              <a:rect l="0" t="0" r="r" b="b"/>
              <a:pathLst>
                <a:path w="69990" h="55185">
                  <a:moveTo>
                    <a:pt x="53838" y="0"/>
                  </a:moveTo>
                  <a:lnTo>
                    <a:pt x="39033" y="0"/>
                  </a:lnTo>
                  <a:lnTo>
                    <a:pt x="22881" y="24228"/>
                  </a:lnTo>
                  <a:lnTo>
                    <a:pt x="0" y="39033"/>
                  </a:lnTo>
                  <a:lnTo>
                    <a:pt x="0" y="47109"/>
                  </a:lnTo>
                  <a:lnTo>
                    <a:pt x="14806" y="39033"/>
                  </a:lnTo>
                  <a:lnTo>
                    <a:pt x="6730" y="55185"/>
                  </a:lnTo>
                  <a:lnTo>
                    <a:pt x="22881" y="47109"/>
                  </a:lnTo>
                  <a:lnTo>
                    <a:pt x="39033" y="32303"/>
                  </a:lnTo>
                  <a:lnTo>
                    <a:pt x="47109" y="47109"/>
                  </a:lnTo>
                  <a:lnTo>
                    <a:pt x="61914" y="47109"/>
                  </a:lnTo>
                  <a:lnTo>
                    <a:pt x="69990" y="39033"/>
                  </a:lnTo>
                  <a:lnTo>
                    <a:pt x="53838" y="32303"/>
                  </a:lnTo>
                  <a:lnTo>
                    <a:pt x="61914" y="24228"/>
                  </a:lnTo>
                  <a:lnTo>
                    <a:pt x="47109" y="8076"/>
                  </a:lnTo>
                  <a:lnTo>
                    <a:pt x="53838" y="0"/>
                  </a:lnTo>
                </a:path>
              </a:pathLst>
            </a:custGeom>
            <a:solidFill>
              <a:schemeClr val="tx2">
                <a:lumMod val="40000"/>
                <a:lumOff val="60000"/>
              </a:schemeClr>
            </a:solidFill>
            <a:ln>
              <a:noFill/>
            </a:ln>
          </p:spPr>
          <p:txBody>
            <a:bodyPr anchor="ctr"/>
            <a:lstStyle/>
            <a:p>
              <a:pPr algn="ctr"/>
              <a:endParaRPr sz="2930" b="1"/>
            </a:p>
          </p:txBody>
        </p:sp>
        <p:sp>
          <p:nvSpPr>
            <p:cNvPr id="226" name="îṩḷidé"/>
            <p:cNvSpPr/>
            <p:nvPr/>
          </p:nvSpPr>
          <p:spPr>
            <a:xfrm>
              <a:off x="5483669" y="2683442"/>
              <a:ext cx="32303" cy="24227"/>
            </a:xfrm>
            <a:custGeom>
              <a:avLst/>
              <a:gdLst/>
              <a:ahLst/>
              <a:cxnLst/>
              <a:rect l="0" t="0" r="r" b="b"/>
              <a:pathLst>
                <a:path w="32303" h="24227">
                  <a:moveTo>
                    <a:pt x="32303" y="0"/>
                  </a:moveTo>
                  <a:cubicBezTo>
                    <a:pt x="16152" y="0"/>
                    <a:pt x="16152" y="0"/>
                    <a:pt x="16152" y="0"/>
                  </a:cubicBezTo>
                  <a:cubicBezTo>
                    <a:pt x="0" y="16151"/>
                    <a:pt x="0" y="16151"/>
                    <a:pt x="0" y="16151"/>
                  </a:cubicBezTo>
                  <a:cubicBezTo>
                    <a:pt x="8076" y="24227"/>
                    <a:pt x="8076" y="24227"/>
                    <a:pt x="8076" y="24227"/>
                  </a:cubicBezTo>
                  <a:cubicBezTo>
                    <a:pt x="24227" y="16151"/>
                    <a:pt x="24227" y="16151"/>
                    <a:pt x="24227" y="16151"/>
                  </a:cubicBezTo>
                  <a:cubicBezTo>
                    <a:pt x="24227" y="8076"/>
                    <a:pt x="32303" y="8076"/>
                    <a:pt x="32303" y="0"/>
                  </a:cubicBezTo>
                </a:path>
              </a:pathLst>
            </a:custGeom>
            <a:solidFill>
              <a:schemeClr val="tx2">
                <a:lumMod val="40000"/>
                <a:lumOff val="60000"/>
              </a:schemeClr>
            </a:solidFill>
            <a:ln>
              <a:noFill/>
            </a:ln>
          </p:spPr>
          <p:txBody>
            <a:bodyPr anchor="ctr"/>
            <a:lstStyle/>
            <a:p>
              <a:pPr algn="ctr"/>
              <a:endParaRPr sz="2930" b="1"/>
            </a:p>
          </p:txBody>
        </p:sp>
        <p:sp>
          <p:nvSpPr>
            <p:cNvPr id="227" name="iṥḻide"/>
            <p:cNvSpPr/>
            <p:nvPr/>
          </p:nvSpPr>
          <p:spPr>
            <a:xfrm>
              <a:off x="5515972" y="2699594"/>
              <a:ext cx="14806" cy="24227"/>
            </a:xfrm>
            <a:custGeom>
              <a:avLst/>
              <a:gdLst/>
              <a:ahLst/>
              <a:cxnLst/>
              <a:rect l="0" t="0" r="r" b="b"/>
              <a:pathLst>
                <a:path w="14806" h="24227">
                  <a:moveTo>
                    <a:pt x="8076" y="0"/>
                  </a:moveTo>
                  <a:lnTo>
                    <a:pt x="0" y="8076"/>
                  </a:lnTo>
                  <a:lnTo>
                    <a:pt x="0" y="24227"/>
                  </a:lnTo>
                  <a:lnTo>
                    <a:pt x="14806" y="8076"/>
                  </a:lnTo>
                  <a:lnTo>
                    <a:pt x="8076" y="0"/>
                  </a:lnTo>
                  <a:close/>
                </a:path>
              </a:pathLst>
            </a:custGeom>
            <a:solidFill>
              <a:schemeClr val="tx2">
                <a:lumMod val="40000"/>
                <a:lumOff val="60000"/>
              </a:schemeClr>
            </a:solidFill>
            <a:ln>
              <a:noFill/>
            </a:ln>
          </p:spPr>
          <p:txBody>
            <a:bodyPr anchor="ctr"/>
            <a:lstStyle/>
            <a:p>
              <a:pPr algn="ctr"/>
              <a:endParaRPr sz="2930" b="1"/>
            </a:p>
          </p:txBody>
        </p:sp>
        <p:sp>
          <p:nvSpPr>
            <p:cNvPr id="228" name="íṡḷiḋe"/>
            <p:cNvSpPr/>
            <p:nvPr/>
          </p:nvSpPr>
          <p:spPr>
            <a:xfrm>
              <a:off x="5515972" y="2699594"/>
              <a:ext cx="14806" cy="24227"/>
            </a:xfrm>
            <a:custGeom>
              <a:avLst/>
              <a:gdLst/>
              <a:ahLst/>
              <a:cxnLst/>
              <a:rect l="0" t="0" r="r" b="b"/>
              <a:pathLst>
                <a:path w="14806" h="24227">
                  <a:moveTo>
                    <a:pt x="8076" y="0"/>
                  </a:moveTo>
                  <a:lnTo>
                    <a:pt x="0" y="8076"/>
                  </a:lnTo>
                  <a:lnTo>
                    <a:pt x="0" y="24227"/>
                  </a:lnTo>
                  <a:lnTo>
                    <a:pt x="14806" y="8076"/>
                  </a:lnTo>
                  <a:lnTo>
                    <a:pt x="8076" y="0"/>
                  </a:lnTo>
                </a:path>
              </a:pathLst>
            </a:custGeom>
            <a:solidFill>
              <a:schemeClr val="tx2">
                <a:lumMod val="40000"/>
                <a:lumOff val="60000"/>
              </a:schemeClr>
            </a:solidFill>
            <a:ln>
              <a:noFill/>
            </a:ln>
          </p:spPr>
          <p:txBody>
            <a:bodyPr anchor="ctr"/>
            <a:lstStyle/>
            <a:p>
              <a:pPr algn="ctr"/>
              <a:endParaRPr sz="2930" b="1"/>
            </a:p>
          </p:txBody>
        </p:sp>
        <p:sp>
          <p:nvSpPr>
            <p:cNvPr id="229" name="íṥļíďé"/>
            <p:cNvSpPr/>
            <p:nvPr/>
          </p:nvSpPr>
          <p:spPr>
            <a:xfrm>
              <a:off x="5649223" y="2944560"/>
              <a:ext cx="94218" cy="94218"/>
            </a:xfrm>
            <a:custGeom>
              <a:avLst/>
              <a:gdLst/>
              <a:ahLst/>
              <a:cxnLst/>
              <a:rect l="0" t="0" r="r" b="b"/>
              <a:pathLst>
                <a:path w="94218" h="94218">
                  <a:moveTo>
                    <a:pt x="78515" y="0"/>
                  </a:moveTo>
                  <a:cubicBezTo>
                    <a:pt x="39258" y="23555"/>
                    <a:pt x="39258" y="23555"/>
                    <a:pt x="39258" y="23555"/>
                  </a:cubicBezTo>
                  <a:cubicBezTo>
                    <a:pt x="23555" y="47109"/>
                    <a:pt x="23555" y="47109"/>
                    <a:pt x="23555" y="47109"/>
                  </a:cubicBezTo>
                  <a:cubicBezTo>
                    <a:pt x="0" y="62812"/>
                    <a:pt x="0" y="62812"/>
                    <a:pt x="0" y="62812"/>
                  </a:cubicBezTo>
                  <a:cubicBezTo>
                    <a:pt x="0" y="78515"/>
                    <a:pt x="0" y="78515"/>
                    <a:pt x="0" y="78515"/>
                  </a:cubicBezTo>
                  <a:cubicBezTo>
                    <a:pt x="54961" y="70664"/>
                    <a:pt x="54961" y="70664"/>
                    <a:pt x="54961" y="70664"/>
                  </a:cubicBezTo>
                  <a:cubicBezTo>
                    <a:pt x="54961" y="78515"/>
                    <a:pt x="54961" y="86367"/>
                    <a:pt x="47109" y="86367"/>
                  </a:cubicBezTo>
                  <a:cubicBezTo>
                    <a:pt x="70664" y="78515"/>
                    <a:pt x="70664" y="78515"/>
                    <a:pt x="70664" y="78515"/>
                  </a:cubicBezTo>
                  <a:cubicBezTo>
                    <a:pt x="78515" y="94218"/>
                    <a:pt x="78515" y="94218"/>
                    <a:pt x="78515" y="94218"/>
                  </a:cubicBezTo>
                  <a:cubicBezTo>
                    <a:pt x="94218" y="86367"/>
                    <a:pt x="94218" y="86367"/>
                    <a:pt x="94218" y="86367"/>
                  </a:cubicBezTo>
                  <a:cubicBezTo>
                    <a:pt x="94218" y="62812"/>
                    <a:pt x="94218" y="62812"/>
                    <a:pt x="94218" y="62812"/>
                  </a:cubicBezTo>
                  <a:cubicBezTo>
                    <a:pt x="86367" y="54961"/>
                    <a:pt x="86367" y="54961"/>
                    <a:pt x="86367" y="54961"/>
                  </a:cubicBezTo>
                  <a:cubicBezTo>
                    <a:pt x="86367" y="47109"/>
                    <a:pt x="86367" y="47109"/>
                    <a:pt x="86367" y="47109"/>
                  </a:cubicBezTo>
                  <a:cubicBezTo>
                    <a:pt x="78515" y="39258"/>
                    <a:pt x="70664" y="39258"/>
                    <a:pt x="62812" y="31406"/>
                  </a:cubicBezTo>
                  <a:cubicBezTo>
                    <a:pt x="62812" y="15703"/>
                    <a:pt x="70664" y="7852"/>
                    <a:pt x="78515" y="0"/>
                  </a:cubicBezTo>
                </a:path>
              </a:pathLst>
            </a:custGeom>
            <a:solidFill>
              <a:schemeClr val="tx2">
                <a:lumMod val="40000"/>
                <a:lumOff val="60000"/>
              </a:schemeClr>
            </a:solidFill>
            <a:ln>
              <a:noFill/>
            </a:ln>
          </p:spPr>
          <p:txBody>
            <a:bodyPr anchor="ctr"/>
            <a:lstStyle/>
            <a:p>
              <a:pPr algn="ctr"/>
              <a:endParaRPr sz="2930" b="1"/>
            </a:p>
          </p:txBody>
        </p:sp>
        <p:sp>
          <p:nvSpPr>
            <p:cNvPr id="230" name="i$ḻîḍe"/>
            <p:cNvSpPr/>
            <p:nvPr/>
          </p:nvSpPr>
          <p:spPr>
            <a:xfrm>
              <a:off x="5223898" y="3442566"/>
              <a:ext cx="134596" cy="71337"/>
            </a:xfrm>
            <a:custGeom>
              <a:avLst/>
              <a:gdLst/>
              <a:ahLst/>
              <a:cxnLst/>
              <a:rect l="0" t="0" r="r" b="b"/>
              <a:pathLst>
                <a:path w="134596" h="71337">
                  <a:moveTo>
                    <a:pt x="47504" y="0"/>
                  </a:moveTo>
                  <a:cubicBezTo>
                    <a:pt x="7917" y="0"/>
                    <a:pt x="7917" y="0"/>
                    <a:pt x="0" y="15853"/>
                  </a:cubicBezTo>
                  <a:cubicBezTo>
                    <a:pt x="31670" y="7926"/>
                    <a:pt x="31670" y="7926"/>
                    <a:pt x="31670" y="7926"/>
                  </a:cubicBezTo>
                  <a:cubicBezTo>
                    <a:pt x="39587" y="23779"/>
                    <a:pt x="39587" y="23779"/>
                    <a:pt x="39587" y="23779"/>
                  </a:cubicBezTo>
                  <a:cubicBezTo>
                    <a:pt x="63339" y="23779"/>
                    <a:pt x="63339" y="23779"/>
                    <a:pt x="63339" y="23779"/>
                  </a:cubicBezTo>
                  <a:cubicBezTo>
                    <a:pt x="79174" y="47558"/>
                    <a:pt x="79174" y="47558"/>
                    <a:pt x="79174" y="47558"/>
                  </a:cubicBezTo>
                  <a:cubicBezTo>
                    <a:pt x="87092" y="47558"/>
                    <a:pt x="87092" y="47558"/>
                    <a:pt x="95009" y="47558"/>
                  </a:cubicBezTo>
                  <a:cubicBezTo>
                    <a:pt x="95009" y="55484"/>
                    <a:pt x="95009" y="63411"/>
                    <a:pt x="95009" y="71337"/>
                  </a:cubicBezTo>
                  <a:cubicBezTo>
                    <a:pt x="102926" y="71337"/>
                    <a:pt x="102926" y="63411"/>
                    <a:pt x="110844" y="63411"/>
                  </a:cubicBezTo>
                  <a:cubicBezTo>
                    <a:pt x="118761" y="63411"/>
                    <a:pt x="118761" y="71337"/>
                    <a:pt x="126679" y="71337"/>
                  </a:cubicBezTo>
                  <a:cubicBezTo>
                    <a:pt x="126679" y="71337"/>
                    <a:pt x="134596" y="63411"/>
                    <a:pt x="134596" y="55484"/>
                  </a:cubicBezTo>
                  <a:cubicBezTo>
                    <a:pt x="118761" y="47558"/>
                    <a:pt x="110844" y="39632"/>
                    <a:pt x="95009" y="23779"/>
                  </a:cubicBezTo>
                  <a:cubicBezTo>
                    <a:pt x="87092" y="23779"/>
                    <a:pt x="79174" y="15853"/>
                    <a:pt x="47504" y="0"/>
                  </a:cubicBezTo>
                </a:path>
              </a:pathLst>
            </a:custGeom>
            <a:solidFill>
              <a:schemeClr val="tx2">
                <a:lumMod val="40000"/>
                <a:lumOff val="60000"/>
              </a:schemeClr>
            </a:solidFill>
            <a:ln>
              <a:noFill/>
            </a:ln>
          </p:spPr>
          <p:txBody>
            <a:bodyPr anchor="ctr"/>
            <a:lstStyle/>
            <a:p>
              <a:pPr algn="ctr"/>
              <a:endParaRPr sz="2930" b="1"/>
            </a:p>
          </p:txBody>
        </p:sp>
        <p:sp>
          <p:nvSpPr>
            <p:cNvPr id="231" name="îšlîḍê"/>
            <p:cNvSpPr/>
            <p:nvPr/>
          </p:nvSpPr>
          <p:spPr>
            <a:xfrm>
              <a:off x="5358495" y="3513903"/>
              <a:ext cx="86142" cy="47109"/>
            </a:xfrm>
            <a:custGeom>
              <a:avLst/>
              <a:gdLst/>
              <a:ahLst/>
              <a:cxnLst/>
              <a:rect l="0" t="0" r="r" b="b"/>
              <a:pathLst>
                <a:path w="86142" h="47109">
                  <a:moveTo>
                    <a:pt x="15662" y="0"/>
                  </a:moveTo>
                  <a:cubicBezTo>
                    <a:pt x="23493" y="23555"/>
                    <a:pt x="23493" y="23555"/>
                    <a:pt x="23493" y="23555"/>
                  </a:cubicBezTo>
                  <a:cubicBezTo>
                    <a:pt x="15662" y="15703"/>
                    <a:pt x="7831" y="15703"/>
                    <a:pt x="0" y="15703"/>
                  </a:cubicBezTo>
                  <a:cubicBezTo>
                    <a:pt x="0" y="23555"/>
                    <a:pt x="0" y="39258"/>
                    <a:pt x="31324" y="39258"/>
                  </a:cubicBezTo>
                  <a:cubicBezTo>
                    <a:pt x="39155" y="47109"/>
                    <a:pt x="39155" y="47109"/>
                    <a:pt x="39155" y="47109"/>
                  </a:cubicBezTo>
                  <a:cubicBezTo>
                    <a:pt x="54818" y="31406"/>
                    <a:pt x="54818" y="31406"/>
                    <a:pt x="54818" y="31406"/>
                  </a:cubicBezTo>
                  <a:cubicBezTo>
                    <a:pt x="70480" y="31406"/>
                    <a:pt x="70480" y="31406"/>
                    <a:pt x="70480" y="31406"/>
                  </a:cubicBezTo>
                  <a:cubicBezTo>
                    <a:pt x="86142" y="31406"/>
                    <a:pt x="86142" y="31406"/>
                    <a:pt x="86142" y="31406"/>
                  </a:cubicBezTo>
                  <a:cubicBezTo>
                    <a:pt x="86142" y="23555"/>
                    <a:pt x="86142" y="15703"/>
                    <a:pt x="78311" y="15703"/>
                  </a:cubicBezTo>
                  <a:cubicBezTo>
                    <a:pt x="62649" y="7852"/>
                    <a:pt x="39155" y="0"/>
                    <a:pt x="15662" y="0"/>
                  </a:cubicBezTo>
                </a:path>
              </a:pathLst>
            </a:custGeom>
            <a:solidFill>
              <a:schemeClr val="tx2">
                <a:lumMod val="40000"/>
                <a:lumOff val="60000"/>
              </a:schemeClr>
            </a:solidFill>
            <a:ln>
              <a:noFill/>
            </a:ln>
          </p:spPr>
          <p:txBody>
            <a:bodyPr anchor="ctr"/>
            <a:lstStyle/>
            <a:p>
              <a:pPr algn="ctr"/>
              <a:endParaRPr sz="2930" b="1"/>
            </a:p>
          </p:txBody>
        </p:sp>
        <p:sp>
          <p:nvSpPr>
            <p:cNvPr id="232" name="işľïḍé"/>
            <p:cNvSpPr/>
            <p:nvPr/>
          </p:nvSpPr>
          <p:spPr>
            <a:xfrm>
              <a:off x="5295234" y="3528708"/>
              <a:ext cx="39033" cy="32303"/>
            </a:xfrm>
            <a:custGeom>
              <a:avLst/>
              <a:gdLst/>
              <a:ahLst/>
              <a:cxnLst/>
              <a:rect l="0" t="0" r="r" b="b"/>
              <a:pathLst>
                <a:path w="39033" h="32303">
                  <a:moveTo>
                    <a:pt x="16152" y="0"/>
                  </a:moveTo>
                  <a:lnTo>
                    <a:pt x="0" y="0"/>
                  </a:lnTo>
                  <a:lnTo>
                    <a:pt x="16152" y="32303"/>
                  </a:lnTo>
                  <a:lnTo>
                    <a:pt x="39033" y="24227"/>
                  </a:lnTo>
                  <a:lnTo>
                    <a:pt x="30957" y="8076"/>
                  </a:lnTo>
                  <a:lnTo>
                    <a:pt x="16152" y="0"/>
                  </a:lnTo>
                  <a:close/>
                </a:path>
              </a:pathLst>
            </a:custGeom>
            <a:solidFill>
              <a:schemeClr val="tx2">
                <a:lumMod val="40000"/>
                <a:lumOff val="60000"/>
              </a:schemeClr>
            </a:solidFill>
            <a:ln>
              <a:noFill/>
            </a:ln>
          </p:spPr>
          <p:txBody>
            <a:bodyPr anchor="ctr"/>
            <a:lstStyle/>
            <a:p>
              <a:pPr algn="ctr"/>
              <a:endParaRPr sz="2930" b="1"/>
            </a:p>
          </p:txBody>
        </p:sp>
        <p:sp>
          <p:nvSpPr>
            <p:cNvPr id="233" name="îṣ1ide"/>
            <p:cNvSpPr/>
            <p:nvPr/>
          </p:nvSpPr>
          <p:spPr>
            <a:xfrm>
              <a:off x="5295234" y="3528708"/>
              <a:ext cx="39033" cy="32303"/>
            </a:xfrm>
            <a:custGeom>
              <a:avLst/>
              <a:gdLst/>
              <a:ahLst/>
              <a:cxnLst/>
              <a:rect l="0" t="0" r="r" b="b"/>
              <a:pathLst>
                <a:path w="39033" h="32303">
                  <a:moveTo>
                    <a:pt x="16152" y="0"/>
                  </a:moveTo>
                  <a:lnTo>
                    <a:pt x="0" y="0"/>
                  </a:lnTo>
                  <a:lnTo>
                    <a:pt x="16152" y="32303"/>
                  </a:lnTo>
                  <a:lnTo>
                    <a:pt x="39033" y="24227"/>
                  </a:lnTo>
                  <a:lnTo>
                    <a:pt x="30957" y="8076"/>
                  </a:lnTo>
                  <a:lnTo>
                    <a:pt x="16152" y="0"/>
                  </a:lnTo>
                </a:path>
              </a:pathLst>
            </a:custGeom>
            <a:solidFill>
              <a:schemeClr val="tx2">
                <a:lumMod val="40000"/>
                <a:lumOff val="60000"/>
              </a:schemeClr>
            </a:solidFill>
            <a:ln>
              <a:noFill/>
            </a:ln>
          </p:spPr>
          <p:txBody>
            <a:bodyPr anchor="ctr"/>
            <a:lstStyle/>
            <a:p>
              <a:pPr algn="ctr"/>
              <a:endParaRPr sz="2930" b="1"/>
            </a:p>
          </p:txBody>
        </p:sp>
        <p:sp>
          <p:nvSpPr>
            <p:cNvPr id="234" name="îṧļïḑé"/>
            <p:cNvSpPr/>
            <p:nvPr/>
          </p:nvSpPr>
          <p:spPr>
            <a:xfrm>
              <a:off x="5460788" y="3544860"/>
              <a:ext cx="30958" cy="24227"/>
            </a:xfrm>
            <a:custGeom>
              <a:avLst/>
              <a:gdLst/>
              <a:ahLst/>
              <a:cxnLst/>
              <a:rect l="0" t="0" r="r" b="b"/>
              <a:pathLst>
                <a:path w="30958" h="24227">
                  <a:moveTo>
                    <a:pt x="8076" y="0"/>
                  </a:moveTo>
                  <a:lnTo>
                    <a:pt x="0" y="16151"/>
                  </a:lnTo>
                  <a:lnTo>
                    <a:pt x="22882" y="24227"/>
                  </a:lnTo>
                  <a:lnTo>
                    <a:pt x="30958" y="8076"/>
                  </a:lnTo>
                  <a:lnTo>
                    <a:pt x="8076" y="0"/>
                  </a:lnTo>
                  <a:close/>
                </a:path>
              </a:pathLst>
            </a:custGeom>
            <a:solidFill>
              <a:schemeClr val="tx2">
                <a:lumMod val="40000"/>
                <a:lumOff val="60000"/>
              </a:schemeClr>
            </a:solidFill>
            <a:ln>
              <a:noFill/>
            </a:ln>
          </p:spPr>
          <p:txBody>
            <a:bodyPr anchor="ctr"/>
            <a:lstStyle/>
            <a:p>
              <a:pPr algn="ctr"/>
              <a:endParaRPr sz="2930" b="1"/>
            </a:p>
          </p:txBody>
        </p:sp>
        <p:sp>
          <p:nvSpPr>
            <p:cNvPr id="235" name="íṩļidê"/>
            <p:cNvSpPr/>
            <p:nvPr/>
          </p:nvSpPr>
          <p:spPr>
            <a:xfrm>
              <a:off x="5460788" y="3544860"/>
              <a:ext cx="30958" cy="24227"/>
            </a:xfrm>
            <a:custGeom>
              <a:avLst/>
              <a:gdLst/>
              <a:ahLst/>
              <a:cxnLst/>
              <a:rect l="0" t="0" r="r" b="b"/>
              <a:pathLst>
                <a:path w="30958" h="24227">
                  <a:moveTo>
                    <a:pt x="8076" y="0"/>
                  </a:moveTo>
                  <a:lnTo>
                    <a:pt x="0" y="16151"/>
                  </a:lnTo>
                  <a:lnTo>
                    <a:pt x="22882" y="24227"/>
                  </a:lnTo>
                  <a:lnTo>
                    <a:pt x="30958" y="8076"/>
                  </a:lnTo>
                  <a:lnTo>
                    <a:pt x="8076" y="0"/>
                  </a:lnTo>
                </a:path>
              </a:pathLst>
            </a:custGeom>
            <a:solidFill>
              <a:schemeClr val="tx2">
                <a:lumMod val="40000"/>
                <a:lumOff val="60000"/>
              </a:schemeClr>
            </a:solidFill>
            <a:ln>
              <a:noFill/>
            </a:ln>
          </p:spPr>
          <p:txBody>
            <a:bodyPr anchor="ctr"/>
            <a:lstStyle/>
            <a:p>
              <a:pPr algn="ctr"/>
              <a:endParaRPr sz="2930" b="1"/>
            </a:p>
          </p:txBody>
        </p:sp>
        <p:sp>
          <p:nvSpPr>
            <p:cNvPr id="236" name="îṣ1ïḍe"/>
            <p:cNvSpPr/>
            <p:nvPr/>
          </p:nvSpPr>
          <p:spPr>
            <a:xfrm>
              <a:off x="5311386" y="3410263"/>
              <a:ext cx="14806" cy="32303"/>
            </a:xfrm>
            <a:custGeom>
              <a:avLst/>
              <a:gdLst/>
              <a:ahLst/>
              <a:cxnLst/>
              <a:rect l="0" t="0" r="r" b="b"/>
              <a:pathLst>
                <a:path w="14806" h="32303">
                  <a:moveTo>
                    <a:pt x="0" y="0"/>
                  </a:moveTo>
                  <a:lnTo>
                    <a:pt x="0" y="16152"/>
                  </a:lnTo>
                  <a:lnTo>
                    <a:pt x="14806" y="32303"/>
                  </a:lnTo>
                  <a:lnTo>
                    <a:pt x="14806" y="16152"/>
                  </a:lnTo>
                  <a:lnTo>
                    <a:pt x="0" y="0"/>
                  </a:lnTo>
                  <a:close/>
                </a:path>
              </a:pathLst>
            </a:custGeom>
            <a:solidFill>
              <a:schemeClr val="tx2">
                <a:lumMod val="40000"/>
                <a:lumOff val="60000"/>
              </a:schemeClr>
            </a:solidFill>
            <a:ln>
              <a:noFill/>
            </a:ln>
          </p:spPr>
          <p:txBody>
            <a:bodyPr anchor="ctr"/>
            <a:lstStyle/>
            <a:p>
              <a:pPr algn="ctr"/>
              <a:endParaRPr sz="2930" b="1"/>
            </a:p>
          </p:txBody>
        </p:sp>
        <p:sp>
          <p:nvSpPr>
            <p:cNvPr id="237" name="ïṧḻïďè"/>
            <p:cNvSpPr/>
            <p:nvPr/>
          </p:nvSpPr>
          <p:spPr>
            <a:xfrm>
              <a:off x="5311386" y="3410263"/>
              <a:ext cx="14806" cy="32303"/>
            </a:xfrm>
            <a:custGeom>
              <a:avLst/>
              <a:gdLst/>
              <a:ahLst/>
              <a:cxnLst/>
              <a:rect l="0" t="0" r="r" b="b"/>
              <a:pathLst>
                <a:path w="14806" h="32303">
                  <a:moveTo>
                    <a:pt x="0" y="0"/>
                  </a:moveTo>
                  <a:lnTo>
                    <a:pt x="0" y="16152"/>
                  </a:lnTo>
                  <a:lnTo>
                    <a:pt x="14806" y="32303"/>
                  </a:lnTo>
                  <a:lnTo>
                    <a:pt x="14806" y="16152"/>
                  </a:lnTo>
                  <a:lnTo>
                    <a:pt x="0" y="0"/>
                  </a:lnTo>
                </a:path>
              </a:pathLst>
            </a:custGeom>
            <a:solidFill>
              <a:schemeClr val="tx2">
                <a:lumMod val="40000"/>
                <a:lumOff val="60000"/>
              </a:schemeClr>
            </a:solidFill>
            <a:ln>
              <a:noFill/>
            </a:ln>
          </p:spPr>
          <p:txBody>
            <a:bodyPr anchor="ctr"/>
            <a:lstStyle/>
            <a:p>
              <a:pPr algn="ctr"/>
              <a:endParaRPr sz="2930" b="1"/>
            </a:p>
          </p:txBody>
        </p:sp>
        <p:sp>
          <p:nvSpPr>
            <p:cNvPr id="238" name="îṩlïḑè"/>
            <p:cNvSpPr/>
            <p:nvPr/>
          </p:nvSpPr>
          <p:spPr>
            <a:xfrm>
              <a:off x="5507896" y="3291818"/>
              <a:ext cx="22882" cy="24227"/>
            </a:xfrm>
            <a:custGeom>
              <a:avLst/>
              <a:gdLst/>
              <a:ahLst/>
              <a:cxnLst/>
              <a:rect l="0" t="0" r="r" b="b"/>
              <a:pathLst>
                <a:path w="22882" h="24227">
                  <a:moveTo>
                    <a:pt x="8076" y="0"/>
                  </a:moveTo>
                  <a:lnTo>
                    <a:pt x="0" y="24227"/>
                  </a:lnTo>
                  <a:lnTo>
                    <a:pt x="22882" y="16151"/>
                  </a:lnTo>
                  <a:lnTo>
                    <a:pt x="22882" y="8076"/>
                  </a:lnTo>
                  <a:lnTo>
                    <a:pt x="8076" y="0"/>
                  </a:lnTo>
                  <a:close/>
                </a:path>
              </a:pathLst>
            </a:custGeom>
            <a:solidFill>
              <a:schemeClr val="tx2">
                <a:lumMod val="40000"/>
                <a:lumOff val="60000"/>
              </a:schemeClr>
            </a:solidFill>
            <a:ln>
              <a:noFill/>
            </a:ln>
          </p:spPr>
          <p:txBody>
            <a:bodyPr anchor="ctr"/>
            <a:lstStyle/>
            <a:p>
              <a:pPr algn="ctr"/>
              <a:endParaRPr sz="2930" b="1"/>
            </a:p>
          </p:txBody>
        </p:sp>
        <p:sp>
          <p:nvSpPr>
            <p:cNvPr id="239" name="íṧ1ïḓé"/>
            <p:cNvSpPr/>
            <p:nvPr/>
          </p:nvSpPr>
          <p:spPr>
            <a:xfrm>
              <a:off x="5507896" y="3291818"/>
              <a:ext cx="22882" cy="24227"/>
            </a:xfrm>
            <a:custGeom>
              <a:avLst/>
              <a:gdLst/>
              <a:ahLst/>
              <a:cxnLst/>
              <a:rect l="0" t="0" r="r" b="b"/>
              <a:pathLst>
                <a:path w="22882" h="24227">
                  <a:moveTo>
                    <a:pt x="8076" y="0"/>
                  </a:moveTo>
                  <a:lnTo>
                    <a:pt x="0" y="24227"/>
                  </a:lnTo>
                  <a:lnTo>
                    <a:pt x="22882" y="16151"/>
                  </a:lnTo>
                  <a:lnTo>
                    <a:pt x="22882" y="8076"/>
                  </a:lnTo>
                  <a:lnTo>
                    <a:pt x="8076" y="0"/>
                  </a:lnTo>
                </a:path>
              </a:pathLst>
            </a:custGeom>
            <a:solidFill>
              <a:schemeClr val="tx2">
                <a:lumMod val="40000"/>
                <a:lumOff val="60000"/>
              </a:schemeClr>
            </a:solidFill>
            <a:ln>
              <a:noFill/>
            </a:ln>
          </p:spPr>
          <p:txBody>
            <a:bodyPr anchor="ctr"/>
            <a:lstStyle/>
            <a:p>
              <a:pPr algn="ctr"/>
              <a:endParaRPr sz="2930" b="1"/>
            </a:p>
          </p:txBody>
        </p:sp>
        <p:sp>
          <p:nvSpPr>
            <p:cNvPr id="240" name="îšlîḋe"/>
            <p:cNvSpPr/>
            <p:nvPr/>
          </p:nvSpPr>
          <p:spPr>
            <a:xfrm>
              <a:off x="5743441" y="4618939"/>
              <a:ext cx="24227" cy="16152"/>
            </a:xfrm>
            <a:custGeom>
              <a:avLst/>
              <a:gdLst/>
              <a:ahLst/>
              <a:cxnLst/>
              <a:rect l="0" t="0" r="r" b="b"/>
              <a:pathLst>
                <a:path w="24227" h="16152">
                  <a:moveTo>
                    <a:pt x="8076" y="0"/>
                  </a:moveTo>
                  <a:cubicBezTo>
                    <a:pt x="8076" y="0"/>
                    <a:pt x="0" y="8076"/>
                    <a:pt x="0" y="8076"/>
                  </a:cubicBezTo>
                  <a:cubicBezTo>
                    <a:pt x="24227" y="16152"/>
                    <a:pt x="24227" y="16152"/>
                    <a:pt x="24227" y="16152"/>
                  </a:cubicBezTo>
                  <a:cubicBezTo>
                    <a:pt x="24227" y="8076"/>
                    <a:pt x="24227" y="8076"/>
                    <a:pt x="24227" y="8076"/>
                  </a:cubicBezTo>
                  <a:cubicBezTo>
                    <a:pt x="8076" y="0"/>
                    <a:pt x="8076" y="0"/>
                    <a:pt x="8076" y="0"/>
                  </a:cubicBezTo>
                </a:path>
              </a:pathLst>
            </a:custGeom>
            <a:solidFill>
              <a:schemeClr val="tx2">
                <a:lumMod val="40000"/>
                <a:lumOff val="60000"/>
              </a:schemeClr>
            </a:solidFill>
            <a:ln>
              <a:noFill/>
            </a:ln>
          </p:spPr>
          <p:txBody>
            <a:bodyPr anchor="ctr"/>
            <a:lstStyle/>
            <a:p>
              <a:pPr algn="ctr"/>
              <a:endParaRPr sz="2930" b="1"/>
            </a:p>
          </p:txBody>
        </p:sp>
        <p:sp>
          <p:nvSpPr>
            <p:cNvPr id="241" name="işḻîdé"/>
            <p:cNvSpPr/>
            <p:nvPr/>
          </p:nvSpPr>
          <p:spPr>
            <a:xfrm>
              <a:off x="5775744" y="4627015"/>
              <a:ext cx="14806" cy="8076"/>
            </a:xfrm>
            <a:custGeom>
              <a:avLst/>
              <a:gdLst/>
              <a:ahLst/>
              <a:cxnLst/>
              <a:rect l="0" t="0" r="r" b="b"/>
              <a:pathLst>
                <a:path w="14806" h="8076">
                  <a:moveTo>
                    <a:pt x="8076" y="0"/>
                  </a:moveTo>
                  <a:lnTo>
                    <a:pt x="0" y="8076"/>
                  </a:lnTo>
                  <a:lnTo>
                    <a:pt x="14806" y="8076"/>
                  </a:lnTo>
                  <a:lnTo>
                    <a:pt x="8076" y="0"/>
                  </a:lnTo>
                  <a:close/>
                </a:path>
              </a:pathLst>
            </a:custGeom>
            <a:solidFill>
              <a:schemeClr val="tx2">
                <a:lumMod val="40000"/>
                <a:lumOff val="60000"/>
              </a:schemeClr>
            </a:solidFill>
            <a:ln>
              <a:noFill/>
            </a:ln>
          </p:spPr>
          <p:txBody>
            <a:bodyPr anchor="ctr"/>
            <a:lstStyle/>
            <a:p>
              <a:pPr algn="ctr"/>
              <a:endParaRPr sz="2930" b="1"/>
            </a:p>
          </p:txBody>
        </p:sp>
        <p:sp>
          <p:nvSpPr>
            <p:cNvPr id="242" name="îṧlïḍè"/>
            <p:cNvSpPr/>
            <p:nvPr/>
          </p:nvSpPr>
          <p:spPr>
            <a:xfrm>
              <a:off x="5775744" y="4627015"/>
              <a:ext cx="14806" cy="8076"/>
            </a:xfrm>
            <a:custGeom>
              <a:avLst/>
              <a:gdLst/>
              <a:ahLst/>
              <a:cxnLst/>
              <a:rect l="0" t="0" r="r" b="b"/>
              <a:pathLst>
                <a:path w="14806" h="8076">
                  <a:moveTo>
                    <a:pt x="8076" y="0"/>
                  </a:moveTo>
                  <a:lnTo>
                    <a:pt x="0" y="8076"/>
                  </a:lnTo>
                  <a:lnTo>
                    <a:pt x="14806" y="8076"/>
                  </a:lnTo>
                  <a:lnTo>
                    <a:pt x="8076" y="0"/>
                  </a:lnTo>
                </a:path>
              </a:pathLst>
            </a:custGeom>
            <a:solidFill>
              <a:schemeClr val="tx2">
                <a:lumMod val="40000"/>
                <a:lumOff val="60000"/>
              </a:schemeClr>
            </a:solidFill>
            <a:ln>
              <a:noFill/>
            </a:ln>
          </p:spPr>
          <p:txBody>
            <a:bodyPr anchor="ctr"/>
            <a:lstStyle/>
            <a:p>
              <a:pPr algn="ctr"/>
              <a:endParaRPr sz="2930" b="1"/>
            </a:p>
          </p:txBody>
        </p:sp>
        <p:sp>
          <p:nvSpPr>
            <p:cNvPr id="243" name="íŝḻiḋe"/>
            <p:cNvSpPr/>
            <p:nvPr/>
          </p:nvSpPr>
          <p:spPr>
            <a:xfrm>
              <a:off x="5066420" y="2770931"/>
              <a:ext cx="24227" cy="39033"/>
            </a:xfrm>
            <a:custGeom>
              <a:avLst/>
              <a:gdLst/>
              <a:ahLst/>
              <a:cxnLst/>
              <a:rect l="0" t="0" r="r" b="b"/>
              <a:pathLst>
                <a:path w="24227" h="39033">
                  <a:moveTo>
                    <a:pt x="24227" y="0"/>
                  </a:moveTo>
                  <a:cubicBezTo>
                    <a:pt x="16151" y="7807"/>
                    <a:pt x="8076" y="15613"/>
                    <a:pt x="8076" y="15613"/>
                  </a:cubicBezTo>
                  <a:cubicBezTo>
                    <a:pt x="0" y="39033"/>
                    <a:pt x="0" y="39033"/>
                    <a:pt x="0" y="39033"/>
                  </a:cubicBezTo>
                  <a:cubicBezTo>
                    <a:pt x="0" y="39033"/>
                    <a:pt x="0" y="39033"/>
                    <a:pt x="8076" y="31226"/>
                  </a:cubicBezTo>
                  <a:cubicBezTo>
                    <a:pt x="8076" y="23420"/>
                    <a:pt x="16151" y="15613"/>
                    <a:pt x="16151" y="15613"/>
                  </a:cubicBezTo>
                  <a:cubicBezTo>
                    <a:pt x="24227" y="0"/>
                    <a:pt x="24227" y="0"/>
                    <a:pt x="24227" y="0"/>
                  </a:cubicBezTo>
                </a:path>
              </a:pathLst>
            </a:custGeom>
            <a:solidFill>
              <a:schemeClr val="tx2">
                <a:lumMod val="40000"/>
                <a:lumOff val="60000"/>
              </a:schemeClr>
            </a:solidFill>
            <a:ln>
              <a:noFill/>
            </a:ln>
          </p:spPr>
          <p:txBody>
            <a:bodyPr anchor="ctr"/>
            <a:lstStyle/>
            <a:p>
              <a:pPr algn="ctr"/>
              <a:endParaRPr sz="2930" b="1"/>
            </a:p>
          </p:txBody>
        </p:sp>
        <p:sp>
          <p:nvSpPr>
            <p:cNvPr id="244" name="íṡḻíḓè"/>
            <p:cNvSpPr/>
            <p:nvPr/>
          </p:nvSpPr>
          <p:spPr>
            <a:xfrm>
              <a:off x="5106799" y="2699594"/>
              <a:ext cx="22882" cy="39033"/>
            </a:xfrm>
            <a:custGeom>
              <a:avLst/>
              <a:gdLst/>
              <a:ahLst/>
              <a:cxnLst/>
              <a:rect l="0" t="0" r="r" b="b"/>
              <a:pathLst>
                <a:path w="22882" h="39033">
                  <a:moveTo>
                    <a:pt x="22882" y="0"/>
                  </a:moveTo>
                  <a:cubicBezTo>
                    <a:pt x="0" y="31226"/>
                    <a:pt x="0" y="39033"/>
                    <a:pt x="0" y="39033"/>
                  </a:cubicBezTo>
                  <a:cubicBezTo>
                    <a:pt x="0" y="39033"/>
                    <a:pt x="0" y="39033"/>
                    <a:pt x="0" y="39033"/>
                  </a:cubicBezTo>
                  <a:cubicBezTo>
                    <a:pt x="22882" y="0"/>
                    <a:pt x="22882" y="0"/>
                    <a:pt x="22882" y="0"/>
                  </a:cubicBezTo>
                </a:path>
              </a:pathLst>
            </a:custGeom>
            <a:solidFill>
              <a:schemeClr val="tx2">
                <a:lumMod val="40000"/>
                <a:lumOff val="60000"/>
              </a:schemeClr>
            </a:solidFill>
            <a:ln>
              <a:noFill/>
            </a:ln>
          </p:spPr>
          <p:txBody>
            <a:bodyPr anchor="ctr"/>
            <a:lstStyle/>
            <a:p>
              <a:pPr algn="ctr"/>
              <a:endParaRPr sz="2930" b="1"/>
            </a:p>
          </p:txBody>
        </p:sp>
        <p:sp>
          <p:nvSpPr>
            <p:cNvPr id="245" name="ïšḻîḍé"/>
            <p:cNvSpPr/>
            <p:nvPr/>
          </p:nvSpPr>
          <p:spPr>
            <a:xfrm>
              <a:off x="5043539" y="2848997"/>
              <a:ext cx="16152" cy="40379"/>
            </a:xfrm>
            <a:custGeom>
              <a:avLst/>
              <a:gdLst/>
              <a:ahLst/>
              <a:cxnLst/>
              <a:rect l="0" t="0" r="r" b="b"/>
              <a:pathLst>
                <a:path w="16152" h="40379">
                  <a:moveTo>
                    <a:pt x="16152" y="0"/>
                  </a:moveTo>
                  <a:cubicBezTo>
                    <a:pt x="16152" y="0"/>
                    <a:pt x="8076" y="8076"/>
                    <a:pt x="8076" y="8076"/>
                  </a:cubicBezTo>
                  <a:cubicBezTo>
                    <a:pt x="8076" y="8076"/>
                    <a:pt x="8076" y="8076"/>
                    <a:pt x="8076" y="8076"/>
                  </a:cubicBezTo>
                  <a:cubicBezTo>
                    <a:pt x="8076" y="8076"/>
                    <a:pt x="8076" y="24227"/>
                    <a:pt x="8076" y="24227"/>
                  </a:cubicBezTo>
                  <a:cubicBezTo>
                    <a:pt x="8076" y="32303"/>
                    <a:pt x="0" y="40379"/>
                    <a:pt x="0" y="40379"/>
                  </a:cubicBezTo>
                  <a:cubicBezTo>
                    <a:pt x="8076" y="40379"/>
                    <a:pt x="8076" y="40379"/>
                    <a:pt x="16152" y="40379"/>
                  </a:cubicBezTo>
                  <a:cubicBezTo>
                    <a:pt x="16152" y="8076"/>
                    <a:pt x="16152" y="8076"/>
                    <a:pt x="16152" y="8076"/>
                  </a:cubicBezTo>
                  <a:cubicBezTo>
                    <a:pt x="16152" y="8076"/>
                    <a:pt x="16152" y="0"/>
                    <a:pt x="16152" y="0"/>
                  </a:cubicBezTo>
                </a:path>
              </a:pathLst>
            </a:custGeom>
            <a:solidFill>
              <a:schemeClr val="tx2">
                <a:lumMod val="40000"/>
                <a:lumOff val="60000"/>
              </a:schemeClr>
            </a:solidFill>
            <a:ln>
              <a:noFill/>
            </a:ln>
          </p:spPr>
          <p:txBody>
            <a:bodyPr anchor="ctr"/>
            <a:lstStyle/>
            <a:p>
              <a:pPr algn="ctr"/>
              <a:endParaRPr sz="2930" b="1"/>
            </a:p>
          </p:txBody>
        </p:sp>
        <p:sp>
          <p:nvSpPr>
            <p:cNvPr id="246" name="ïśľïḓê"/>
            <p:cNvSpPr/>
            <p:nvPr/>
          </p:nvSpPr>
          <p:spPr>
            <a:xfrm>
              <a:off x="5421755" y="2415596"/>
              <a:ext cx="94218" cy="63261"/>
            </a:xfrm>
            <a:custGeom>
              <a:avLst/>
              <a:gdLst/>
              <a:ahLst/>
              <a:cxnLst/>
              <a:rect l="0" t="0" r="r" b="b"/>
              <a:pathLst>
                <a:path w="94218" h="63261">
                  <a:moveTo>
                    <a:pt x="86367" y="0"/>
                  </a:moveTo>
                  <a:cubicBezTo>
                    <a:pt x="78515" y="7908"/>
                    <a:pt x="78515" y="7908"/>
                    <a:pt x="78515" y="7908"/>
                  </a:cubicBezTo>
                  <a:cubicBezTo>
                    <a:pt x="78515" y="0"/>
                    <a:pt x="78515" y="0"/>
                    <a:pt x="78515" y="0"/>
                  </a:cubicBezTo>
                  <a:cubicBezTo>
                    <a:pt x="62812" y="7908"/>
                    <a:pt x="62812" y="7908"/>
                    <a:pt x="62812" y="7908"/>
                  </a:cubicBezTo>
                  <a:cubicBezTo>
                    <a:pt x="54961" y="15815"/>
                    <a:pt x="54961" y="15815"/>
                    <a:pt x="54961" y="15815"/>
                  </a:cubicBezTo>
                  <a:cubicBezTo>
                    <a:pt x="54961" y="15815"/>
                    <a:pt x="54961" y="15815"/>
                    <a:pt x="54961" y="15815"/>
                  </a:cubicBezTo>
                  <a:cubicBezTo>
                    <a:pt x="31406" y="31631"/>
                    <a:pt x="31406" y="31631"/>
                    <a:pt x="31406" y="31631"/>
                  </a:cubicBezTo>
                  <a:cubicBezTo>
                    <a:pt x="15703" y="39538"/>
                    <a:pt x="15703" y="39538"/>
                    <a:pt x="15703" y="39538"/>
                  </a:cubicBezTo>
                  <a:cubicBezTo>
                    <a:pt x="15703" y="47446"/>
                    <a:pt x="15703" y="47446"/>
                    <a:pt x="15703" y="47446"/>
                  </a:cubicBezTo>
                  <a:cubicBezTo>
                    <a:pt x="0" y="63261"/>
                    <a:pt x="0" y="63261"/>
                    <a:pt x="0" y="63261"/>
                  </a:cubicBezTo>
                  <a:cubicBezTo>
                    <a:pt x="0" y="63261"/>
                    <a:pt x="7852" y="55353"/>
                    <a:pt x="15703" y="55353"/>
                  </a:cubicBezTo>
                  <a:cubicBezTo>
                    <a:pt x="15703" y="63261"/>
                    <a:pt x="15703" y="63261"/>
                    <a:pt x="15703" y="63261"/>
                  </a:cubicBezTo>
                  <a:cubicBezTo>
                    <a:pt x="15703" y="63261"/>
                    <a:pt x="15703" y="63261"/>
                    <a:pt x="15703" y="63261"/>
                  </a:cubicBezTo>
                  <a:cubicBezTo>
                    <a:pt x="15703" y="63261"/>
                    <a:pt x="15703" y="55353"/>
                    <a:pt x="31406" y="47446"/>
                  </a:cubicBezTo>
                  <a:cubicBezTo>
                    <a:pt x="39258" y="47446"/>
                    <a:pt x="39258" y="47446"/>
                    <a:pt x="39258" y="47446"/>
                  </a:cubicBezTo>
                  <a:cubicBezTo>
                    <a:pt x="47109" y="39538"/>
                    <a:pt x="47109" y="39538"/>
                    <a:pt x="47109" y="39538"/>
                  </a:cubicBezTo>
                  <a:cubicBezTo>
                    <a:pt x="78515" y="31631"/>
                    <a:pt x="78515" y="31631"/>
                    <a:pt x="78515" y="31631"/>
                  </a:cubicBezTo>
                  <a:cubicBezTo>
                    <a:pt x="94218" y="15815"/>
                    <a:pt x="94218" y="15815"/>
                    <a:pt x="94218" y="15815"/>
                  </a:cubicBezTo>
                  <a:cubicBezTo>
                    <a:pt x="94218" y="7908"/>
                    <a:pt x="94218" y="7908"/>
                    <a:pt x="94218" y="7908"/>
                  </a:cubicBezTo>
                  <a:cubicBezTo>
                    <a:pt x="86367" y="15815"/>
                    <a:pt x="86367" y="15815"/>
                    <a:pt x="86367" y="15815"/>
                  </a:cubicBezTo>
                  <a:cubicBezTo>
                    <a:pt x="78515" y="15815"/>
                    <a:pt x="78515" y="15815"/>
                    <a:pt x="78515" y="15815"/>
                  </a:cubicBezTo>
                  <a:cubicBezTo>
                    <a:pt x="94218" y="7908"/>
                    <a:pt x="94218" y="7908"/>
                    <a:pt x="94218" y="7908"/>
                  </a:cubicBezTo>
                  <a:cubicBezTo>
                    <a:pt x="86367" y="0"/>
                    <a:pt x="86367" y="0"/>
                    <a:pt x="86367" y="0"/>
                  </a:cubicBezTo>
                </a:path>
              </a:pathLst>
            </a:custGeom>
            <a:solidFill>
              <a:schemeClr val="tx2">
                <a:lumMod val="40000"/>
                <a:lumOff val="60000"/>
              </a:schemeClr>
            </a:solidFill>
            <a:ln>
              <a:noFill/>
            </a:ln>
          </p:spPr>
          <p:txBody>
            <a:bodyPr anchor="ctr"/>
            <a:lstStyle/>
            <a:p>
              <a:pPr algn="ctr"/>
              <a:endParaRPr sz="2930" b="1"/>
            </a:p>
          </p:txBody>
        </p:sp>
        <p:sp>
          <p:nvSpPr>
            <p:cNvPr id="247" name="íSľíḍê"/>
            <p:cNvSpPr/>
            <p:nvPr/>
          </p:nvSpPr>
          <p:spPr>
            <a:xfrm>
              <a:off x="5397527" y="2446553"/>
              <a:ext cx="126521" cy="95564"/>
            </a:xfrm>
            <a:custGeom>
              <a:avLst/>
              <a:gdLst/>
              <a:ahLst/>
              <a:cxnLst/>
              <a:rect l="0" t="0" r="r" b="b"/>
              <a:pathLst>
                <a:path w="126521" h="95564">
                  <a:moveTo>
                    <a:pt x="94891" y="0"/>
                  </a:moveTo>
                  <a:cubicBezTo>
                    <a:pt x="79076" y="7964"/>
                    <a:pt x="79076" y="7964"/>
                    <a:pt x="79076" y="7964"/>
                  </a:cubicBezTo>
                  <a:cubicBezTo>
                    <a:pt x="71168" y="15927"/>
                    <a:pt x="71168" y="15927"/>
                    <a:pt x="71168" y="15927"/>
                  </a:cubicBezTo>
                  <a:cubicBezTo>
                    <a:pt x="55353" y="15927"/>
                    <a:pt x="55353" y="15927"/>
                    <a:pt x="55353" y="15927"/>
                  </a:cubicBezTo>
                  <a:cubicBezTo>
                    <a:pt x="47445" y="23891"/>
                    <a:pt x="47445" y="23891"/>
                    <a:pt x="47445" y="23891"/>
                  </a:cubicBezTo>
                  <a:cubicBezTo>
                    <a:pt x="47445" y="31855"/>
                    <a:pt x="47445" y="31855"/>
                    <a:pt x="47445" y="31855"/>
                  </a:cubicBezTo>
                  <a:cubicBezTo>
                    <a:pt x="47445" y="31855"/>
                    <a:pt x="47445" y="31855"/>
                    <a:pt x="47445" y="31855"/>
                  </a:cubicBezTo>
                  <a:cubicBezTo>
                    <a:pt x="47445" y="31855"/>
                    <a:pt x="47445" y="31855"/>
                    <a:pt x="47445" y="31855"/>
                  </a:cubicBezTo>
                  <a:cubicBezTo>
                    <a:pt x="47445" y="31855"/>
                    <a:pt x="55353" y="31855"/>
                    <a:pt x="55353" y="31855"/>
                  </a:cubicBezTo>
                  <a:cubicBezTo>
                    <a:pt x="55353" y="31855"/>
                    <a:pt x="55353" y="31855"/>
                    <a:pt x="55353" y="31855"/>
                  </a:cubicBezTo>
                  <a:cubicBezTo>
                    <a:pt x="47445" y="39818"/>
                    <a:pt x="47445" y="39818"/>
                    <a:pt x="47445" y="39818"/>
                  </a:cubicBezTo>
                  <a:cubicBezTo>
                    <a:pt x="47445" y="39818"/>
                    <a:pt x="39538" y="39818"/>
                    <a:pt x="39538" y="39818"/>
                  </a:cubicBezTo>
                  <a:cubicBezTo>
                    <a:pt x="31630" y="39818"/>
                    <a:pt x="31630" y="39818"/>
                    <a:pt x="31630" y="39818"/>
                  </a:cubicBezTo>
                  <a:cubicBezTo>
                    <a:pt x="31630" y="47782"/>
                    <a:pt x="31630" y="47782"/>
                    <a:pt x="31630" y="47782"/>
                  </a:cubicBezTo>
                  <a:cubicBezTo>
                    <a:pt x="31630" y="47782"/>
                    <a:pt x="39538" y="55746"/>
                    <a:pt x="47445" y="55746"/>
                  </a:cubicBezTo>
                  <a:cubicBezTo>
                    <a:pt x="47445" y="55746"/>
                    <a:pt x="47445" y="55746"/>
                    <a:pt x="47445" y="55746"/>
                  </a:cubicBezTo>
                  <a:cubicBezTo>
                    <a:pt x="39538" y="55746"/>
                    <a:pt x="39538" y="55746"/>
                    <a:pt x="39538" y="55746"/>
                  </a:cubicBezTo>
                  <a:cubicBezTo>
                    <a:pt x="39538" y="55746"/>
                    <a:pt x="31630" y="55746"/>
                    <a:pt x="23723" y="55746"/>
                  </a:cubicBezTo>
                  <a:cubicBezTo>
                    <a:pt x="23723" y="55746"/>
                    <a:pt x="23723" y="55746"/>
                    <a:pt x="15815" y="55746"/>
                  </a:cubicBezTo>
                  <a:cubicBezTo>
                    <a:pt x="0" y="71673"/>
                    <a:pt x="0" y="71673"/>
                    <a:pt x="0" y="71673"/>
                  </a:cubicBezTo>
                  <a:cubicBezTo>
                    <a:pt x="15815" y="79637"/>
                    <a:pt x="15815" y="79637"/>
                    <a:pt x="15815" y="79637"/>
                  </a:cubicBezTo>
                  <a:cubicBezTo>
                    <a:pt x="7908" y="79637"/>
                    <a:pt x="7908" y="87600"/>
                    <a:pt x="0" y="87600"/>
                  </a:cubicBezTo>
                  <a:cubicBezTo>
                    <a:pt x="7908" y="95564"/>
                    <a:pt x="15815" y="95564"/>
                    <a:pt x="15815" y="95564"/>
                  </a:cubicBezTo>
                  <a:cubicBezTo>
                    <a:pt x="23723" y="95564"/>
                    <a:pt x="31630" y="87600"/>
                    <a:pt x="55353" y="79637"/>
                  </a:cubicBezTo>
                  <a:cubicBezTo>
                    <a:pt x="39538" y="95564"/>
                    <a:pt x="47445" y="95564"/>
                    <a:pt x="55353" y="95564"/>
                  </a:cubicBezTo>
                  <a:cubicBezTo>
                    <a:pt x="55353" y="95564"/>
                    <a:pt x="55353" y="95564"/>
                    <a:pt x="63261" y="95564"/>
                  </a:cubicBezTo>
                  <a:cubicBezTo>
                    <a:pt x="71168" y="95564"/>
                    <a:pt x="71168" y="95564"/>
                    <a:pt x="71168" y="95564"/>
                  </a:cubicBezTo>
                  <a:cubicBezTo>
                    <a:pt x="79076" y="87600"/>
                    <a:pt x="79076" y="87600"/>
                    <a:pt x="79076" y="87600"/>
                  </a:cubicBezTo>
                  <a:cubicBezTo>
                    <a:pt x="79076" y="87600"/>
                    <a:pt x="79076" y="79637"/>
                    <a:pt x="79076" y="79637"/>
                  </a:cubicBezTo>
                  <a:cubicBezTo>
                    <a:pt x="79076" y="79637"/>
                    <a:pt x="79076" y="87600"/>
                    <a:pt x="79076" y="87600"/>
                  </a:cubicBezTo>
                  <a:cubicBezTo>
                    <a:pt x="86983" y="87600"/>
                    <a:pt x="86983" y="87600"/>
                    <a:pt x="86983" y="87600"/>
                  </a:cubicBezTo>
                  <a:cubicBezTo>
                    <a:pt x="86983" y="87600"/>
                    <a:pt x="86983" y="87600"/>
                    <a:pt x="86983" y="87600"/>
                  </a:cubicBezTo>
                  <a:cubicBezTo>
                    <a:pt x="86983" y="79637"/>
                    <a:pt x="94891" y="71673"/>
                    <a:pt x="94891" y="71673"/>
                  </a:cubicBezTo>
                  <a:cubicBezTo>
                    <a:pt x="86983" y="63709"/>
                    <a:pt x="86983" y="63709"/>
                    <a:pt x="94891" y="55746"/>
                  </a:cubicBezTo>
                  <a:cubicBezTo>
                    <a:pt x="102798" y="47782"/>
                    <a:pt x="102798" y="47782"/>
                    <a:pt x="110706" y="39818"/>
                  </a:cubicBezTo>
                  <a:cubicBezTo>
                    <a:pt x="126521" y="15927"/>
                    <a:pt x="126521" y="15927"/>
                    <a:pt x="126521" y="7964"/>
                  </a:cubicBezTo>
                  <a:cubicBezTo>
                    <a:pt x="118613" y="15927"/>
                    <a:pt x="102798" y="31855"/>
                    <a:pt x="94891" y="39818"/>
                  </a:cubicBezTo>
                  <a:cubicBezTo>
                    <a:pt x="94891" y="39818"/>
                    <a:pt x="94891" y="39818"/>
                    <a:pt x="86983" y="39818"/>
                  </a:cubicBezTo>
                  <a:cubicBezTo>
                    <a:pt x="86983" y="39818"/>
                    <a:pt x="86983" y="39818"/>
                    <a:pt x="86983" y="39818"/>
                  </a:cubicBezTo>
                  <a:cubicBezTo>
                    <a:pt x="86983" y="39818"/>
                    <a:pt x="86983" y="39818"/>
                    <a:pt x="94891" y="31855"/>
                  </a:cubicBezTo>
                  <a:cubicBezTo>
                    <a:pt x="102798" y="23891"/>
                    <a:pt x="110706" y="15927"/>
                    <a:pt x="110706" y="15927"/>
                  </a:cubicBezTo>
                  <a:cubicBezTo>
                    <a:pt x="110706" y="15927"/>
                    <a:pt x="110706" y="15927"/>
                    <a:pt x="110706" y="15927"/>
                  </a:cubicBezTo>
                  <a:cubicBezTo>
                    <a:pt x="110706" y="15927"/>
                    <a:pt x="102798" y="23891"/>
                    <a:pt x="102798" y="23891"/>
                  </a:cubicBezTo>
                  <a:cubicBezTo>
                    <a:pt x="102798" y="23891"/>
                    <a:pt x="94891" y="23891"/>
                    <a:pt x="94891" y="23891"/>
                  </a:cubicBezTo>
                  <a:cubicBezTo>
                    <a:pt x="94891" y="23891"/>
                    <a:pt x="94891" y="23891"/>
                    <a:pt x="86983" y="23891"/>
                  </a:cubicBezTo>
                  <a:cubicBezTo>
                    <a:pt x="102798" y="15927"/>
                    <a:pt x="102798" y="15927"/>
                    <a:pt x="102798" y="7964"/>
                  </a:cubicBezTo>
                  <a:cubicBezTo>
                    <a:pt x="86983" y="15927"/>
                    <a:pt x="86983" y="15927"/>
                    <a:pt x="86983" y="15927"/>
                  </a:cubicBezTo>
                  <a:cubicBezTo>
                    <a:pt x="79076" y="15927"/>
                    <a:pt x="79076" y="15927"/>
                    <a:pt x="79076" y="15927"/>
                  </a:cubicBezTo>
                  <a:cubicBezTo>
                    <a:pt x="102798" y="7964"/>
                    <a:pt x="102798" y="7964"/>
                    <a:pt x="102798" y="7964"/>
                  </a:cubicBezTo>
                  <a:cubicBezTo>
                    <a:pt x="94891" y="0"/>
                    <a:pt x="94891" y="0"/>
                    <a:pt x="94891" y="0"/>
                  </a:cubicBezTo>
                </a:path>
              </a:pathLst>
            </a:custGeom>
            <a:solidFill>
              <a:schemeClr val="tx2">
                <a:lumMod val="40000"/>
                <a:lumOff val="60000"/>
              </a:schemeClr>
            </a:solidFill>
            <a:ln>
              <a:noFill/>
            </a:ln>
          </p:spPr>
          <p:txBody>
            <a:bodyPr anchor="ctr"/>
            <a:lstStyle/>
            <a:p>
              <a:pPr algn="ctr"/>
              <a:endParaRPr sz="2930" b="1"/>
            </a:p>
          </p:txBody>
        </p:sp>
        <p:sp>
          <p:nvSpPr>
            <p:cNvPr id="248" name="iṥľîḑe"/>
            <p:cNvSpPr/>
            <p:nvPr/>
          </p:nvSpPr>
          <p:spPr>
            <a:xfrm>
              <a:off x="5530778" y="2454629"/>
              <a:ext cx="16152" cy="16152"/>
            </a:xfrm>
            <a:custGeom>
              <a:avLst/>
              <a:gdLst/>
              <a:ahLst/>
              <a:cxnLst/>
              <a:rect l="0" t="0" r="r" b="b"/>
              <a:pathLst>
                <a:path w="16152" h="16152">
                  <a:moveTo>
                    <a:pt x="8076" y="0"/>
                  </a:moveTo>
                  <a:cubicBezTo>
                    <a:pt x="8076" y="0"/>
                    <a:pt x="8076" y="0"/>
                    <a:pt x="8076" y="0"/>
                  </a:cubicBezTo>
                  <a:cubicBezTo>
                    <a:pt x="0" y="0"/>
                    <a:pt x="0" y="0"/>
                    <a:pt x="0" y="0"/>
                  </a:cubicBezTo>
                  <a:cubicBezTo>
                    <a:pt x="8076" y="0"/>
                    <a:pt x="8076" y="0"/>
                    <a:pt x="8076" y="0"/>
                  </a:cubicBezTo>
                  <a:cubicBezTo>
                    <a:pt x="0" y="8076"/>
                    <a:pt x="0" y="8076"/>
                    <a:pt x="0" y="8076"/>
                  </a:cubicBezTo>
                  <a:cubicBezTo>
                    <a:pt x="0" y="16152"/>
                    <a:pt x="0" y="16152"/>
                    <a:pt x="0" y="16152"/>
                  </a:cubicBezTo>
                  <a:cubicBezTo>
                    <a:pt x="8076" y="8076"/>
                    <a:pt x="16152" y="8076"/>
                    <a:pt x="16152" y="0"/>
                  </a:cubicBezTo>
                  <a:cubicBezTo>
                    <a:pt x="16152" y="0"/>
                    <a:pt x="16152" y="0"/>
                    <a:pt x="16152" y="0"/>
                  </a:cubicBezTo>
                  <a:cubicBezTo>
                    <a:pt x="16152" y="0"/>
                    <a:pt x="16152" y="0"/>
                    <a:pt x="8076" y="0"/>
                  </a:cubicBezTo>
                </a:path>
              </a:pathLst>
            </a:custGeom>
            <a:solidFill>
              <a:schemeClr val="tx2">
                <a:lumMod val="40000"/>
                <a:lumOff val="60000"/>
              </a:schemeClr>
            </a:solidFill>
            <a:ln>
              <a:noFill/>
            </a:ln>
          </p:spPr>
          <p:txBody>
            <a:bodyPr anchor="ctr"/>
            <a:lstStyle/>
            <a:p>
              <a:pPr algn="ctr"/>
              <a:endParaRPr sz="2930" b="1"/>
            </a:p>
          </p:txBody>
        </p:sp>
        <p:sp>
          <p:nvSpPr>
            <p:cNvPr id="249" name="îśļidê"/>
            <p:cNvSpPr/>
            <p:nvPr/>
          </p:nvSpPr>
          <p:spPr>
            <a:xfrm>
              <a:off x="5530778" y="2454629"/>
              <a:ext cx="55185" cy="47109"/>
            </a:xfrm>
            <a:custGeom>
              <a:avLst/>
              <a:gdLst/>
              <a:ahLst/>
              <a:cxnLst/>
              <a:rect l="0" t="0" r="r" b="b"/>
              <a:pathLst>
                <a:path w="55185" h="47109">
                  <a:moveTo>
                    <a:pt x="39418" y="0"/>
                  </a:moveTo>
                  <a:cubicBezTo>
                    <a:pt x="39418" y="0"/>
                    <a:pt x="23651" y="7852"/>
                    <a:pt x="23651" y="7852"/>
                  </a:cubicBezTo>
                  <a:cubicBezTo>
                    <a:pt x="23651" y="7852"/>
                    <a:pt x="23651" y="7852"/>
                    <a:pt x="23651" y="7852"/>
                  </a:cubicBezTo>
                  <a:cubicBezTo>
                    <a:pt x="31534" y="7852"/>
                    <a:pt x="23651" y="15703"/>
                    <a:pt x="23651" y="15703"/>
                  </a:cubicBezTo>
                  <a:cubicBezTo>
                    <a:pt x="23651" y="15703"/>
                    <a:pt x="15767" y="15703"/>
                    <a:pt x="15767" y="15703"/>
                  </a:cubicBezTo>
                  <a:cubicBezTo>
                    <a:pt x="15767" y="15703"/>
                    <a:pt x="15767" y="15703"/>
                    <a:pt x="15767" y="15703"/>
                  </a:cubicBezTo>
                  <a:cubicBezTo>
                    <a:pt x="15767" y="15703"/>
                    <a:pt x="15767" y="15703"/>
                    <a:pt x="15767" y="15703"/>
                  </a:cubicBezTo>
                  <a:cubicBezTo>
                    <a:pt x="15767" y="15703"/>
                    <a:pt x="15767" y="15703"/>
                    <a:pt x="15767" y="15703"/>
                  </a:cubicBezTo>
                  <a:cubicBezTo>
                    <a:pt x="15767" y="15703"/>
                    <a:pt x="0" y="23555"/>
                    <a:pt x="0" y="31406"/>
                  </a:cubicBezTo>
                  <a:cubicBezTo>
                    <a:pt x="0" y="31406"/>
                    <a:pt x="0" y="31406"/>
                    <a:pt x="0" y="31406"/>
                  </a:cubicBezTo>
                  <a:cubicBezTo>
                    <a:pt x="7884" y="31406"/>
                    <a:pt x="7884" y="31406"/>
                    <a:pt x="0" y="31406"/>
                  </a:cubicBezTo>
                  <a:cubicBezTo>
                    <a:pt x="0" y="39258"/>
                    <a:pt x="0" y="47109"/>
                    <a:pt x="0" y="47109"/>
                  </a:cubicBezTo>
                  <a:cubicBezTo>
                    <a:pt x="0" y="47109"/>
                    <a:pt x="0" y="47109"/>
                    <a:pt x="7884" y="47109"/>
                  </a:cubicBezTo>
                  <a:cubicBezTo>
                    <a:pt x="7884" y="47109"/>
                    <a:pt x="7884" y="47109"/>
                    <a:pt x="7884" y="47109"/>
                  </a:cubicBezTo>
                  <a:cubicBezTo>
                    <a:pt x="7884" y="47109"/>
                    <a:pt x="7884" y="47109"/>
                    <a:pt x="7884" y="47109"/>
                  </a:cubicBezTo>
                  <a:cubicBezTo>
                    <a:pt x="7884" y="47109"/>
                    <a:pt x="7884" y="47109"/>
                    <a:pt x="7884" y="47109"/>
                  </a:cubicBezTo>
                  <a:cubicBezTo>
                    <a:pt x="15767" y="47109"/>
                    <a:pt x="15767" y="47109"/>
                    <a:pt x="39418" y="23555"/>
                  </a:cubicBezTo>
                  <a:cubicBezTo>
                    <a:pt x="39418" y="23555"/>
                    <a:pt x="39418" y="23555"/>
                    <a:pt x="39418" y="23555"/>
                  </a:cubicBezTo>
                  <a:cubicBezTo>
                    <a:pt x="39418" y="23555"/>
                    <a:pt x="39418" y="23555"/>
                    <a:pt x="39418" y="23555"/>
                  </a:cubicBezTo>
                  <a:cubicBezTo>
                    <a:pt x="39418" y="15703"/>
                    <a:pt x="39418" y="15703"/>
                    <a:pt x="39418" y="15703"/>
                  </a:cubicBezTo>
                  <a:cubicBezTo>
                    <a:pt x="31534" y="15703"/>
                    <a:pt x="31534" y="15703"/>
                    <a:pt x="31534" y="15703"/>
                  </a:cubicBezTo>
                  <a:cubicBezTo>
                    <a:pt x="39418" y="15703"/>
                    <a:pt x="39418" y="15703"/>
                    <a:pt x="47301" y="7852"/>
                  </a:cubicBezTo>
                  <a:cubicBezTo>
                    <a:pt x="47301" y="7852"/>
                    <a:pt x="55185" y="7852"/>
                    <a:pt x="55185" y="7852"/>
                  </a:cubicBezTo>
                  <a:cubicBezTo>
                    <a:pt x="55185" y="7852"/>
                    <a:pt x="55185" y="0"/>
                    <a:pt x="55185" y="0"/>
                  </a:cubicBezTo>
                  <a:cubicBezTo>
                    <a:pt x="55185" y="0"/>
                    <a:pt x="55185" y="0"/>
                    <a:pt x="55185" y="0"/>
                  </a:cubicBezTo>
                  <a:cubicBezTo>
                    <a:pt x="55185" y="0"/>
                    <a:pt x="55185" y="0"/>
                    <a:pt x="47301" y="0"/>
                  </a:cubicBezTo>
                  <a:cubicBezTo>
                    <a:pt x="47301" y="0"/>
                    <a:pt x="47301" y="0"/>
                    <a:pt x="47301" y="0"/>
                  </a:cubicBezTo>
                  <a:cubicBezTo>
                    <a:pt x="47301" y="0"/>
                    <a:pt x="47301" y="0"/>
                    <a:pt x="47301" y="0"/>
                  </a:cubicBezTo>
                  <a:cubicBezTo>
                    <a:pt x="39418" y="0"/>
                    <a:pt x="39418" y="0"/>
                    <a:pt x="39418" y="0"/>
                  </a:cubicBezTo>
                </a:path>
              </a:pathLst>
            </a:custGeom>
            <a:solidFill>
              <a:schemeClr val="tx2">
                <a:lumMod val="40000"/>
                <a:lumOff val="60000"/>
              </a:schemeClr>
            </a:solidFill>
            <a:ln>
              <a:noFill/>
            </a:ln>
          </p:spPr>
          <p:txBody>
            <a:bodyPr anchor="ctr"/>
            <a:lstStyle/>
            <a:p>
              <a:pPr algn="ctr"/>
              <a:endParaRPr sz="2930" b="1"/>
            </a:p>
          </p:txBody>
        </p:sp>
        <p:sp>
          <p:nvSpPr>
            <p:cNvPr id="250" name="išlíḑe"/>
            <p:cNvSpPr/>
            <p:nvPr/>
          </p:nvSpPr>
          <p:spPr>
            <a:xfrm>
              <a:off x="5476940" y="2534041"/>
              <a:ext cx="30958" cy="22882"/>
            </a:xfrm>
            <a:custGeom>
              <a:avLst/>
              <a:gdLst/>
              <a:ahLst/>
              <a:cxnLst/>
              <a:rect l="0" t="0" r="r" b="b"/>
              <a:pathLst>
                <a:path w="30958" h="22882">
                  <a:moveTo>
                    <a:pt x="23219" y="0"/>
                  </a:moveTo>
                  <a:cubicBezTo>
                    <a:pt x="23219" y="0"/>
                    <a:pt x="23219" y="0"/>
                    <a:pt x="23219" y="0"/>
                  </a:cubicBezTo>
                  <a:cubicBezTo>
                    <a:pt x="7740" y="7627"/>
                    <a:pt x="7740" y="7627"/>
                    <a:pt x="7740" y="7627"/>
                  </a:cubicBezTo>
                  <a:cubicBezTo>
                    <a:pt x="0" y="15255"/>
                    <a:pt x="0" y="15255"/>
                    <a:pt x="0" y="15255"/>
                  </a:cubicBezTo>
                  <a:cubicBezTo>
                    <a:pt x="0" y="15255"/>
                    <a:pt x="0" y="15255"/>
                    <a:pt x="0" y="15255"/>
                  </a:cubicBezTo>
                  <a:cubicBezTo>
                    <a:pt x="7740" y="15255"/>
                    <a:pt x="7740" y="15255"/>
                    <a:pt x="7740" y="15255"/>
                  </a:cubicBezTo>
                  <a:cubicBezTo>
                    <a:pt x="7740" y="22882"/>
                    <a:pt x="7740" y="22882"/>
                    <a:pt x="7740" y="22882"/>
                  </a:cubicBezTo>
                  <a:cubicBezTo>
                    <a:pt x="7740" y="22882"/>
                    <a:pt x="7740" y="22882"/>
                    <a:pt x="7740" y="22882"/>
                  </a:cubicBezTo>
                  <a:cubicBezTo>
                    <a:pt x="7740" y="22882"/>
                    <a:pt x="7740" y="22882"/>
                    <a:pt x="15479" y="22882"/>
                  </a:cubicBezTo>
                  <a:cubicBezTo>
                    <a:pt x="23219" y="22882"/>
                    <a:pt x="23219" y="22882"/>
                    <a:pt x="23219" y="22882"/>
                  </a:cubicBezTo>
                  <a:cubicBezTo>
                    <a:pt x="30958" y="15255"/>
                    <a:pt x="30958" y="15255"/>
                    <a:pt x="30958" y="15255"/>
                  </a:cubicBezTo>
                  <a:cubicBezTo>
                    <a:pt x="23219" y="7627"/>
                    <a:pt x="23219" y="7627"/>
                    <a:pt x="23219" y="7627"/>
                  </a:cubicBezTo>
                  <a:cubicBezTo>
                    <a:pt x="23219" y="0"/>
                    <a:pt x="23219" y="0"/>
                    <a:pt x="23219" y="0"/>
                  </a:cubicBezTo>
                </a:path>
              </a:pathLst>
            </a:custGeom>
            <a:solidFill>
              <a:schemeClr val="tx2">
                <a:lumMod val="40000"/>
                <a:lumOff val="60000"/>
              </a:schemeClr>
            </a:solidFill>
            <a:ln>
              <a:noFill/>
            </a:ln>
          </p:spPr>
          <p:txBody>
            <a:bodyPr anchor="ctr"/>
            <a:lstStyle/>
            <a:p>
              <a:pPr algn="ctr"/>
              <a:endParaRPr sz="2930" b="1"/>
            </a:p>
          </p:txBody>
        </p:sp>
        <p:sp>
          <p:nvSpPr>
            <p:cNvPr id="251" name="ïşľîďe"/>
            <p:cNvSpPr/>
            <p:nvPr/>
          </p:nvSpPr>
          <p:spPr>
            <a:xfrm>
              <a:off x="5563081" y="2454629"/>
              <a:ext cx="71337" cy="39033"/>
            </a:xfrm>
            <a:custGeom>
              <a:avLst/>
              <a:gdLst/>
              <a:ahLst/>
              <a:cxnLst/>
              <a:rect l="0" t="0" r="r" b="b"/>
              <a:pathLst>
                <a:path w="71337" h="39033">
                  <a:moveTo>
                    <a:pt x="39632" y="0"/>
                  </a:moveTo>
                  <a:cubicBezTo>
                    <a:pt x="31705" y="0"/>
                    <a:pt x="23779" y="7807"/>
                    <a:pt x="0" y="39033"/>
                  </a:cubicBezTo>
                  <a:cubicBezTo>
                    <a:pt x="7926" y="39033"/>
                    <a:pt x="7926" y="39033"/>
                    <a:pt x="7926" y="39033"/>
                  </a:cubicBezTo>
                  <a:cubicBezTo>
                    <a:pt x="7926" y="39033"/>
                    <a:pt x="7926" y="39033"/>
                    <a:pt x="15853" y="39033"/>
                  </a:cubicBezTo>
                  <a:cubicBezTo>
                    <a:pt x="15853" y="39033"/>
                    <a:pt x="15853" y="31226"/>
                    <a:pt x="23779" y="31226"/>
                  </a:cubicBezTo>
                  <a:cubicBezTo>
                    <a:pt x="23779" y="31226"/>
                    <a:pt x="23779" y="31226"/>
                    <a:pt x="23779" y="31226"/>
                  </a:cubicBezTo>
                  <a:cubicBezTo>
                    <a:pt x="23779" y="31226"/>
                    <a:pt x="23779" y="31226"/>
                    <a:pt x="23779" y="31226"/>
                  </a:cubicBezTo>
                  <a:cubicBezTo>
                    <a:pt x="31705" y="31226"/>
                    <a:pt x="31705" y="31226"/>
                    <a:pt x="31705" y="31226"/>
                  </a:cubicBezTo>
                  <a:cubicBezTo>
                    <a:pt x="31705" y="31226"/>
                    <a:pt x="31705" y="31226"/>
                    <a:pt x="39632" y="23420"/>
                  </a:cubicBezTo>
                  <a:cubicBezTo>
                    <a:pt x="39632" y="23420"/>
                    <a:pt x="47558" y="23420"/>
                    <a:pt x="63411" y="7807"/>
                  </a:cubicBezTo>
                  <a:cubicBezTo>
                    <a:pt x="71337" y="7807"/>
                    <a:pt x="71337" y="7807"/>
                    <a:pt x="71337" y="7807"/>
                  </a:cubicBezTo>
                  <a:cubicBezTo>
                    <a:pt x="63411" y="7807"/>
                    <a:pt x="63411" y="7807"/>
                    <a:pt x="63411" y="7807"/>
                  </a:cubicBezTo>
                  <a:cubicBezTo>
                    <a:pt x="63411" y="7807"/>
                    <a:pt x="55484" y="7807"/>
                    <a:pt x="47558" y="7807"/>
                  </a:cubicBezTo>
                  <a:cubicBezTo>
                    <a:pt x="47558" y="7807"/>
                    <a:pt x="39632" y="0"/>
                    <a:pt x="39632" y="0"/>
                  </a:cubicBezTo>
                </a:path>
              </a:pathLst>
            </a:custGeom>
            <a:solidFill>
              <a:schemeClr val="tx2">
                <a:lumMod val="40000"/>
                <a:lumOff val="60000"/>
              </a:schemeClr>
            </a:solidFill>
            <a:ln>
              <a:noFill/>
            </a:ln>
          </p:spPr>
          <p:txBody>
            <a:bodyPr anchor="ctr"/>
            <a:lstStyle/>
            <a:p>
              <a:pPr algn="ctr"/>
              <a:endParaRPr sz="2930" b="1"/>
            </a:p>
          </p:txBody>
        </p:sp>
        <p:sp>
          <p:nvSpPr>
            <p:cNvPr id="252" name="ïṡḻïḓe"/>
            <p:cNvSpPr/>
            <p:nvPr/>
          </p:nvSpPr>
          <p:spPr>
            <a:xfrm>
              <a:off x="5563081" y="2470780"/>
              <a:ext cx="196511" cy="253041"/>
            </a:xfrm>
            <a:custGeom>
              <a:avLst/>
              <a:gdLst/>
              <a:ahLst/>
              <a:cxnLst/>
              <a:rect l="0" t="0" r="r" b="b"/>
              <a:pathLst>
                <a:path w="196511" h="253041">
                  <a:moveTo>
                    <a:pt x="86465" y="0"/>
                  </a:moveTo>
                  <a:cubicBezTo>
                    <a:pt x="70744" y="0"/>
                    <a:pt x="31442" y="23723"/>
                    <a:pt x="15721" y="47445"/>
                  </a:cubicBezTo>
                  <a:cubicBezTo>
                    <a:pt x="23581" y="47445"/>
                    <a:pt x="23581" y="47445"/>
                    <a:pt x="23581" y="47445"/>
                  </a:cubicBezTo>
                  <a:cubicBezTo>
                    <a:pt x="23581" y="47445"/>
                    <a:pt x="31442" y="47445"/>
                    <a:pt x="31442" y="47445"/>
                  </a:cubicBezTo>
                  <a:cubicBezTo>
                    <a:pt x="31442" y="47445"/>
                    <a:pt x="31442" y="47445"/>
                    <a:pt x="31442" y="47445"/>
                  </a:cubicBezTo>
                  <a:cubicBezTo>
                    <a:pt x="31442" y="47445"/>
                    <a:pt x="31442" y="47445"/>
                    <a:pt x="31442" y="47445"/>
                  </a:cubicBezTo>
                  <a:cubicBezTo>
                    <a:pt x="31442" y="47445"/>
                    <a:pt x="23581" y="47445"/>
                    <a:pt x="23581" y="47445"/>
                  </a:cubicBezTo>
                  <a:cubicBezTo>
                    <a:pt x="15721" y="47445"/>
                    <a:pt x="15721" y="47445"/>
                    <a:pt x="15721" y="47445"/>
                  </a:cubicBezTo>
                  <a:cubicBezTo>
                    <a:pt x="15721" y="55353"/>
                    <a:pt x="7860" y="55353"/>
                    <a:pt x="7860" y="55353"/>
                  </a:cubicBezTo>
                  <a:cubicBezTo>
                    <a:pt x="7860" y="63260"/>
                    <a:pt x="7860" y="63260"/>
                    <a:pt x="7860" y="63260"/>
                  </a:cubicBezTo>
                  <a:cubicBezTo>
                    <a:pt x="15721" y="63260"/>
                    <a:pt x="15721" y="63260"/>
                    <a:pt x="15721" y="63260"/>
                  </a:cubicBezTo>
                  <a:cubicBezTo>
                    <a:pt x="15721" y="63260"/>
                    <a:pt x="15721" y="63260"/>
                    <a:pt x="15721" y="63260"/>
                  </a:cubicBezTo>
                  <a:cubicBezTo>
                    <a:pt x="15721" y="71168"/>
                    <a:pt x="15721" y="71168"/>
                    <a:pt x="47163" y="79075"/>
                  </a:cubicBezTo>
                  <a:cubicBezTo>
                    <a:pt x="47163" y="79075"/>
                    <a:pt x="47163" y="79075"/>
                    <a:pt x="47163" y="79075"/>
                  </a:cubicBezTo>
                  <a:cubicBezTo>
                    <a:pt x="47163" y="79075"/>
                    <a:pt x="47163" y="79075"/>
                    <a:pt x="62884" y="71168"/>
                  </a:cubicBezTo>
                  <a:cubicBezTo>
                    <a:pt x="62884" y="79075"/>
                    <a:pt x="70744" y="79075"/>
                    <a:pt x="70744" y="79075"/>
                  </a:cubicBezTo>
                  <a:cubicBezTo>
                    <a:pt x="70744" y="79075"/>
                    <a:pt x="78604" y="79075"/>
                    <a:pt x="86465" y="71168"/>
                  </a:cubicBezTo>
                  <a:cubicBezTo>
                    <a:pt x="86465" y="79075"/>
                    <a:pt x="86465" y="79075"/>
                    <a:pt x="86465" y="86983"/>
                  </a:cubicBezTo>
                  <a:cubicBezTo>
                    <a:pt x="86465" y="86983"/>
                    <a:pt x="86465" y="86983"/>
                    <a:pt x="86465" y="86983"/>
                  </a:cubicBezTo>
                  <a:cubicBezTo>
                    <a:pt x="94325" y="94890"/>
                    <a:pt x="94325" y="94890"/>
                    <a:pt x="78604" y="102798"/>
                  </a:cubicBezTo>
                  <a:cubicBezTo>
                    <a:pt x="78604" y="110705"/>
                    <a:pt x="78604" y="110705"/>
                    <a:pt x="78604" y="110705"/>
                  </a:cubicBezTo>
                  <a:cubicBezTo>
                    <a:pt x="86465" y="102798"/>
                    <a:pt x="86465" y="102798"/>
                    <a:pt x="86465" y="102798"/>
                  </a:cubicBezTo>
                  <a:cubicBezTo>
                    <a:pt x="94325" y="102798"/>
                    <a:pt x="94325" y="102798"/>
                    <a:pt x="94325" y="102798"/>
                  </a:cubicBezTo>
                  <a:cubicBezTo>
                    <a:pt x="94325" y="110705"/>
                    <a:pt x="94325" y="110705"/>
                    <a:pt x="94325" y="110705"/>
                  </a:cubicBezTo>
                  <a:cubicBezTo>
                    <a:pt x="94325" y="118613"/>
                    <a:pt x="94325" y="118613"/>
                    <a:pt x="94325" y="118613"/>
                  </a:cubicBezTo>
                  <a:cubicBezTo>
                    <a:pt x="94325" y="118613"/>
                    <a:pt x="110046" y="134428"/>
                    <a:pt x="78604" y="150243"/>
                  </a:cubicBezTo>
                  <a:cubicBezTo>
                    <a:pt x="55023" y="158151"/>
                    <a:pt x="55023" y="158151"/>
                    <a:pt x="55023" y="166058"/>
                  </a:cubicBezTo>
                  <a:cubicBezTo>
                    <a:pt x="62884" y="166058"/>
                    <a:pt x="62884" y="166058"/>
                    <a:pt x="62884" y="166058"/>
                  </a:cubicBezTo>
                  <a:cubicBezTo>
                    <a:pt x="55023" y="173966"/>
                    <a:pt x="47163" y="173966"/>
                    <a:pt x="47163" y="181873"/>
                  </a:cubicBezTo>
                  <a:cubicBezTo>
                    <a:pt x="31442" y="173966"/>
                    <a:pt x="31442" y="173966"/>
                    <a:pt x="23581" y="173966"/>
                  </a:cubicBezTo>
                  <a:cubicBezTo>
                    <a:pt x="15721" y="173966"/>
                    <a:pt x="15721" y="173966"/>
                    <a:pt x="7860" y="181873"/>
                  </a:cubicBezTo>
                  <a:cubicBezTo>
                    <a:pt x="0" y="189781"/>
                    <a:pt x="7860" y="197688"/>
                    <a:pt x="7860" y="197688"/>
                  </a:cubicBezTo>
                  <a:cubicBezTo>
                    <a:pt x="7860" y="197688"/>
                    <a:pt x="15721" y="197688"/>
                    <a:pt x="15721" y="197688"/>
                  </a:cubicBezTo>
                  <a:cubicBezTo>
                    <a:pt x="23581" y="197688"/>
                    <a:pt x="31442" y="197688"/>
                    <a:pt x="39302" y="189781"/>
                  </a:cubicBezTo>
                  <a:cubicBezTo>
                    <a:pt x="39302" y="189781"/>
                    <a:pt x="39302" y="189781"/>
                    <a:pt x="47163" y="181873"/>
                  </a:cubicBezTo>
                  <a:cubicBezTo>
                    <a:pt x="47163" y="189781"/>
                    <a:pt x="47163" y="189781"/>
                    <a:pt x="55023" y="213503"/>
                  </a:cubicBezTo>
                  <a:cubicBezTo>
                    <a:pt x="62884" y="213503"/>
                    <a:pt x="62884" y="213503"/>
                    <a:pt x="62884" y="213503"/>
                  </a:cubicBezTo>
                  <a:cubicBezTo>
                    <a:pt x="55023" y="221411"/>
                    <a:pt x="55023" y="221411"/>
                    <a:pt x="55023" y="221411"/>
                  </a:cubicBezTo>
                  <a:cubicBezTo>
                    <a:pt x="55023" y="229318"/>
                    <a:pt x="55023" y="237226"/>
                    <a:pt x="55023" y="237226"/>
                  </a:cubicBezTo>
                  <a:cubicBezTo>
                    <a:pt x="62884" y="229318"/>
                    <a:pt x="62884" y="229318"/>
                    <a:pt x="70744" y="229318"/>
                  </a:cubicBezTo>
                  <a:cubicBezTo>
                    <a:pt x="70744" y="237226"/>
                    <a:pt x="70744" y="237226"/>
                    <a:pt x="70744" y="245133"/>
                  </a:cubicBezTo>
                  <a:cubicBezTo>
                    <a:pt x="94325" y="253041"/>
                    <a:pt x="94325" y="253041"/>
                    <a:pt x="94325" y="253041"/>
                  </a:cubicBezTo>
                  <a:cubicBezTo>
                    <a:pt x="102186" y="245133"/>
                    <a:pt x="102186" y="245133"/>
                    <a:pt x="102186" y="245133"/>
                  </a:cubicBezTo>
                  <a:cubicBezTo>
                    <a:pt x="102186" y="245133"/>
                    <a:pt x="78604" y="221411"/>
                    <a:pt x="94325" y="213503"/>
                  </a:cubicBezTo>
                  <a:cubicBezTo>
                    <a:pt x="102186" y="237226"/>
                    <a:pt x="117907" y="237226"/>
                    <a:pt x="117907" y="237226"/>
                  </a:cubicBezTo>
                  <a:cubicBezTo>
                    <a:pt x="125767" y="229318"/>
                    <a:pt x="125767" y="229318"/>
                    <a:pt x="125767" y="221411"/>
                  </a:cubicBezTo>
                  <a:cubicBezTo>
                    <a:pt x="125767" y="221411"/>
                    <a:pt x="125767" y="221411"/>
                    <a:pt x="125767" y="221411"/>
                  </a:cubicBezTo>
                  <a:cubicBezTo>
                    <a:pt x="125767" y="221411"/>
                    <a:pt x="125767" y="221411"/>
                    <a:pt x="125767" y="221411"/>
                  </a:cubicBezTo>
                  <a:cubicBezTo>
                    <a:pt x="133627" y="221411"/>
                    <a:pt x="133627" y="221411"/>
                    <a:pt x="133627" y="221411"/>
                  </a:cubicBezTo>
                  <a:cubicBezTo>
                    <a:pt x="133627" y="221411"/>
                    <a:pt x="133627" y="221411"/>
                    <a:pt x="133627" y="221411"/>
                  </a:cubicBezTo>
                  <a:cubicBezTo>
                    <a:pt x="133627" y="221411"/>
                    <a:pt x="133627" y="221411"/>
                    <a:pt x="133627" y="221411"/>
                  </a:cubicBezTo>
                  <a:cubicBezTo>
                    <a:pt x="133627" y="221411"/>
                    <a:pt x="133627" y="221411"/>
                    <a:pt x="133627" y="221411"/>
                  </a:cubicBezTo>
                  <a:cubicBezTo>
                    <a:pt x="133627" y="221411"/>
                    <a:pt x="133627" y="221411"/>
                    <a:pt x="133627" y="221411"/>
                  </a:cubicBezTo>
                  <a:cubicBezTo>
                    <a:pt x="133627" y="221411"/>
                    <a:pt x="133627" y="221411"/>
                    <a:pt x="133627" y="221411"/>
                  </a:cubicBezTo>
                  <a:cubicBezTo>
                    <a:pt x="133627" y="221411"/>
                    <a:pt x="117907" y="181873"/>
                    <a:pt x="125767" y="166058"/>
                  </a:cubicBezTo>
                  <a:cubicBezTo>
                    <a:pt x="125767" y="166058"/>
                    <a:pt x="133627" y="158151"/>
                    <a:pt x="141488" y="158151"/>
                  </a:cubicBezTo>
                  <a:cubicBezTo>
                    <a:pt x="141488" y="158151"/>
                    <a:pt x="141488" y="158151"/>
                    <a:pt x="141488" y="158151"/>
                  </a:cubicBezTo>
                  <a:cubicBezTo>
                    <a:pt x="141488" y="166058"/>
                    <a:pt x="141488" y="166058"/>
                    <a:pt x="149348" y="181873"/>
                  </a:cubicBezTo>
                  <a:cubicBezTo>
                    <a:pt x="157209" y="189781"/>
                    <a:pt x="157209" y="189781"/>
                    <a:pt x="157209" y="189781"/>
                  </a:cubicBezTo>
                  <a:cubicBezTo>
                    <a:pt x="165069" y="181873"/>
                    <a:pt x="165069" y="181873"/>
                    <a:pt x="165069" y="181873"/>
                  </a:cubicBezTo>
                  <a:cubicBezTo>
                    <a:pt x="172930" y="181873"/>
                    <a:pt x="172930" y="181873"/>
                    <a:pt x="172930" y="181873"/>
                  </a:cubicBezTo>
                  <a:cubicBezTo>
                    <a:pt x="180790" y="166058"/>
                    <a:pt x="180790" y="166058"/>
                    <a:pt x="180790" y="166058"/>
                  </a:cubicBezTo>
                  <a:cubicBezTo>
                    <a:pt x="188651" y="166058"/>
                    <a:pt x="188651" y="166058"/>
                    <a:pt x="196511" y="166058"/>
                  </a:cubicBezTo>
                  <a:cubicBezTo>
                    <a:pt x="196511" y="166058"/>
                    <a:pt x="196511" y="166058"/>
                    <a:pt x="196511" y="166058"/>
                  </a:cubicBezTo>
                  <a:cubicBezTo>
                    <a:pt x="196511" y="158151"/>
                    <a:pt x="196511" y="158151"/>
                    <a:pt x="196511" y="158151"/>
                  </a:cubicBezTo>
                  <a:cubicBezTo>
                    <a:pt x="188651" y="142336"/>
                    <a:pt x="180790" y="142336"/>
                    <a:pt x="180790" y="142336"/>
                  </a:cubicBezTo>
                  <a:cubicBezTo>
                    <a:pt x="172930" y="134428"/>
                    <a:pt x="165069" y="134428"/>
                    <a:pt x="165069" y="126521"/>
                  </a:cubicBezTo>
                  <a:cubicBezTo>
                    <a:pt x="157209" y="118613"/>
                    <a:pt x="149348" y="118613"/>
                    <a:pt x="149348" y="110705"/>
                  </a:cubicBezTo>
                  <a:cubicBezTo>
                    <a:pt x="149348" y="110705"/>
                    <a:pt x="149348" y="110705"/>
                    <a:pt x="165069" y="110705"/>
                  </a:cubicBezTo>
                  <a:cubicBezTo>
                    <a:pt x="172930" y="102798"/>
                    <a:pt x="172930" y="94890"/>
                    <a:pt x="172930" y="94890"/>
                  </a:cubicBezTo>
                  <a:cubicBezTo>
                    <a:pt x="172930" y="94890"/>
                    <a:pt x="172930" y="94890"/>
                    <a:pt x="172930" y="94890"/>
                  </a:cubicBezTo>
                  <a:cubicBezTo>
                    <a:pt x="172930" y="94890"/>
                    <a:pt x="172930" y="94890"/>
                    <a:pt x="172930" y="94890"/>
                  </a:cubicBezTo>
                  <a:cubicBezTo>
                    <a:pt x="165069" y="94890"/>
                    <a:pt x="165069" y="94890"/>
                    <a:pt x="165069" y="94890"/>
                  </a:cubicBezTo>
                  <a:cubicBezTo>
                    <a:pt x="165069" y="94890"/>
                    <a:pt x="165069" y="94890"/>
                    <a:pt x="165069" y="94890"/>
                  </a:cubicBezTo>
                  <a:cubicBezTo>
                    <a:pt x="165069" y="94890"/>
                    <a:pt x="172930" y="94890"/>
                    <a:pt x="172930" y="86983"/>
                  </a:cubicBezTo>
                  <a:cubicBezTo>
                    <a:pt x="172930" y="86983"/>
                    <a:pt x="172930" y="86983"/>
                    <a:pt x="172930" y="86983"/>
                  </a:cubicBezTo>
                  <a:cubicBezTo>
                    <a:pt x="165069" y="86983"/>
                    <a:pt x="165069" y="86983"/>
                    <a:pt x="157209" y="86983"/>
                  </a:cubicBezTo>
                  <a:cubicBezTo>
                    <a:pt x="165069" y="79075"/>
                    <a:pt x="165069" y="79075"/>
                    <a:pt x="165069" y="79075"/>
                  </a:cubicBezTo>
                  <a:cubicBezTo>
                    <a:pt x="165069" y="79075"/>
                    <a:pt x="165069" y="79075"/>
                    <a:pt x="149348" y="71168"/>
                  </a:cubicBezTo>
                  <a:cubicBezTo>
                    <a:pt x="149348" y="71168"/>
                    <a:pt x="149348" y="71168"/>
                    <a:pt x="157209" y="63260"/>
                  </a:cubicBezTo>
                  <a:cubicBezTo>
                    <a:pt x="149348" y="63260"/>
                    <a:pt x="149348" y="63260"/>
                    <a:pt x="149348" y="63260"/>
                  </a:cubicBezTo>
                  <a:cubicBezTo>
                    <a:pt x="149348" y="63260"/>
                    <a:pt x="157209" y="63260"/>
                    <a:pt x="157209" y="55353"/>
                  </a:cubicBezTo>
                  <a:cubicBezTo>
                    <a:pt x="157209" y="55353"/>
                    <a:pt x="157209" y="55353"/>
                    <a:pt x="157209" y="55353"/>
                  </a:cubicBezTo>
                  <a:cubicBezTo>
                    <a:pt x="149348" y="55353"/>
                    <a:pt x="149348" y="55353"/>
                    <a:pt x="149348" y="55353"/>
                  </a:cubicBezTo>
                  <a:cubicBezTo>
                    <a:pt x="141488" y="55353"/>
                    <a:pt x="141488" y="55353"/>
                    <a:pt x="141488" y="55353"/>
                  </a:cubicBezTo>
                  <a:cubicBezTo>
                    <a:pt x="133627" y="55353"/>
                    <a:pt x="133627" y="55353"/>
                    <a:pt x="133627" y="55353"/>
                  </a:cubicBezTo>
                  <a:cubicBezTo>
                    <a:pt x="141488" y="55353"/>
                    <a:pt x="141488" y="47445"/>
                    <a:pt x="141488" y="47445"/>
                  </a:cubicBezTo>
                  <a:cubicBezTo>
                    <a:pt x="133627" y="47445"/>
                    <a:pt x="133627" y="47445"/>
                    <a:pt x="133627" y="47445"/>
                  </a:cubicBezTo>
                  <a:cubicBezTo>
                    <a:pt x="141488" y="47445"/>
                    <a:pt x="141488" y="39538"/>
                    <a:pt x="141488" y="39538"/>
                  </a:cubicBezTo>
                  <a:cubicBezTo>
                    <a:pt x="141488" y="39538"/>
                    <a:pt x="141488" y="39538"/>
                    <a:pt x="141488" y="31630"/>
                  </a:cubicBezTo>
                  <a:cubicBezTo>
                    <a:pt x="133627" y="23723"/>
                    <a:pt x="133627" y="23723"/>
                    <a:pt x="125767" y="23723"/>
                  </a:cubicBezTo>
                  <a:cubicBezTo>
                    <a:pt x="125767" y="23723"/>
                    <a:pt x="125767" y="23723"/>
                    <a:pt x="125767" y="23723"/>
                  </a:cubicBezTo>
                  <a:cubicBezTo>
                    <a:pt x="117907" y="23723"/>
                    <a:pt x="117907" y="31630"/>
                    <a:pt x="110046" y="39538"/>
                  </a:cubicBezTo>
                  <a:cubicBezTo>
                    <a:pt x="110046" y="31630"/>
                    <a:pt x="110046" y="31630"/>
                    <a:pt x="110046" y="31630"/>
                  </a:cubicBezTo>
                  <a:cubicBezTo>
                    <a:pt x="110046" y="31630"/>
                    <a:pt x="110046" y="31630"/>
                    <a:pt x="110046" y="31630"/>
                  </a:cubicBezTo>
                  <a:cubicBezTo>
                    <a:pt x="110046" y="31630"/>
                    <a:pt x="110046" y="31630"/>
                    <a:pt x="110046" y="31630"/>
                  </a:cubicBezTo>
                  <a:cubicBezTo>
                    <a:pt x="110046" y="31630"/>
                    <a:pt x="110046" y="31630"/>
                    <a:pt x="110046" y="31630"/>
                  </a:cubicBezTo>
                  <a:cubicBezTo>
                    <a:pt x="110046" y="31630"/>
                    <a:pt x="110046" y="31630"/>
                    <a:pt x="110046" y="31630"/>
                  </a:cubicBezTo>
                  <a:cubicBezTo>
                    <a:pt x="110046" y="31630"/>
                    <a:pt x="110046" y="31630"/>
                    <a:pt x="110046" y="31630"/>
                  </a:cubicBezTo>
                  <a:cubicBezTo>
                    <a:pt x="110046" y="31630"/>
                    <a:pt x="110046" y="31630"/>
                    <a:pt x="110046" y="31630"/>
                  </a:cubicBezTo>
                  <a:cubicBezTo>
                    <a:pt x="110046" y="31630"/>
                    <a:pt x="110046" y="31630"/>
                    <a:pt x="110046" y="31630"/>
                  </a:cubicBezTo>
                  <a:cubicBezTo>
                    <a:pt x="110046" y="31630"/>
                    <a:pt x="110046" y="31630"/>
                    <a:pt x="110046" y="31630"/>
                  </a:cubicBezTo>
                  <a:cubicBezTo>
                    <a:pt x="110046" y="31630"/>
                    <a:pt x="110046" y="31630"/>
                    <a:pt x="110046" y="31630"/>
                  </a:cubicBezTo>
                  <a:cubicBezTo>
                    <a:pt x="102186" y="39538"/>
                    <a:pt x="102186" y="39538"/>
                    <a:pt x="94325" y="39538"/>
                  </a:cubicBezTo>
                  <a:cubicBezTo>
                    <a:pt x="94325" y="39538"/>
                    <a:pt x="94325" y="39538"/>
                    <a:pt x="94325" y="39538"/>
                  </a:cubicBezTo>
                  <a:cubicBezTo>
                    <a:pt x="102186" y="23723"/>
                    <a:pt x="117907" y="23723"/>
                    <a:pt x="117907" y="7908"/>
                  </a:cubicBezTo>
                  <a:cubicBezTo>
                    <a:pt x="110046" y="7908"/>
                    <a:pt x="110046" y="7908"/>
                    <a:pt x="102186" y="7908"/>
                  </a:cubicBezTo>
                  <a:cubicBezTo>
                    <a:pt x="102186" y="7908"/>
                    <a:pt x="86465" y="7908"/>
                    <a:pt x="78604" y="15815"/>
                  </a:cubicBezTo>
                  <a:cubicBezTo>
                    <a:pt x="70744" y="23723"/>
                    <a:pt x="70744" y="23723"/>
                    <a:pt x="70744" y="23723"/>
                  </a:cubicBezTo>
                  <a:cubicBezTo>
                    <a:pt x="70744" y="31630"/>
                    <a:pt x="70744" y="31630"/>
                    <a:pt x="62884" y="31630"/>
                  </a:cubicBezTo>
                  <a:cubicBezTo>
                    <a:pt x="62884" y="39538"/>
                    <a:pt x="62884" y="47445"/>
                    <a:pt x="47163" y="47445"/>
                  </a:cubicBezTo>
                  <a:cubicBezTo>
                    <a:pt x="47163" y="47445"/>
                    <a:pt x="47163" y="47445"/>
                    <a:pt x="47163" y="47445"/>
                  </a:cubicBezTo>
                  <a:cubicBezTo>
                    <a:pt x="55023" y="23723"/>
                    <a:pt x="70744" y="15815"/>
                    <a:pt x="94325" y="0"/>
                  </a:cubicBezTo>
                  <a:cubicBezTo>
                    <a:pt x="94325" y="0"/>
                    <a:pt x="94325" y="0"/>
                    <a:pt x="86465" y="0"/>
                  </a:cubicBezTo>
                  <a:cubicBezTo>
                    <a:pt x="86465" y="0"/>
                    <a:pt x="86465" y="0"/>
                    <a:pt x="86465" y="0"/>
                  </a:cubicBezTo>
                </a:path>
              </a:pathLst>
            </a:custGeom>
            <a:solidFill>
              <a:schemeClr val="tx2">
                <a:lumMod val="40000"/>
                <a:lumOff val="60000"/>
              </a:schemeClr>
            </a:solidFill>
            <a:ln>
              <a:noFill/>
            </a:ln>
          </p:spPr>
          <p:txBody>
            <a:bodyPr anchor="ctr"/>
            <a:lstStyle/>
            <a:p>
              <a:pPr algn="ctr"/>
              <a:endParaRPr sz="2930" b="1"/>
            </a:p>
          </p:txBody>
        </p:sp>
        <p:sp>
          <p:nvSpPr>
            <p:cNvPr id="253" name="îşḻiḋe"/>
            <p:cNvSpPr/>
            <p:nvPr/>
          </p:nvSpPr>
          <p:spPr>
            <a:xfrm>
              <a:off x="5610190" y="2581149"/>
              <a:ext cx="30958" cy="24227"/>
            </a:xfrm>
            <a:custGeom>
              <a:avLst/>
              <a:gdLst/>
              <a:ahLst/>
              <a:cxnLst/>
              <a:rect l="0" t="0" r="r" b="b"/>
              <a:pathLst>
                <a:path w="30958" h="24227">
                  <a:moveTo>
                    <a:pt x="23219" y="0"/>
                  </a:moveTo>
                  <a:cubicBezTo>
                    <a:pt x="15479" y="0"/>
                    <a:pt x="15479" y="8076"/>
                    <a:pt x="15479" y="8076"/>
                  </a:cubicBezTo>
                  <a:cubicBezTo>
                    <a:pt x="15479" y="8076"/>
                    <a:pt x="15479" y="8076"/>
                    <a:pt x="15479" y="8076"/>
                  </a:cubicBezTo>
                  <a:cubicBezTo>
                    <a:pt x="7740" y="16151"/>
                    <a:pt x="7740" y="16151"/>
                    <a:pt x="7740" y="16151"/>
                  </a:cubicBezTo>
                  <a:cubicBezTo>
                    <a:pt x="0" y="24227"/>
                    <a:pt x="0" y="24227"/>
                    <a:pt x="0" y="24227"/>
                  </a:cubicBezTo>
                  <a:cubicBezTo>
                    <a:pt x="0" y="24227"/>
                    <a:pt x="0" y="24227"/>
                    <a:pt x="0" y="24227"/>
                  </a:cubicBezTo>
                  <a:cubicBezTo>
                    <a:pt x="15479" y="24227"/>
                    <a:pt x="15479" y="24227"/>
                    <a:pt x="15479" y="24227"/>
                  </a:cubicBezTo>
                  <a:cubicBezTo>
                    <a:pt x="23219" y="24227"/>
                    <a:pt x="23219" y="24227"/>
                    <a:pt x="23219" y="16151"/>
                  </a:cubicBezTo>
                  <a:cubicBezTo>
                    <a:pt x="30958" y="16151"/>
                    <a:pt x="30958" y="16151"/>
                    <a:pt x="30958" y="16151"/>
                  </a:cubicBezTo>
                  <a:cubicBezTo>
                    <a:pt x="30958" y="16151"/>
                    <a:pt x="30958" y="16151"/>
                    <a:pt x="30958" y="16151"/>
                  </a:cubicBezTo>
                  <a:cubicBezTo>
                    <a:pt x="30958" y="16151"/>
                    <a:pt x="30958" y="16151"/>
                    <a:pt x="30958" y="16151"/>
                  </a:cubicBezTo>
                  <a:cubicBezTo>
                    <a:pt x="30958" y="8076"/>
                    <a:pt x="30958" y="8076"/>
                    <a:pt x="30958" y="8076"/>
                  </a:cubicBezTo>
                  <a:cubicBezTo>
                    <a:pt x="30958" y="8076"/>
                    <a:pt x="30958" y="8076"/>
                    <a:pt x="30958" y="8076"/>
                  </a:cubicBezTo>
                  <a:cubicBezTo>
                    <a:pt x="30958" y="8076"/>
                    <a:pt x="30958" y="8076"/>
                    <a:pt x="30958" y="8076"/>
                  </a:cubicBezTo>
                  <a:cubicBezTo>
                    <a:pt x="30958" y="8076"/>
                    <a:pt x="30958" y="8076"/>
                    <a:pt x="30958" y="8076"/>
                  </a:cubicBezTo>
                  <a:cubicBezTo>
                    <a:pt x="30958" y="8076"/>
                    <a:pt x="30958" y="8076"/>
                    <a:pt x="30958" y="8076"/>
                  </a:cubicBezTo>
                  <a:cubicBezTo>
                    <a:pt x="30958" y="8076"/>
                    <a:pt x="23219" y="0"/>
                    <a:pt x="23219" y="0"/>
                  </a:cubicBezTo>
                  <a:cubicBezTo>
                    <a:pt x="23219" y="0"/>
                    <a:pt x="23219" y="0"/>
                    <a:pt x="23219" y="0"/>
                  </a:cubicBezTo>
                </a:path>
              </a:pathLst>
            </a:custGeom>
            <a:solidFill>
              <a:schemeClr val="tx2">
                <a:lumMod val="40000"/>
                <a:lumOff val="60000"/>
              </a:schemeClr>
            </a:solidFill>
            <a:ln>
              <a:noFill/>
            </a:ln>
          </p:spPr>
          <p:txBody>
            <a:bodyPr anchor="ctr"/>
            <a:lstStyle/>
            <a:p>
              <a:pPr algn="ctr"/>
              <a:endParaRPr sz="2930" b="1"/>
            </a:p>
          </p:txBody>
        </p:sp>
        <p:sp>
          <p:nvSpPr>
            <p:cNvPr id="254" name="ïśľïďe"/>
            <p:cNvSpPr/>
            <p:nvPr/>
          </p:nvSpPr>
          <p:spPr>
            <a:xfrm>
              <a:off x="5641147" y="2589225"/>
              <a:ext cx="16152" cy="16152"/>
            </a:xfrm>
            <a:custGeom>
              <a:avLst/>
              <a:gdLst/>
              <a:ahLst/>
              <a:cxnLst/>
              <a:rect l="0" t="0" r="r" b="b"/>
              <a:pathLst>
                <a:path w="16152" h="16152">
                  <a:moveTo>
                    <a:pt x="8076" y="0"/>
                  </a:moveTo>
                  <a:cubicBezTo>
                    <a:pt x="8076" y="0"/>
                    <a:pt x="0" y="8076"/>
                    <a:pt x="0" y="8076"/>
                  </a:cubicBezTo>
                  <a:cubicBezTo>
                    <a:pt x="0" y="16152"/>
                    <a:pt x="8076" y="16152"/>
                    <a:pt x="8076" y="16152"/>
                  </a:cubicBezTo>
                  <a:cubicBezTo>
                    <a:pt x="8076" y="16152"/>
                    <a:pt x="8076" y="16152"/>
                    <a:pt x="8076" y="8076"/>
                  </a:cubicBezTo>
                  <a:cubicBezTo>
                    <a:pt x="8076" y="8076"/>
                    <a:pt x="16152" y="0"/>
                    <a:pt x="8076" y="0"/>
                  </a:cubicBezTo>
                  <a:cubicBezTo>
                    <a:pt x="8076" y="0"/>
                    <a:pt x="8076" y="0"/>
                    <a:pt x="8076" y="0"/>
                  </a:cubicBezTo>
                </a:path>
              </a:pathLst>
            </a:custGeom>
            <a:solidFill>
              <a:schemeClr val="tx2">
                <a:lumMod val="40000"/>
                <a:lumOff val="60000"/>
              </a:schemeClr>
            </a:solidFill>
            <a:ln>
              <a:noFill/>
            </a:ln>
          </p:spPr>
          <p:txBody>
            <a:bodyPr anchor="ctr"/>
            <a:lstStyle/>
            <a:p>
              <a:pPr algn="ctr"/>
              <a:endParaRPr sz="2930" b="1"/>
            </a:p>
          </p:txBody>
        </p:sp>
        <p:sp>
          <p:nvSpPr>
            <p:cNvPr id="255" name="išlîḓê"/>
            <p:cNvSpPr/>
            <p:nvPr/>
          </p:nvSpPr>
          <p:spPr>
            <a:xfrm>
              <a:off x="5546930" y="2375217"/>
              <a:ext cx="63261" cy="24227"/>
            </a:xfrm>
            <a:custGeom>
              <a:avLst/>
              <a:gdLst/>
              <a:ahLst/>
              <a:cxnLst/>
              <a:rect l="0" t="0" r="r" b="b"/>
              <a:pathLst>
                <a:path w="63261" h="24227">
                  <a:moveTo>
                    <a:pt x="63261" y="0"/>
                  </a:moveTo>
                  <a:cubicBezTo>
                    <a:pt x="55353" y="0"/>
                    <a:pt x="55353" y="0"/>
                    <a:pt x="47446" y="8076"/>
                  </a:cubicBezTo>
                  <a:cubicBezTo>
                    <a:pt x="55353" y="0"/>
                    <a:pt x="55353" y="0"/>
                    <a:pt x="55353" y="0"/>
                  </a:cubicBezTo>
                  <a:cubicBezTo>
                    <a:pt x="7908" y="8076"/>
                    <a:pt x="7908" y="8076"/>
                    <a:pt x="7908" y="8076"/>
                  </a:cubicBezTo>
                  <a:cubicBezTo>
                    <a:pt x="7908" y="16151"/>
                    <a:pt x="0" y="16151"/>
                    <a:pt x="0" y="24227"/>
                  </a:cubicBezTo>
                  <a:cubicBezTo>
                    <a:pt x="7908" y="16151"/>
                    <a:pt x="7908" y="16151"/>
                    <a:pt x="7908" y="16151"/>
                  </a:cubicBezTo>
                  <a:cubicBezTo>
                    <a:pt x="7908" y="16151"/>
                    <a:pt x="7908" y="16151"/>
                    <a:pt x="7908" y="16151"/>
                  </a:cubicBezTo>
                  <a:cubicBezTo>
                    <a:pt x="0" y="24227"/>
                    <a:pt x="0" y="24227"/>
                    <a:pt x="0" y="24227"/>
                  </a:cubicBezTo>
                  <a:cubicBezTo>
                    <a:pt x="0" y="24227"/>
                    <a:pt x="0" y="24227"/>
                    <a:pt x="7908" y="24227"/>
                  </a:cubicBezTo>
                  <a:cubicBezTo>
                    <a:pt x="7908" y="24227"/>
                    <a:pt x="7908" y="24227"/>
                    <a:pt x="7908" y="16151"/>
                  </a:cubicBezTo>
                  <a:cubicBezTo>
                    <a:pt x="15815" y="16151"/>
                    <a:pt x="15815" y="16151"/>
                    <a:pt x="15815" y="16151"/>
                  </a:cubicBezTo>
                  <a:cubicBezTo>
                    <a:pt x="31631" y="8076"/>
                    <a:pt x="31631" y="8076"/>
                    <a:pt x="31631" y="8076"/>
                  </a:cubicBezTo>
                  <a:cubicBezTo>
                    <a:pt x="31631" y="8076"/>
                    <a:pt x="31631" y="8076"/>
                    <a:pt x="31631" y="8076"/>
                  </a:cubicBezTo>
                  <a:cubicBezTo>
                    <a:pt x="23723" y="16151"/>
                    <a:pt x="23723" y="16151"/>
                    <a:pt x="15815" y="16151"/>
                  </a:cubicBezTo>
                  <a:cubicBezTo>
                    <a:pt x="23723" y="16151"/>
                    <a:pt x="39538" y="16151"/>
                    <a:pt x="55353" y="8076"/>
                  </a:cubicBezTo>
                  <a:cubicBezTo>
                    <a:pt x="63261" y="0"/>
                    <a:pt x="63261" y="0"/>
                    <a:pt x="63261" y="0"/>
                  </a:cubicBezTo>
                </a:path>
              </a:pathLst>
            </a:custGeom>
            <a:solidFill>
              <a:schemeClr val="tx2">
                <a:lumMod val="40000"/>
                <a:lumOff val="60000"/>
              </a:schemeClr>
            </a:solidFill>
            <a:ln>
              <a:noFill/>
            </a:ln>
          </p:spPr>
          <p:txBody>
            <a:bodyPr anchor="ctr"/>
            <a:lstStyle/>
            <a:p>
              <a:pPr algn="ctr"/>
              <a:endParaRPr sz="2930" b="1"/>
            </a:p>
          </p:txBody>
        </p:sp>
        <p:sp>
          <p:nvSpPr>
            <p:cNvPr id="256" name="îşľiḑè"/>
            <p:cNvSpPr/>
            <p:nvPr/>
          </p:nvSpPr>
          <p:spPr>
            <a:xfrm>
              <a:off x="5538854" y="2399444"/>
              <a:ext cx="24227" cy="8076"/>
            </a:xfrm>
            <a:custGeom>
              <a:avLst/>
              <a:gdLst/>
              <a:ahLst/>
              <a:cxnLst/>
              <a:rect l="0" t="0" r="r" b="b"/>
              <a:pathLst>
                <a:path w="24227" h="8076">
                  <a:moveTo>
                    <a:pt x="16151" y="0"/>
                  </a:moveTo>
                  <a:cubicBezTo>
                    <a:pt x="16151" y="0"/>
                    <a:pt x="0" y="8076"/>
                    <a:pt x="0" y="8076"/>
                  </a:cubicBezTo>
                  <a:cubicBezTo>
                    <a:pt x="0" y="8076"/>
                    <a:pt x="0" y="8076"/>
                    <a:pt x="0" y="8076"/>
                  </a:cubicBezTo>
                  <a:cubicBezTo>
                    <a:pt x="0" y="8076"/>
                    <a:pt x="16151" y="0"/>
                    <a:pt x="16151" y="0"/>
                  </a:cubicBezTo>
                  <a:cubicBezTo>
                    <a:pt x="24227" y="0"/>
                    <a:pt x="24227" y="0"/>
                    <a:pt x="24227" y="0"/>
                  </a:cubicBezTo>
                  <a:cubicBezTo>
                    <a:pt x="16151" y="0"/>
                    <a:pt x="16151" y="0"/>
                    <a:pt x="16151" y="0"/>
                  </a:cubicBezTo>
                </a:path>
              </a:pathLst>
            </a:custGeom>
            <a:solidFill>
              <a:schemeClr val="tx2">
                <a:lumMod val="40000"/>
                <a:lumOff val="60000"/>
              </a:schemeClr>
            </a:solidFill>
            <a:ln>
              <a:noFill/>
            </a:ln>
          </p:spPr>
          <p:txBody>
            <a:bodyPr anchor="ctr"/>
            <a:lstStyle/>
            <a:p>
              <a:pPr algn="ctr"/>
              <a:endParaRPr sz="2930" b="1"/>
            </a:p>
          </p:txBody>
        </p:sp>
        <p:sp>
          <p:nvSpPr>
            <p:cNvPr id="257" name="íṩļíḓe"/>
            <p:cNvSpPr/>
            <p:nvPr/>
          </p:nvSpPr>
          <p:spPr>
            <a:xfrm>
              <a:off x="5530778" y="2391369"/>
              <a:ext cx="79412" cy="39033"/>
            </a:xfrm>
            <a:custGeom>
              <a:avLst/>
              <a:gdLst/>
              <a:ahLst/>
              <a:cxnLst/>
              <a:rect l="0" t="0" r="r" b="b"/>
              <a:pathLst>
                <a:path w="79412" h="39033">
                  <a:moveTo>
                    <a:pt x="55588" y="0"/>
                  </a:moveTo>
                  <a:cubicBezTo>
                    <a:pt x="55588" y="0"/>
                    <a:pt x="39706" y="0"/>
                    <a:pt x="39706" y="7807"/>
                  </a:cubicBezTo>
                  <a:cubicBezTo>
                    <a:pt x="31765" y="7807"/>
                    <a:pt x="31765" y="7807"/>
                    <a:pt x="31765" y="7807"/>
                  </a:cubicBezTo>
                  <a:cubicBezTo>
                    <a:pt x="23824" y="7807"/>
                    <a:pt x="23824" y="7807"/>
                    <a:pt x="23824" y="7807"/>
                  </a:cubicBezTo>
                  <a:cubicBezTo>
                    <a:pt x="23824" y="15613"/>
                    <a:pt x="15882" y="15613"/>
                    <a:pt x="15882" y="15613"/>
                  </a:cubicBezTo>
                  <a:cubicBezTo>
                    <a:pt x="7941" y="23420"/>
                    <a:pt x="7941" y="23420"/>
                    <a:pt x="7941" y="23420"/>
                  </a:cubicBezTo>
                  <a:cubicBezTo>
                    <a:pt x="7941" y="23420"/>
                    <a:pt x="7941" y="23420"/>
                    <a:pt x="7941" y="23420"/>
                  </a:cubicBezTo>
                  <a:cubicBezTo>
                    <a:pt x="15882" y="23420"/>
                    <a:pt x="15882" y="23420"/>
                    <a:pt x="15882" y="23420"/>
                  </a:cubicBezTo>
                  <a:cubicBezTo>
                    <a:pt x="23824" y="23420"/>
                    <a:pt x="23824" y="23420"/>
                    <a:pt x="23824" y="23420"/>
                  </a:cubicBezTo>
                  <a:cubicBezTo>
                    <a:pt x="23824" y="23420"/>
                    <a:pt x="23824" y="23420"/>
                    <a:pt x="23824" y="23420"/>
                  </a:cubicBezTo>
                  <a:cubicBezTo>
                    <a:pt x="23824" y="23420"/>
                    <a:pt x="23824" y="23420"/>
                    <a:pt x="23824" y="23420"/>
                  </a:cubicBezTo>
                  <a:cubicBezTo>
                    <a:pt x="23824" y="31226"/>
                    <a:pt x="23824" y="31226"/>
                    <a:pt x="23824" y="31226"/>
                  </a:cubicBezTo>
                  <a:cubicBezTo>
                    <a:pt x="23824" y="31226"/>
                    <a:pt x="23824" y="31226"/>
                    <a:pt x="23824" y="31226"/>
                  </a:cubicBezTo>
                  <a:cubicBezTo>
                    <a:pt x="23824" y="31226"/>
                    <a:pt x="23824" y="31226"/>
                    <a:pt x="15882" y="31226"/>
                  </a:cubicBezTo>
                  <a:cubicBezTo>
                    <a:pt x="15882" y="31226"/>
                    <a:pt x="15882" y="31226"/>
                    <a:pt x="15882" y="31226"/>
                  </a:cubicBezTo>
                  <a:cubicBezTo>
                    <a:pt x="15882" y="31226"/>
                    <a:pt x="7941" y="31226"/>
                    <a:pt x="7941" y="31226"/>
                  </a:cubicBezTo>
                  <a:cubicBezTo>
                    <a:pt x="0" y="31226"/>
                    <a:pt x="0" y="39033"/>
                    <a:pt x="0" y="39033"/>
                  </a:cubicBezTo>
                  <a:cubicBezTo>
                    <a:pt x="0" y="39033"/>
                    <a:pt x="0" y="39033"/>
                    <a:pt x="0" y="39033"/>
                  </a:cubicBezTo>
                  <a:cubicBezTo>
                    <a:pt x="0" y="39033"/>
                    <a:pt x="0" y="39033"/>
                    <a:pt x="0" y="39033"/>
                  </a:cubicBezTo>
                  <a:cubicBezTo>
                    <a:pt x="15882" y="39033"/>
                    <a:pt x="23824" y="31226"/>
                    <a:pt x="31765" y="31226"/>
                  </a:cubicBezTo>
                  <a:cubicBezTo>
                    <a:pt x="31765" y="31226"/>
                    <a:pt x="39706" y="31226"/>
                    <a:pt x="39706" y="31226"/>
                  </a:cubicBezTo>
                  <a:cubicBezTo>
                    <a:pt x="39706" y="31226"/>
                    <a:pt x="39706" y="31226"/>
                    <a:pt x="39706" y="31226"/>
                  </a:cubicBezTo>
                  <a:cubicBezTo>
                    <a:pt x="47647" y="31226"/>
                    <a:pt x="47647" y="31226"/>
                    <a:pt x="47647" y="31226"/>
                  </a:cubicBezTo>
                  <a:cubicBezTo>
                    <a:pt x="47647" y="31226"/>
                    <a:pt x="55588" y="31226"/>
                    <a:pt x="63530" y="23420"/>
                  </a:cubicBezTo>
                  <a:cubicBezTo>
                    <a:pt x="71471" y="15613"/>
                    <a:pt x="71471" y="15613"/>
                    <a:pt x="71471" y="15613"/>
                  </a:cubicBezTo>
                  <a:cubicBezTo>
                    <a:pt x="71471" y="15613"/>
                    <a:pt x="71471" y="15613"/>
                    <a:pt x="71471" y="15613"/>
                  </a:cubicBezTo>
                  <a:cubicBezTo>
                    <a:pt x="71471" y="15613"/>
                    <a:pt x="71471" y="15613"/>
                    <a:pt x="71471" y="15613"/>
                  </a:cubicBezTo>
                  <a:cubicBezTo>
                    <a:pt x="63530" y="23420"/>
                    <a:pt x="63530" y="23420"/>
                    <a:pt x="63530" y="23420"/>
                  </a:cubicBezTo>
                  <a:cubicBezTo>
                    <a:pt x="55588" y="23420"/>
                    <a:pt x="55588" y="23420"/>
                    <a:pt x="55588" y="23420"/>
                  </a:cubicBezTo>
                  <a:cubicBezTo>
                    <a:pt x="79412" y="0"/>
                    <a:pt x="79412" y="0"/>
                    <a:pt x="79412" y="0"/>
                  </a:cubicBezTo>
                  <a:cubicBezTo>
                    <a:pt x="79412" y="0"/>
                    <a:pt x="79412" y="0"/>
                    <a:pt x="79412" y="0"/>
                  </a:cubicBezTo>
                  <a:cubicBezTo>
                    <a:pt x="79412" y="0"/>
                    <a:pt x="79412" y="0"/>
                    <a:pt x="79412" y="0"/>
                  </a:cubicBezTo>
                  <a:cubicBezTo>
                    <a:pt x="79412" y="0"/>
                    <a:pt x="79412" y="0"/>
                    <a:pt x="63530" y="7807"/>
                  </a:cubicBezTo>
                  <a:cubicBezTo>
                    <a:pt x="63530" y="15613"/>
                    <a:pt x="63530" y="15613"/>
                    <a:pt x="63530" y="15613"/>
                  </a:cubicBezTo>
                  <a:cubicBezTo>
                    <a:pt x="55588" y="15613"/>
                    <a:pt x="55588" y="15613"/>
                    <a:pt x="47647" y="23420"/>
                  </a:cubicBezTo>
                  <a:cubicBezTo>
                    <a:pt x="47647" y="23420"/>
                    <a:pt x="47647" y="23420"/>
                    <a:pt x="39706" y="23420"/>
                  </a:cubicBezTo>
                  <a:cubicBezTo>
                    <a:pt x="39706" y="23420"/>
                    <a:pt x="39706" y="23420"/>
                    <a:pt x="31765" y="23420"/>
                  </a:cubicBezTo>
                  <a:cubicBezTo>
                    <a:pt x="39706" y="23420"/>
                    <a:pt x="39706" y="23420"/>
                    <a:pt x="39706" y="15613"/>
                  </a:cubicBezTo>
                  <a:cubicBezTo>
                    <a:pt x="47647" y="15613"/>
                    <a:pt x="47647" y="7807"/>
                    <a:pt x="47647" y="7807"/>
                  </a:cubicBezTo>
                  <a:cubicBezTo>
                    <a:pt x="55588" y="0"/>
                    <a:pt x="55588" y="0"/>
                    <a:pt x="55588" y="0"/>
                  </a:cubicBezTo>
                  <a:cubicBezTo>
                    <a:pt x="55588" y="0"/>
                    <a:pt x="55588" y="0"/>
                    <a:pt x="55588" y="0"/>
                  </a:cubicBezTo>
                  <a:cubicBezTo>
                    <a:pt x="55588" y="0"/>
                    <a:pt x="55588" y="0"/>
                    <a:pt x="55588" y="0"/>
                  </a:cubicBezTo>
                  <a:cubicBezTo>
                    <a:pt x="55588" y="0"/>
                    <a:pt x="55588" y="0"/>
                    <a:pt x="55588" y="0"/>
                  </a:cubicBezTo>
                </a:path>
              </a:pathLst>
            </a:custGeom>
            <a:solidFill>
              <a:schemeClr val="tx2">
                <a:lumMod val="40000"/>
                <a:lumOff val="60000"/>
              </a:schemeClr>
            </a:solidFill>
            <a:ln>
              <a:noFill/>
            </a:ln>
          </p:spPr>
          <p:txBody>
            <a:bodyPr anchor="ctr"/>
            <a:lstStyle/>
            <a:p>
              <a:pPr algn="ctr"/>
              <a:endParaRPr sz="2930" b="1"/>
            </a:p>
          </p:txBody>
        </p:sp>
        <p:sp>
          <p:nvSpPr>
            <p:cNvPr id="258" name="iŝľíḍe"/>
            <p:cNvSpPr/>
            <p:nvPr/>
          </p:nvSpPr>
          <p:spPr>
            <a:xfrm>
              <a:off x="5618266" y="2367141"/>
              <a:ext cx="16152" cy="8076"/>
            </a:xfrm>
            <a:custGeom>
              <a:avLst/>
              <a:gdLst/>
              <a:ahLst/>
              <a:cxnLst/>
              <a:rect l="0" t="0" r="r" b="b"/>
              <a:pathLst>
                <a:path w="16152" h="8076">
                  <a:moveTo>
                    <a:pt x="16152" y="0"/>
                  </a:moveTo>
                  <a:cubicBezTo>
                    <a:pt x="16152" y="0"/>
                    <a:pt x="8076" y="0"/>
                    <a:pt x="8076" y="0"/>
                  </a:cubicBezTo>
                  <a:cubicBezTo>
                    <a:pt x="0" y="8076"/>
                    <a:pt x="0" y="8076"/>
                    <a:pt x="0" y="8076"/>
                  </a:cubicBezTo>
                  <a:cubicBezTo>
                    <a:pt x="8076" y="8076"/>
                    <a:pt x="8076" y="8076"/>
                    <a:pt x="8076" y="8076"/>
                  </a:cubicBezTo>
                  <a:cubicBezTo>
                    <a:pt x="16152" y="0"/>
                    <a:pt x="16152" y="0"/>
                    <a:pt x="16152" y="0"/>
                  </a:cubicBezTo>
                  <a:cubicBezTo>
                    <a:pt x="16152" y="0"/>
                    <a:pt x="16152" y="0"/>
                    <a:pt x="16152" y="0"/>
                  </a:cubicBezTo>
                  <a:cubicBezTo>
                    <a:pt x="16152" y="0"/>
                    <a:pt x="16152" y="0"/>
                    <a:pt x="16152" y="0"/>
                  </a:cubicBezTo>
                </a:path>
              </a:pathLst>
            </a:custGeom>
            <a:solidFill>
              <a:schemeClr val="tx2">
                <a:lumMod val="40000"/>
                <a:lumOff val="60000"/>
              </a:schemeClr>
            </a:solidFill>
            <a:ln>
              <a:noFill/>
            </a:ln>
          </p:spPr>
          <p:txBody>
            <a:bodyPr anchor="ctr"/>
            <a:lstStyle/>
            <a:p>
              <a:pPr algn="ctr"/>
              <a:endParaRPr sz="2930" b="1"/>
            </a:p>
          </p:txBody>
        </p:sp>
        <p:sp>
          <p:nvSpPr>
            <p:cNvPr id="259" name="ïsļiḑè"/>
            <p:cNvSpPr/>
            <p:nvPr/>
          </p:nvSpPr>
          <p:spPr>
            <a:xfrm>
              <a:off x="5610190" y="2367141"/>
              <a:ext cx="30958" cy="16152"/>
            </a:xfrm>
            <a:custGeom>
              <a:avLst/>
              <a:gdLst/>
              <a:ahLst/>
              <a:cxnLst/>
              <a:rect l="0" t="0" r="r" b="b"/>
              <a:pathLst>
                <a:path w="30958" h="16152">
                  <a:moveTo>
                    <a:pt x="15479" y="0"/>
                  </a:moveTo>
                  <a:cubicBezTo>
                    <a:pt x="15479" y="8076"/>
                    <a:pt x="7740" y="8076"/>
                    <a:pt x="0" y="16152"/>
                  </a:cubicBezTo>
                  <a:cubicBezTo>
                    <a:pt x="7740" y="16152"/>
                    <a:pt x="7740" y="16152"/>
                    <a:pt x="7740" y="16152"/>
                  </a:cubicBezTo>
                  <a:cubicBezTo>
                    <a:pt x="7740" y="16152"/>
                    <a:pt x="7740" y="16152"/>
                    <a:pt x="15479" y="16152"/>
                  </a:cubicBezTo>
                  <a:cubicBezTo>
                    <a:pt x="23219" y="8076"/>
                    <a:pt x="23219" y="8076"/>
                    <a:pt x="23219" y="8076"/>
                  </a:cubicBezTo>
                  <a:cubicBezTo>
                    <a:pt x="23219" y="8076"/>
                    <a:pt x="23219" y="8076"/>
                    <a:pt x="30958" y="8076"/>
                  </a:cubicBezTo>
                  <a:cubicBezTo>
                    <a:pt x="30958" y="8076"/>
                    <a:pt x="30958" y="8076"/>
                    <a:pt x="30958" y="8076"/>
                  </a:cubicBezTo>
                  <a:cubicBezTo>
                    <a:pt x="23219" y="8076"/>
                    <a:pt x="23219" y="8076"/>
                    <a:pt x="23219" y="8076"/>
                  </a:cubicBezTo>
                  <a:cubicBezTo>
                    <a:pt x="15479" y="0"/>
                    <a:pt x="15479" y="0"/>
                    <a:pt x="15479" y="0"/>
                  </a:cubicBezTo>
                  <a:cubicBezTo>
                    <a:pt x="15479" y="0"/>
                    <a:pt x="15479" y="0"/>
                    <a:pt x="15479" y="0"/>
                  </a:cubicBezTo>
                </a:path>
              </a:pathLst>
            </a:custGeom>
            <a:solidFill>
              <a:schemeClr val="tx2">
                <a:lumMod val="40000"/>
                <a:lumOff val="60000"/>
              </a:schemeClr>
            </a:solidFill>
            <a:ln>
              <a:noFill/>
            </a:ln>
          </p:spPr>
          <p:txBody>
            <a:bodyPr anchor="ctr"/>
            <a:lstStyle/>
            <a:p>
              <a:pPr algn="ctr"/>
              <a:endParaRPr sz="2930" b="1"/>
            </a:p>
          </p:txBody>
        </p:sp>
        <p:sp>
          <p:nvSpPr>
            <p:cNvPr id="260" name="ïs1iḑe"/>
            <p:cNvSpPr/>
            <p:nvPr/>
          </p:nvSpPr>
          <p:spPr>
            <a:xfrm>
              <a:off x="5641147" y="2360411"/>
              <a:ext cx="24227" cy="6730"/>
            </a:xfrm>
            <a:custGeom>
              <a:avLst/>
              <a:gdLst/>
              <a:ahLst/>
              <a:cxnLst/>
              <a:rect l="0" t="0" r="r" b="b"/>
              <a:pathLst>
                <a:path w="24227" h="6730">
                  <a:moveTo>
                    <a:pt x="24227" y="0"/>
                  </a:moveTo>
                  <a:cubicBezTo>
                    <a:pt x="16151" y="0"/>
                    <a:pt x="16151" y="0"/>
                    <a:pt x="16151" y="0"/>
                  </a:cubicBezTo>
                  <a:cubicBezTo>
                    <a:pt x="0" y="0"/>
                    <a:pt x="0" y="0"/>
                    <a:pt x="0" y="0"/>
                  </a:cubicBezTo>
                  <a:cubicBezTo>
                    <a:pt x="0" y="6730"/>
                    <a:pt x="0" y="6730"/>
                    <a:pt x="0" y="6730"/>
                  </a:cubicBezTo>
                  <a:cubicBezTo>
                    <a:pt x="0" y="6730"/>
                    <a:pt x="0" y="6730"/>
                    <a:pt x="0" y="6730"/>
                  </a:cubicBezTo>
                  <a:cubicBezTo>
                    <a:pt x="8076" y="6730"/>
                    <a:pt x="8076" y="6730"/>
                    <a:pt x="8076" y="6730"/>
                  </a:cubicBezTo>
                  <a:cubicBezTo>
                    <a:pt x="8076" y="6730"/>
                    <a:pt x="8076" y="6730"/>
                    <a:pt x="8076" y="6730"/>
                  </a:cubicBezTo>
                  <a:cubicBezTo>
                    <a:pt x="8076" y="6730"/>
                    <a:pt x="8076" y="6730"/>
                    <a:pt x="16151" y="6730"/>
                  </a:cubicBezTo>
                  <a:cubicBezTo>
                    <a:pt x="24227" y="0"/>
                    <a:pt x="24227" y="0"/>
                    <a:pt x="24227" y="0"/>
                  </a:cubicBezTo>
                  <a:cubicBezTo>
                    <a:pt x="24227" y="0"/>
                    <a:pt x="24227" y="0"/>
                    <a:pt x="24227" y="0"/>
                  </a:cubicBezTo>
                </a:path>
              </a:pathLst>
            </a:custGeom>
            <a:solidFill>
              <a:schemeClr val="tx2">
                <a:lumMod val="40000"/>
                <a:lumOff val="60000"/>
              </a:schemeClr>
            </a:solidFill>
            <a:ln>
              <a:noFill/>
            </a:ln>
          </p:spPr>
          <p:txBody>
            <a:bodyPr anchor="ctr"/>
            <a:lstStyle/>
            <a:p>
              <a:pPr algn="ctr"/>
              <a:endParaRPr sz="2930" b="1"/>
            </a:p>
          </p:txBody>
        </p:sp>
        <p:sp>
          <p:nvSpPr>
            <p:cNvPr id="261" name="ïṡļiḍê"/>
            <p:cNvSpPr/>
            <p:nvPr/>
          </p:nvSpPr>
          <p:spPr>
            <a:xfrm>
              <a:off x="5602114" y="2399444"/>
              <a:ext cx="47109" cy="39033"/>
            </a:xfrm>
            <a:custGeom>
              <a:avLst/>
              <a:gdLst/>
              <a:ahLst/>
              <a:cxnLst/>
              <a:rect l="0" t="0" r="r" b="b"/>
              <a:pathLst>
                <a:path w="47109" h="39033">
                  <a:moveTo>
                    <a:pt x="23555" y="0"/>
                  </a:moveTo>
                  <a:cubicBezTo>
                    <a:pt x="15703" y="0"/>
                    <a:pt x="0" y="15613"/>
                    <a:pt x="0" y="23420"/>
                  </a:cubicBezTo>
                  <a:cubicBezTo>
                    <a:pt x="7852" y="23420"/>
                    <a:pt x="7852" y="23420"/>
                    <a:pt x="7852" y="23420"/>
                  </a:cubicBezTo>
                  <a:cubicBezTo>
                    <a:pt x="7852" y="23420"/>
                    <a:pt x="7852" y="23420"/>
                    <a:pt x="7852" y="23420"/>
                  </a:cubicBezTo>
                  <a:cubicBezTo>
                    <a:pt x="7852" y="23420"/>
                    <a:pt x="7852" y="23420"/>
                    <a:pt x="7852" y="23420"/>
                  </a:cubicBezTo>
                  <a:cubicBezTo>
                    <a:pt x="7852" y="23420"/>
                    <a:pt x="7852" y="23420"/>
                    <a:pt x="15703" y="23420"/>
                  </a:cubicBezTo>
                  <a:cubicBezTo>
                    <a:pt x="7852" y="31226"/>
                    <a:pt x="7852" y="31226"/>
                    <a:pt x="7852" y="31226"/>
                  </a:cubicBezTo>
                  <a:cubicBezTo>
                    <a:pt x="0" y="31226"/>
                    <a:pt x="0" y="31226"/>
                    <a:pt x="0" y="39033"/>
                  </a:cubicBezTo>
                  <a:cubicBezTo>
                    <a:pt x="0" y="39033"/>
                    <a:pt x="0" y="39033"/>
                    <a:pt x="0" y="39033"/>
                  </a:cubicBezTo>
                  <a:cubicBezTo>
                    <a:pt x="7852" y="39033"/>
                    <a:pt x="7852" y="31226"/>
                    <a:pt x="23555" y="31226"/>
                  </a:cubicBezTo>
                  <a:cubicBezTo>
                    <a:pt x="23555" y="23420"/>
                    <a:pt x="23555" y="23420"/>
                    <a:pt x="23555" y="23420"/>
                  </a:cubicBezTo>
                  <a:cubicBezTo>
                    <a:pt x="31406" y="23420"/>
                    <a:pt x="39258" y="15613"/>
                    <a:pt x="47109" y="7807"/>
                  </a:cubicBezTo>
                  <a:cubicBezTo>
                    <a:pt x="39258" y="7807"/>
                    <a:pt x="39258" y="7807"/>
                    <a:pt x="39258" y="7807"/>
                  </a:cubicBezTo>
                  <a:cubicBezTo>
                    <a:pt x="39258" y="0"/>
                    <a:pt x="39258" y="0"/>
                    <a:pt x="39258" y="0"/>
                  </a:cubicBezTo>
                  <a:cubicBezTo>
                    <a:pt x="39258" y="0"/>
                    <a:pt x="39258" y="0"/>
                    <a:pt x="39258" y="0"/>
                  </a:cubicBezTo>
                  <a:cubicBezTo>
                    <a:pt x="39258" y="0"/>
                    <a:pt x="39258" y="0"/>
                    <a:pt x="23555" y="15613"/>
                  </a:cubicBezTo>
                  <a:cubicBezTo>
                    <a:pt x="15703" y="15613"/>
                    <a:pt x="15703" y="15613"/>
                    <a:pt x="15703" y="15613"/>
                  </a:cubicBezTo>
                  <a:cubicBezTo>
                    <a:pt x="23555" y="7807"/>
                    <a:pt x="31406" y="7807"/>
                    <a:pt x="31406" y="7807"/>
                  </a:cubicBezTo>
                  <a:cubicBezTo>
                    <a:pt x="31406" y="7807"/>
                    <a:pt x="31406" y="7807"/>
                    <a:pt x="31406" y="7807"/>
                  </a:cubicBezTo>
                  <a:cubicBezTo>
                    <a:pt x="23555" y="7807"/>
                    <a:pt x="23555" y="7807"/>
                    <a:pt x="23555" y="7807"/>
                  </a:cubicBezTo>
                  <a:cubicBezTo>
                    <a:pt x="15703" y="15613"/>
                    <a:pt x="15703" y="15613"/>
                    <a:pt x="15703" y="15613"/>
                  </a:cubicBezTo>
                  <a:cubicBezTo>
                    <a:pt x="7852" y="15613"/>
                    <a:pt x="7852" y="15613"/>
                    <a:pt x="7852" y="15613"/>
                  </a:cubicBezTo>
                  <a:cubicBezTo>
                    <a:pt x="23555" y="7807"/>
                    <a:pt x="23555" y="0"/>
                    <a:pt x="23555" y="0"/>
                  </a:cubicBezTo>
                  <a:cubicBezTo>
                    <a:pt x="23555" y="0"/>
                    <a:pt x="23555" y="0"/>
                    <a:pt x="23555" y="0"/>
                  </a:cubicBezTo>
                </a:path>
              </a:pathLst>
            </a:custGeom>
            <a:solidFill>
              <a:schemeClr val="tx2">
                <a:lumMod val="40000"/>
                <a:lumOff val="60000"/>
              </a:schemeClr>
            </a:solidFill>
            <a:ln>
              <a:noFill/>
            </a:ln>
          </p:spPr>
          <p:txBody>
            <a:bodyPr anchor="ctr"/>
            <a:lstStyle/>
            <a:p>
              <a:pPr algn="ctr"/>
              <a:endParaRPr sz="2930" b="1"/>
            </a:p>
          </p:txBody>
        </p:sp>
        <p:sp>
          <p:nvSpPr>
            <p:cNvPr id="262" name="ïṩľîḑê"/>
            <p:cNvSpPr/>
            <p:nvPr/>
          </p:nvSpPr>
          <p:spPr>
            <a:xfrm>
              <a:off x="5626341" y="2423672"/>
              <a:ext cx="14806" cy="22882"/>
            </a:xfrm>
            <a:custGeom>
              <a:avLst/>
              <a:gdLst/>
              <a:ahLst/>
              <a:cxnLst/>
              <a:rect l="0" t="0" r="r" b="b"/>
              <a:pathLst>
                <a:path w="14806" h="22882">
                  <a:moveTo>
                    <a:pt x="14806" y="0"/>
                  </a:moveTo>
                  <a:cubicBezTo>
                    <a:pt x="7403" y="7627"/>
                    <a:pt x="7403" y="7627"/>
                    <a:pt x="7403" y="7627"/>
                  </a:cubicBezTo>
                  <a:cubicBezTo>
                    <a:pt x="0" y="7627"/>
                    <a:pt x="0" y="15255"/>
                    <a:pt x="0" y="15255"/>
                  </a:cubicBezTo>
                  <a:cubicBezTo>
                    <a:pt x="0" y="22882"/>
                    <a:pt x="0" y="22882"/>
                    <a:pt x="0" y="22882"/>
                  </a:cubicBezTo>
                  <a:cubicBezTo>
                    <a:pt x="0" y="22882"/>
                    <a:pt x="0" y="22882"/>
                    <a:pt x="0" y="22882"/>
                  </a:cubicBezTo>
                  <a:cubicBezTo>
                    <a:pt x="0" y="22882"/>
                    <a:pt x="0" y="22882"/>
                    <a:pt x="0" y="22882"/>
                  </a:cubicBezTo>
                  <a:cubicBezTo>
                    <a:pt x="7403" y="22882"/>
                    <a:pt x="14806" y="15255"/>
                    <a:pt x="14806" y="7627"/>
                  </a:cubicBezTo>
                  <a:cubicBezTo>
                    <a:pt x="14806" y="7627"/>
                    <a:pt x="14806" y="7627"/>
                    <a:pt x="14806" y="0"/>
                  </a:cubicBezTo>
                </a:path>
              </a:pathLst>
            </a:custGeom>
            <a:solidFill>
              <a:schemeClr val="tx2">
                <a:lumMod val="40000"/>
                <a:lumOff val="60000"/>
              </a:schemeClr>
            </a:solidFill>
            <a:ln>
              <a:noFill/>
            </a:ln>
          </p:spPr>
          <p:txBody>
            <a:bodyPr anchor="ctr"/>
            <a:lstStyle/>
            <a:p>
              <a:pPr algn="ctr"/>
              <a:endParaRPr sz="2930" b="1"/>
            </a:p>
          </p:txBody>
        </p:sp>
        <p:sp>
          <p:nvSpPr>
            <p:cNvPr id="263" name="îṥļiḑe"/>
            <p:cNvSpPr/>
            <p:nvPr/>
          </p:nvSpPr>
          <p:spPr>
            <a:xfrm>
              <a:off x="5641147" y="2399444"/>
              <a:ext cx="87488" cy="63261"/>
            </a:xfrm>
            <a:custGeom>
              <a:avLst/>
              <a:gdLst/>
              <a:ahLst/>
              <a:cxnLst/>
              <a:rect l="0" t="0" r="r" b="b"/>
              <a:pathLst>
                <a:path w="87488" h="63261">
                  <a:moveTo>
                    <a:pt x="23860" y="0"/>
                  </a:moveTo>
                  <a:cubicBezTo>
                    <a:pt x="23860" y="0"/>
                    <a:pt x="7953" y="7908"/>
                    <a:pt x="15907" y="15815"/>
                  </a:cubicBezTo>
                  <a:cubicBezTo>
                    <a:pt x="23860" y="15815"/>
                    <a:pt x="23860" y="15815"/>
                    <a:pt x="23860" y="15815"/>
                  </a:cubicBezTo>
                  <a:cubicBezTo>
                    <a:pt x="15907" y="31631"/>
                    <a:pt x="15907" y="31631"/>
                    <a:pt x="7953" y="31631"/>
                  </a:cubicBezTo>
                  <a:cubicBezTo>
                    <a:pt x="0" y="39538"/>
                    <a:pt x="0" y="39538"/>
                    <a:pt x="0" y="47446"/>
                  </a:cubicBezTo>
                  <a:cubicBezTo>
                    <a:pt x="0" y="47446"/>
                    <a:pt x="0" y="47446"/>
                    <a:pt x="0" y="47446"/>
                  </a:cubicBezTo>
                  <a:cubicBezTo>
                    <a:pt x="0" y="47446"/>
                    <a:pt x="0" y="47446"/>
                    <a:pt x="0" y="47446"/>
                  </a:cubicBezTo>
                  <a:cubicBezTo>
                    <a:pt x="0" y="47446"/>
                    <a:pt x="0" y="55353"/>
                    <a:pt x="0" y="55353"/>
                  </a:cubicBezTo>
                  <a:cubicBezTo>
                    <a:pt x="7953" y="55353"/>
                    <a:pt x="7953" y="47446"/>
                    <a:pt x="15907" y="47446"/>
                  </a:cubicBezTo>
                  <a:cubicBezTo>
                    <a:pt x="7953" y="55353"/>
                    <a:pt x="7953" y="55353"/>
                    <a:pt x="7953" y="55353"/>
                  </a:cubicBezTo>
                  <a:cubicBezTo>
                    <a:pt x="39767" y="55353"/>
                    <a:pt x="39767" y="55353"/>
                    <a:pt x="39767" y="55353"/>
                  </a:cubicBezTo>
                  <a:cubicBezTo>
                    <a:pt x="47721" y="55353"/>
                    <a:pt x="47721" y="55353"/>
                    <a:pt x="47721" y="55353"/>
                  </a:cubicBezTo>
                  <a:cubicBezTo>
                    <a:pt x="47721" y="63261"/>
                    <a:pt x="47721" y="63261"/>
                    <a:pt x="47721" y="63261"/>
                  </a:cubicBezTo>
                  <a:cubicBezTo>
                    <a:pt x="47721" y="63261"/>
                    <a:pt x="47721" y="63261"/>
                    <a:pt x="47721" y="63261"/>
                  </a:cubicBezTo>
                  <a:cubicBezTo>
                    <a:pt x="47721" y="63261"/>
                    <a:pt x="47721" y="63261"/>
                    <a:pt x="47721" y="63261"/>
                  </a:cubicBezTo>
                  <a:cubicBezTo>
                    <a:pt x="47721" y="63261"/>
                    <a:pt x="47721" y="63261"/>
                    <a:pt x="47721" y="63261"/>
                  </a:cubicBezTo>
                  <a:cubicBezTo>
                    <a:pt x="55674" y="63261"/>
                    <a:pt x="55674" y="63261"/>
                    <a:pt x="55674" y="63261"/>
                  </a:cubicBezTo>
                  <a:cubicBezTo>
                    <a:pt x="55674" y="63261"/>
                    <a:pt x="55674" y="63261"/>
                    <a:pt x="55674" y="63261"/>
                  </a:cubicBezTo>
                  <a:cubicBezTo>
                    <a:pt x="55674" y="63261"/>
                    <a:pt x="55674" y="63261"/>
                    <a:pt x="55674" y="63261"/>
                  </a:cubicBezTo>
                  <a:cubicBezTo>
                    <a:pt x="55674" y="63261"/>
                    <a:pt x="55674" y="63261"/>
                    <a:pt x="55674" y="63261"/>
                  </a:cubicBezTo>
                  <a:cubicBezTo>
                    <a:pt x="63628" y="63261"/>
                    <a:pt x="63628" y="63261"/>
                    <a:pt x="63628" y="63261"/>
                  </a:cubicBezTo>
                  <a:cubicBezTo>
                    <a:pt x="63628" y="55353"/>
                    <a:pt x="71581" y="55353"/>
                    <a:pt x="71581" y="47446"/>
                  </a:cubicBezTo>
                  <a:cubicBezTo>
                    <a:pt x="79535" y="47446"/>
                    <a:pt x="79535" y="47446"/>
                    <a:pt x="79535" y="47446"/>
                  </a:cubicBezTo>
                  <a:cubicBezTo>
                    <a:pt x="79535" y="47446"/>
                    <a:pt x="79535" y="47446"/>
                    <a:pt x="79535" y="47446"/>
                  </a:cubicBezTo>
                  <a:cubicBezTo>
                    <a:pt x="79535" y="47446"/>
                    <a:pt x="87488" y="39538"/>
                    <a:pt x="79535" y="39538"/>
                  </a:cubicBezTo>
                  <a:cubicBezTo>
                    <a:pt x="79535" y="39538"/>
                    <a:pt x="63628" y="31631"/>
                    <a:pt x="63628" y="31631"/>
                  </a:cubicBezTo>
                  <a:cubicBezTo>
                    <a:pt x="63628" y="31631"/>
                    <a:pt x="63628" y="31631"/>
                    <a:pt x="63628" y="31631"/>
                  </a:cubicBezTo>
                  <a:cubicBezTo>
                    <a:pt x="55674" y="39538"/>
                    <a:pt x="55674" y="39538"/>
                    <a:pt x="47721" y="39538"/>
                  </a:cubicBezTo>
                  <a:cubicBezTo>
                    <a:pt x="47721" y="39538"/>
                    <a:pt x="31814" y="31631"/>
                    <a:pt x="31814" y="31631"/>
                  </a:cubicBezTo>
                  <a:cubicBezTo>
                    <a:pt x="31814" y="23723"/>
                    <a:pt x="31814" y="23723"/>
                    <a:pt x="31814" y="23723"/>
                  </a:cubicBezTo>
                  <a:cubicBezTo>
                    <a:pt x="39767" y="23723"/>
                    <a:pt x="47721" y="15815"/>
                    <a:pt x="47721" y="7908"/>
                  </a:cubicBezTo>
                  <a:cubicBezTo>
                    <a:pt x="39767" y="7908"/>
                    <a:pt x="39767" y="7908"/>
                    <a:pt x="39767" y="7908"/>
                  </a:cubicBezTo>
                  <a:cubicBezTo>
                    <a:pt x="39767" y="7908"/>
                    <a:pt x="39767" y="7908"/>
                    <a:pt x="39767" y="15815"/>
                  </a:cubicBezTo>
                  <a:cubicBezTo>
                    <a:pt x="39767" y="15815"/>
                    <a:pt x="39767" y="15815"/>
                    <a:pt x="31814" y="15815"/>
                  </a:cubicBezTo>
                  <a:cubicBezTo>
                    <a:pt x="31814" y="15815"/>
                    <a:pt x="31814" y="15815"/>
                    <a:pt x="31814" y="15815"/>
                  </a:cubicBezTo>
                  <a:cubicBezTo>
                    <a:pt x="31814" y="7908"/>
                    <a:pt x="31814" y="7908"/>
                    <a:pt x="31814" y="7908"/>
                  </a:cubicBezTo>
                  <a:cubicBezTo>
                    <a:pt x="31814" y="7908"/>
                    <a:pt x="31814" y="0"/>
                    <a:pt x="23860" y="0"/>
                  </a:cubicBezTo>
                  <a:cubicBezTo>
                    <a:pt x="23860" y="0"/>
                    <a:pt x="23860" y="0"/>
                    <a:pt x="23860" y="0"/>
                  </a:cubicBezTo>
                </a:path>
              </a:pathLst>
            </a:custGeom>
            <a:solidFill>
              <a:schemeClr val="tx2">
                <a:lumMod val="40000"/>
                <a:lumOff val="60000"/>
              </a:schemeClr>
            </a:solidFill>
            <a:ln>
              <a:noFill/>
            </a:ln>
          </p:spPr>
          <p:txBody>
            <a:bodyPr anchor="ctr"/>
            <a:lstStyle/>
            <a:p>
              <a:pPr algn="ctr"/>
              <a:endParaRPr sz="2930" b="1"/>
            </a:p>
          </p:txBody>
        </p:sp>
        <p:sp>
          <p:nvSpPr>
            <p:cNvPr id="264" name="îṣľiḑé"/>
            <p:cNvSpPr/>
            <p:nvPr/>
          </p:nvSpPr>
          <p:spPr>
            <a:xfrm>
              <a:off x="5665375" y="2352335"/>
              <a:ext cx="39033" cy="30958"/>
            </a:xfrm>
            <a:custGeom>
              <a:avLst/>
              <a:gdLst/>
              <a:ahLst/>
              <a:cxnLst/>
              <a:rect l="0" t="0" r="r" b="b"/>
              <a:pathLst>
                <a:path w="39033" h="30958">
                  <a:moveTo>
                    <a:pt x="31226" y="0"/>
                  </a:moveTo>
                  <a:cubicBezTo>
                    <a:pt x="31226" y="0"/>
                    <a:pt x="31226" y="0"/>
                    <a:pt x="31226" y="0"/>
                  </a:cubicBezTo>
                  <a:cubicBezTo>
                    <a:pt x="23420" y="7740"/>
                    <a:pt x="23420" y="7740"/>
                    <a:pt x="23420" y="7740"/>
                  </a:cubicBezTo>
                  <a:cubicBezTo>
                    <a:pt x="15613" y="7740"/>
                    <a:pt x="15613" y="7740"/>
                    <a:pt x="15613" y="7740"/>
                  </a:cubicBezTo>
                  <a:cubicBezTo>
                    <a:pt x="15613" y="15479"/>
                    <a:pt x="15613" y="15479"/>
                    <a:pt x="15613" y="15479"/>
                  </a:cubicBezTo>
                  <a:cubicBezTo>
                    <a:pt x="15613" y="15479"/>
                    <a:pt x="15613" y="15479"/>
                    <a:pt x="15613" y="15479"/>
                  </a:cubicBezTo>
                  <a:cubicBezTo>
                    <a:pt x="7807" y="15479"/>
                    <a:pt x="7807" y="15479"/>
                    <a:pt x="7807" y="15479"/>
                  </a:cubicBezTo>
                  <a:cubicBezTo>
                    <a:pt x="0" y="23219"/>
                    <a:pt x="0" y="23219"/>
                    <a:pt x="0" y="23219"/>
                  </a:cubicBezTo>
                  <a:cubicBezTo>
                    <a:pt x="0" y="23219"/>
                    <a:pt x="0" y="23219"/>
                    <a:pt x="0" y="23219"/>
                  </a:cubicBezTo>
                  <a:cubicBezTo>
                    <a:pt x="0" y="23219"/>
                    <a:pt x="0" y="23219"/>
                    <a:pt x="7807" y="23219"/>
                  </a:cubicBezTo>
                  <a:cubicBezTo>
                    <a:pt x="7807" y="23219"/>
                    <a:pt x="7807" y="23219"/>
                    <a:pt x="7807" y="23219"/>
                  </a:cubicBezTo>
                  <a:cubicBezTo>
                    <a:pt x="7807" y="23219"/>
                    <a:pt x="7807" y="23219"/>
                    <a:pt x="7807" y="23219"/>
                  </a:cubicBezTo>
                  <a:cubicBezTo>
                    <a:pt x="15613" y="23219"/>
                    <a:pt x="15613" y="23219"/>
                    <a:pt x="15613" y="23219"/>
                  </a:cubicBezTo>
                  <a:cubicBezTo>
                    <a:pt x="15613" y="23219"/>
                    <a:pt x="15613" y="23219"/>
                    <a:pt x="0" y="30958"/>
                  </a:cubicBezTo>
                  <a:cubicBezTo>
                    <a:pt x="7807" y="30958"/>
                    <a:pt x="7807" y="30958"/>
                    <a:pt x="7807" y="30958"/>
                  </a:cubicBezTo>
                  <a:cubicBezTo>
                    <a:pt x="15613" y="30958"/>
                    <a:pt x="15613" y="30958"/>
                    <a:pt x="15613" y="30958"/>
                  </a:cubicBezTo>
                  <a:cubicBezTo>
                    <a:pt x="23420" y="23219"/>
                    <a:pt x="23420" y="23219"/>
                    <a:pt x="23420" y="23219"/>
                  </a:cubicBezTo>
                  <a:cubicBezTo>
                    <a:pt x="23420" y="23219"/>
                    <a:pt x="31226" y="23219"/>
                    <a:pt x="31226" y="15479"/>
                  </a:cubicBezTo>
                  <a:cubicBezTo>
                    <a:pt x="31226" y="7740"/>
                    <a:pt x="31226" y="7740"/>
                    <a:pt x="31226" y="7740"/>
                  </a:cubicBezTo>
                  <a:cubicBezTo>
                    <a:pt x="31226" y="7740"/>
                    <a:pt x="31226" y="7740"/>
                    <a:pt x="31226" y="7740"/>
                  </a:cubicBezTo>
                  <a:cubicBezTo>
                    <a:pt x="31226" y="7740"/>
                    <a:pt x="31226" y="7740"/>
                    <a:pt x="31226" y="7740"/>
                  </a:cubicBezTo>
                  <a:cubicBezTo>
                    <a:pt x="31226" y="7740"/>
                    <a:pt x="31226" y="7740"/>
                    <a:pt x="31226" y="7740"/>
                  </a:cubicBezTo>
                  <a:cubicBezTo>
                    <a:pt x="31226" y="7740"/>
                    <a:pt x="31226" y="7740"/>
                    <a:pt x="39033" y="0"/>
                  </a:cubicBezTo>
                  <a:cubicBezTo>
                    <a:pt x="39033" y="0"/>
                    <a:pt x="39033" y="0"/>
                    <a:pt x="39033" y="0"/>
                  </a:cubicBezTo>
                  <a:cubicBezTo>
                    <a:pt x="39033" y="0"/>
                    <a:pt x="39033" y="0"/>
                    <a:pt x="31226" y="0"/>
                  </a:cubicBezTo>
                </a:path>
              </a:pathLst>
            </a:custGeom>
            <a:solidFill>
              <a:schemeClr val="tx2">
                <a:lumMod val="40000"/>
                <a:lumOff val="60000"/>
              </a:schemeClr>
            </a:solidFill>
            <a:ln>
              <a:noFill/>
            </a:ln>
          </p:spPr>
          <p:txBody>
            <a:bodyPr anchor="ctr"/>
            <a:lstStyle/>
            <a:p>
              <a:pPr algn="ctr"/>
              <a:endParaRPr sz="2930" b="1"/>
            </a:p>
          </p:txBody>
        </p:sp>
        <p:sp>
          <p:nvSpPr>
            <p:cNvPr id="265" name="íṥľiḍé"/>
            <p:cNvSpPr/>
            <p:nvPr/>
          </p:nvSpPr>
          <p:spPr>
            <a:xfrm>
              <a:off x="5688256" y="2367141"/>
              <a:ext cx="24227" cy="16152"/>
            </a:xfrm>
            <a:custGeom>
              <a:avLst/>
              <a:gdLst/>
              <a:ahLst/>
              <a:cxnLst/>
              <a:rect l="0" t="0" r="r" b="b"/>
              <a:pathLst>
                <a:path w="24227" h="16152">
                  <a:moveTo>
                    <a:pt x="16151" y="0"/>
                  </a:moveTo>
                  <a:lnTo>
                    <a:pt x="16151" y="0"/>
                  </a:lnTo>
                  <a:lnTo>
                    <a:pt x="8076" y="8076"/>
                  </a:lnTo>
                  <a:lnTo>
                    <a:pt x="0" y="16152"/>
                  </a:lnTo>
                  <a:lnTo>
                    <a:pt x="0" y="16152"/>
                  </a:lnTo>
                  <a:lnTo>
                    <a:pt x="0" y="16152"/>
                  </a:lnTo>
                  <a:lnTo>
                    <a:pt x="8076" y="16152"/>
                  </a:lnTo>
                  <a:lnTo>
                    <a:pt x="16151" y="16152"/>
                  </a:lnTo>
                  <a:lnTo>
                    <a:pt x="24227" y="8076"/>
                  </a:lnTo>
                  <a:lnTo>
                    <a:pt x="16151" y="8076"/>
                  </a:lnTo>
                  <a:lnTo>
                    <a:pt x="16151" y="8076"/>
                  </a:lnTo>
                  <a:lnTo>
                    <a:pt x="16151" y="0"/>
                  </a:lnTo>
                  <a:close/>
                </a:path>
              </a:pathLst>
            </a:custGeom>
            <a:solidFill>
              <a:schemeClr val="tx2">
                <a:lumMod val="40000"/>
                <a:lumOff val="60000"/>
              </a:schemeClr>
            </a:solidFill>
            <a:ln>
              <a:noFill/>
            </a:ln>
          </p:spPr>
          <p:txBody>
            <a:bodyPr anchor="ctr"/>
            <a:lstStyle/>
            <a:p>
              <a:pPr algn="ctr"/>
              <a:endParaRPr sz="2930" b="1"/>
            </a:p>
          </p:txBody>
        </p:sp>
        <p:sp>
          <p:nvSpPr>
            <p:cNvPr id="266" name="íśḻíḍè"/>
            <p:cNvSpPr/>
            <p:nvPr/>
          </p:nvSpPr>
          <p:spPr>
            <a:xfrm>
              <a:off x="5688256" y="2367141"/>
              <a:ext cx="24227" cy="16152"/>
            </a:xfrm>
            <a:custGeom>
              <a:avLst/>
              <a:gdLst/>
              <a:ahLst/>
              <a:cxnLst/>
              <a:rect l="0" t="0" r="r" b="b"/>
              <a:pathLst>
                <a:path w="24227" h="16152">
                  <a:moveTo>
                    <a:pt x="16151" y="0"/>
                  </a:moveTo>
                  <a:lnTo>
                    <a:pt x="16151" y="0"/>
                  </a:lnTo>
                  <a:lnTo>
                    <a:pt x="8076" y="8076"/>
                  </a:lnTo>
                  <a:lnTo>
                    <a:pt x="0" y="16152"/>
                  </a:lnTo>
                  <a:lnTo>
                    <a:pt x="0" y="16152"/>
                  </a:lnTo>
                  <a:lnTo>
                    <a:pt x="0" y="16152"/>
                  </a:lnTo>
                  <a:lnTo>
                    <a:pt x="8076" y="16152"/>
                  </a:lnTo>
                  <a:lnTo>
                    <a:pt x="16151" y="16152"/>
                  </a:lnTo>
                  <a:lnTo>
                    <a:pt x="24227" y="8076"/>
                  </a:lnTo>
                  <a:lnTo>
                    <a:pt x="16151" y="8076"/>
                  </a:lnTo>
                  <a:lnTo>
                    <a:pt x="16151" y="8076"/>
                  </a:lnTo>
                  <a:lnTo>
                    <a:pt x="16151" y="0"/>
                  </a:lnTo>
                </a:path>
              </a:pathLst>
            </a:custGeom>
            <a:solidFill>
              <a:schemeClr val="tx2">
                <a:lumMod val="40000"/>
                <a:lumOff val="60000"/>
              </a:schemeClr>
            </a:solidFill>
            <a:ln>
              <a:noFill/>
            </a:ln>
          </p:spPr>
          <p:txBody>
            <a:bodyPr anchor="ctr"/>
            <a:lstStyle/>
            <a:p>
              <a:pPr algn="ctr"/>
              <a:endParaRPr sz="2930" b="1"/>
            </a:p>
          </p:txBody>
        </p:sp>
        <p:sp>
          <p:nvSpPr>
            <p:cNvPr id="267" name="îsľîḑê"/>
            <p:cNvSpPr/>
            <p:nvPr/>
          </p:nvSpPr>
          <p:spPr>
            <a:xfrm>
              <a:off x="5728635" y="2344259"/>
              <a:ext cx="14806" cy="8076"/>
            </a:xfrm>
            <a:custGeom>
              <a:avLst/>
              <a:gdLst/>
              <a:ahLst/>
              <a:cxnLst/>
              <a:rect l="0" t="0" r="r" b="b"/>
              <a:pathLst>
                <a:path w="14806" h="8076">
                  <a:moveTo>
                    <a:pt x="7403" y="0"/>
                  </a:moveTo>
                  <a:cubicBezTo>
                    <a:pt x="0" y="8076"/>
                    <a:pt x="0" y="8076"/>
                    <a:pt x="0" y="8076"/>
                  </a:cubicBezTo>
                  <a:cubicBezTo>
                    <a:pt x="0" y="8076"/>
                    <a:pt x="0" y="8076"/>
                    <a:pt x="0" y="8076"/>
                  </a:cubicBezTo>
                  <a:cubicBezTo>
                    <a:pt x="0" y="8076"/>
                    <a:pt x="0" y="8076"/>
                    <a:pt x="0" y="8076"/>
                  </a:cubicBezTo>
                  <a:cubicBezTo>
                    <a:pt x="0" y="8076"/>
                    <a:pt x="0" y="8076"/>
                    <a:pt x="0" y="8076"/>
                  </a:cubicBezTo>
                  <a:cubicBezTo>
                    <a:pt x="7403" y="8076"/>
                    <a:pt x="7403" y="8076"/>
                    <a:pt x="7403" y="8076"/>
                  </a:cubicBezTo>
                  <a:cubicBezTo>
                    <a:pt x="14806" y="0"/>
                    <a:pt x="14806" y="0"/>
                    <a:pt x="7403" y="0"/>
                  </a:cubicBezTo>
                </a:path>
              </a:pathLst>
            </a:custGeom>
            <a:solidFill>
              <a:schemeClr val="tx2">
                <a:lumMod val="40000"/>
                <a:lumOff val="60000"/>
              </a:schemeClr>
            </a:solidFill>
            <a:ln>
              <a:noFill/>
            </a:ln>
          </p:spPr>
          <p:txBody>
            <a:bodyPr anchor="ctr"/>
            <a:lstStyle/>
            <a:p>
              <a:pPr algn="ctr"/>
              <a:endParaRPr sz="2930" b="1"/>
            </a:p>
          </p:txBody>
        </p:sp>
        <p:sp>
          <p:nvSpPr>
            <p:cNvPr id="268" name="ïṡļïḍê"/>
            <p:cNvSpPr/>
            <p:nvPr/>
          </p:nvSpPr>
          <p:spPr>
            <a:xfrm>
              <a:off x="5681526" y="2478856"/>
              <a:ext cx="30958" cy="14806"/>
            </a:xfrm>
            <a:custGeom>
              <a:avLst/>
              <a:gdLst/>
              <a:ahLst/>
              <a:cxnLst/>
              <a:rect l="0" t="0" r="r" b="b"/>
              <a:pathLst>
                <a:path w="30958" h="14806">
                  <a:moveTo>
                    <a:pt x="7740" y="0"/>
                  </a:moveTo>
                  <a:cubicBezTo>
                    <a:pt x="0" y="0"/>
                    <a:pt x="0" y="0"/>
                    <a:pt x="0" y="0"/>
                  </a:cubicBezTo>
                  <a:cubicBezTo>
                    <a:pt x="0" y="7403"/>
                    <a:pt x="0" y="7403"/>
                    <a:pt x="0" y="7403"/>
                  </a:cubicBezTo>
                  <a:cubicBezTo>
                    <a:pt x="0" y="14806"/>
                    <a:pt x="0" y="14806"/>
                    <a:pt x="0" y="14806"/>
                  </a:cubicBezTo>
                  <a:cubicBezTo>
                    <a:pt x="0" y="14806"/>
                    <a:pt x="0" y="14806"/>
                    <a:pt x="0" y="14806"/>
                  </a:cubicBezTo>
                  <a:cubicBezTo>
                    <a:pt x="0" y="14806"/>
                    <a:pt x="0" y="14806"/>
                    <a:pt x="0" y="14806"/>
                  </a:cubicBezTo>
                  <a:cubicBezTo>
                    <a:pt x="0" y="14806"/>
                    <a:pt x="7740" y="14806"/>
                    <a:pt x="7740" y="14806"/>
                  </a:cubicBezTo>
                  <a:cubicBezTo>
                    <a:pt x="7740" y="14806"/>
                    <a:pt x="7740" y="14806"/>
                    <a:pt x="7740" y="14806"/>
                  </a:cubicBezTo>
                  <a:cubicBezTo>
                    <a:pt x="7740" y="14806"/>
                    <a:pt x="7740" y="14806"/>
                    <a:pt x="7740" y="14806"/>
                  </a:cubicBezTo>
                  <a:cubicBezTo>
                    <a:pt x="15479" y="14806"/>
                    <a:pt x="15479" y="14806"/>
                    <a:pt x="15479" y="14806"/>
                  </a:cubicBezTo>
                  <a:cubicBezTo>
                    <a:pt x="23219" y="14806"/>
                    <a:pt x="23219" y="14806"/>
                    <a:pt x="23219" y="14806"/>
                  </a:cubicBezTo>
                  <a:cubicBezTo>
                    <a:pt x="23219" y="14806"/>
                    <a:pt x="30958" y="0"/>
                    <a:pt x="15479" y="0"/>
                  </a:cubicBezTo>
                  <a:cubicBezTo>
                    <a:pt x="15479" y="0"/>
                    <a:pt x="7740" y="0"/>
                    <a:pt x="7740" y="0"/>
                  </a:cubicBezTo>
                </a:path>
              </a:pathLst>
            </a:custGeom>
            <a:solidFill>
              <a:schemeClr val="tx2">
                <a:lumMod val="40000"/>
                <a:lumOff val="60000"/>
              </a:schemeClr>
            </a:solidFill>
            <a:ln>
              <a:noFill/>
            </a:ln>
          </p:spPr>
          <p:txBody>
            <a:bodyPr anchor="ctr"/>
            <a:lstStyle/>
            <a:p>
              <a:pPr algn="ctr"/>
              <a:endParaRPr sz="2930" b="1"/>
            </a:p>
          </p:txBody>
        </p:sp>
        <p:sp>
          <p:nvSpPr>
            <p:cNvPr id="269" name="îŝľïḑê"/>
            <p:cNvSpPr/>
            <p:nvPr/>
          </p:nvSpPr>
          <p:spPr>
            <a:xfrm>
              <a:off x="5688256" y="2311956"/>
              <a:ext cx="267847" cy="118445"/>
            </a:xfrm>
            <a:custGeom>
              <a:avLst/>
              <a:gdLst/>
              <a:ahLst/>
              <a:cxnLst/>
              <a:rect l="0" t="0" r="r" b="b"/>
              <a:pathLst>
                <a:path w="267847" h="118445">
                  <a:moveTo>
                    <a:pt x="212702" y="0"/>
                  </a:moveTo>
                  <a:cubicBezTo>
                    <a:pt x="212702" y="0"/>
                    <a:pt x="212702" y="0"/>
                    <a:pt x="204824" y="7896"/>
                  </a:cubicBezTo>
                  <a:cubicBezTo>
                    <a:pt x="196946" y="7896"/>
                    <a:pt x="196946" y="7896"/>
                    <a:pt x="196946" y="7896"/>
                  </a:cubicBezTo>
                  <a:cubicBezTo>
                    <a:pt x="204824" y="0"/>
                    <a:pt x="204824" y="0"/>
                    <a:pt x="204824" y="0"/>
                  </a:cubicBezTo>
                  <a:cubicBezTo>
                    <a:pt x="204824" y="0"/>
                    <a:pt x="204824" y="0"/>
                    <a:pt x="204824" y="0"/>
                  </a:cubicBezTo>
                  <a:cubicBezTo>
                    <a:pt x="204824" y="0"/>
                    <a:pt x="196946" y="0"/>
                    <a:pt x="196946" y="0"/>
                  </a:cubicBezTo>
                  <a:cubicBezTo>
                    <a:pt x="196946" y="0"/>
                    <a:pt x="196946" y="0"/>
                    <a:pt x="196946" y="0"/>
                  </a:cubicBezTo>
                  <a:cubicBezTo>
                    <a:pt x="189068" y="0"/>
                    <a:pt x="189068" y="0"/>
                    <a:pt x="189068" y="0"/>
                  </a:cubicBezTo>
                  <a:cubicBezTo>
                    <a:pt x="181191" y="0"/>
                    <a:pt x="181191" y="0"/>
                    <a:pt x="181191" y="0"/>
                  </a:cubicBezTo>
                  <a:cubicBezTo>
                    <a:pt x="181191" y="0"/>
                    <a:pt x="181191" y="0"/>
                    <a:pt x="181191" y="0"/>
                  </a:cubicBezTo>
                  <a:cubicBezTo>
                    <a:pt x="181191" y="7896"/>
                    <a:pt x="173313" y="7896"/>
                    <a:pt x="173313" y="15793"/>
                  </a:cubicBezTo>
                  <a:cubicBezTo>
                    <a:pt x="165435" y="7896"/>
                    <a:pt x="165435" y="7896"/>
                    <a:pt x="173313" y="0"/>
                  </a:cubicBezTo>
                  <a:cubicBezTo>
                    <a:pt x="173313" y="0"/>
                    <a:pt x="165435" y="0"/>
                    <a:pt x="165435" y="0"/>
                  </a:cubicBezTo>
                  <a:cubicBezTo>
                    <a:pt x="165435" y="0"/>
                    <a:pt x="165435" y="7896"/>
                    <a:pt x="157557" y="7896"/>
                  </a:cubicBezTo>
                  <a:cubicBezTo>
                    <a:pt x="157557" y="7896"/>
                    <a:pt x="157557" y="15793"/>
                    <a:pt x="149679" y="15793"/>
                  </a:cubicBezTo>
                  <a:cubicBezTo>
                    <a:pt x="149679" y="15793"/>
                    <a:pt x="149679" y="15793"/>
                    <a:pt x="149679" y="15793"/>
                  </a:cubicBezTo>
                  <a:cubicBezTo>
                    <a:pt x="149679" y="7896"/>
                    <a:pt x="149679" y="7896"/>
                    <a:pt x="149679" y="7896"/>
                  </a:cubicBezTo>
                  <a:cubicBezTo>
                    <a:pt x="149679" y="7896"/>
                    <a:pt x="141801" y="7896"/>
                    <a:pt x="133924" y="7896"/>
                  </a:cubicBezTo>
                  <a:cubicBezTo>
                    <a:pt x="133924" y="7896"/>
                    <a:pt x="133924" y="7896"/>
                    <a:pt x="133924" y="7896"/>
                  </a:cubicBezTo>
                  <a:cubicBezTo>
                    <a:pt x="126046" y="7896"/>
                    <a:pt x="126046" y="15793"/>
                    <a:pt x="118168" y="15793"/>
                  </a:cubicBezTo>
                  <a:cubicBezTo>
                    <a:pt x="118168" y="15793"/>
                    <a:pt x="118168" y="15793"/>
                    <a:pt x="126046" y="15793"/>
                  </a:cubicBezTo>
                  <a:cubicBezTo>
                    <a:pt x="126046" y="15793"/>
                    <a:pt x="126046" y="15793"/>
                    <a:pt x="126046" y="15793"/>
                  </a:cubicBezTo>
                  <a:cubicBezTo>
                    <a:pt x="118168" y="15793"/>
                    <a:pt x="118168" y="15793"/>
                    <a:pt x="118168" y="15793"/>
                  </a:cubicBezTo>
                  <a:cubicBezTo>
                    <a:pt x="126046" y="15793"/>
                    <a:pt x="126046" y="15793"/>
                    <a:pt x="133924" y="15793"/>
                  </a:cubicBezTo>
                  <a:cubicBezTo>
                    <a:pt x="118168" y="23689"/>
                    <a:pt x="118168" y="23689"/>
                    <a:pt x="118168" y="23689"/>
                  </a:cubicBezTo>
                  <a:cubicBezTo>
                    <a:pt x="118168" y="23689"/>
                    <a:pt x="118168" y="23689"/>
                    <a:pt x="118168" y="23689"/>
                  </a:cubicBezTo>
                  <a:cubicBezTo>
                    <a:pt x="126046" y="23689"/>
                    <a:pt x="126046" y="23689"/>
                    <a:pt x="126046" y="23689"/>
                  </a:cubicBezTo>
                  <a:cubicBezTo>
                    <a:pt x="126046" y="23689"/>
                    <a:pt x="126046" y="23689"/>
                    <a:pt x="126046" y="23689"/>
                  </a:cubicBezTo>
                  <a:cubicBezTo>
                    <a:pt x="133924" y="23689"/>
                    <a:pt x="133924" y="23689"/>
                    <a:pt x="133924" y="23689"/>
                  </a:cubicBezTo>
                  <a:cubicBezTo>
                    <a:pt x="133924" y="23689"/>
                    <a:pt x="126046" y="23689"/>
                    <a:pt x="110290" y="31585"/>
                  </a:cubicBezTo>
                  <a:cubicBezTo>
                    <a:pt x="118168" y="39482"/>
                    <a:pt x="118168" y="39482"/>
                    <a:pt x="118168" y="39482"/>
                  </a:cubicBezTo>
                  <a:cubicBezTo>
                    <a:pt x="126046" y="31585"/>
                    <a:pt x="126046" y="31585"/>
                    <a:pt x="126046" y="31585"/>
                  </a:cubicBezTo>
                  <a:cubicBezTo>
                    <a:pt x="126046" y="39482"/>
                    <a:pt x="126046" y="39482"/>
                    <a:pt x="126046" y="39482"/>
                  </a:cubicBezTo>
                  <a:cubicBezTo>
                    <a:pt x="133924" y="39482"/>
                    <a:pt x="133924" y="39482"/>
                    <a:pt x="165435" y="23689"/>
                  </a:cubicBezTo>
                  <a:cubicBezTo>
                    <a:pt x="173313" y="23689"/>
                    <a:pt x="173313" y="23689"/>
                    <a:pt x="173313" y="23689"/>
                  </a:cubicBezTo>
                  <a:cubicBezTo>
                    <a:pt x="165435" y="31585"/>
                    <a:pt x="157557" y="31585"/>
                    <a:pt x="149679" y="39482"/>
                  </a:cubicBezTo>
                  <a:cubicBezTo>
                    <a:pt x="141801" y="39482"/>
                    <a:pt x="141801" y="39482"/>
                    <a:pt x="126046" y="39482"/>
                  </a:cubicBezTo>
                  <a:cubicBezTo>
                    <a:pt x="126046" y="39482"/>
                    <a:pt x="126046" y="39482"/>
                    <a:pt x="118168" y="39482"/>
                  </a:cubicBezTo>
                  <a:cubicBezTo>
                    <a:pt x="118168" y="47378"/>
                    <a:pt x="118168" y="47378"/>
                    <a:pt x="118168" y="55274"/>
                  </a:cubicBezTo>
                  <a:cubicBezTo>
                    <a:pt x="110290" y="47378"/>
                    <a:pt x="110290" y="47378"/>
                    <a:pt x="118168" y="39482"/>
                  </a:cubicBezTo>
                  <a:cubicBezTo>
                    <a:pt x="118168" y="39482"/>
                    <a:pt x="118168" y="39482"/>
                    <a:pt x="118168" y="39482"/>
                  </a:cubicBezTo>
                  <a:cubicBezTo>
                    <a:pt x="118168" y="39482"/>
                    <a:pt x="118168" y="39482"/>
                    <a:pt x="118168" y="39482"/>
                  </a:cubicBezTo>
                  <a:cubicBezTo>
                    <a:pt x="118168" y="39482"/>
                    <a:pt x="118168" y="39482"/>
                    <a:pt x="118168" y="39482"/>
                  </a:cubicBezTo>
                  <a:cubicBezTo>
                    <a:pt x="118168" y="39482"/>
                    <a:pt x="118168" y="39482"/>
                    <a:pt x="118168" y="39482"/>
                  </a:cubicBezTo>
                  <a:cubicBezTo>
                    <a:pt x="110290" y="39482"/>
                    <a:pt x="110290" y="39482"/>
                    <a:pt x="110290" y="39482"/>
                  </a:cubicBezTo>
                  <a:cubicBezTo>
                    <a:pt x="110290" y="39482"/>
                    <a:pt x="110290" y="39482"/>
                    <a:pt x="110290" y="39482"/>
                  </a:cubicBezTo>
                  <a:cubicBezTo>
                    <a:pt x="110290" y="39482"/>
                    <a:pt x="110290" y="39482"/>
                    <a:pt x="110290" y="39482"/>
                  </a:cubicBezTo>
                  <a:cubicBezTo>
                    <a:pt x="110290" y="39482"/>
                    <a:pt x="110290" y="39482"/>
                    <a:pt x="110290" y="39482"/>
                  </a:cubicBezTo>
                  <a:cubicBezTo>
                    <a:pt x="102412" y="39482"/>
                    <a:pt x="94534" y="39482"/>
                    <a:pt x="94534" y="47378"/>
                  </a:cubicBezTo>
                  <a:cubicBezTo>
                    <a:pt x="94534" y="47378"/>
                    <a:pt x="94534" y="47378"/>
                    <a:pt x="94534" y="47378"/>
                  </a:cubicBezTo>
                  <a:cubicBezTo>
                    <a:pt x="86656" y="63171"/>
                    <a:pt x="86656" y="63171"/>
                    <a:pt x="86656" y="63171"/>
                  </a:cubicBezTo>
                  <a:cubicBezTo>
                    <a:pt x="94534" y="63171"/>
                    <a:pt x="94534" y="63171"/>
                    <a:pt x="94534" y="63171"/>
                  </a:cubicBezTo>
                  <a:cubicBezTo>
                    <a:pt x="94534" y="71067"/>
                    <a:pt x="86656" y="71067"/>
                    <a:pt x="86656" y="71067"/>
                  </a:cubicBezTo>
                  <a:cubicBezTo>
                    <a:pt x="86656" y="71067"/>
                    <a:pt x="86656" y="71067"/>
                    <a:pt x="78779" y="63171"/>
                  </a:cubicBezTo>
                  <a:cubicBezTo>
                    <a:pt x="78779" y="63171"/>
                    <a:pt x="78779" y="63171"/>
                    <a:pt x="78779" y="63171"/>
                  </a:cubicBezTo>
                  <a:cubicBezTo>
                    <a:pt x="70901" y="63171"/>
                    <a:pt x="63023" y="63171"/>
                    <a:pt x="47267" y="71067"/>
                  </a:cubicBezTo>
                  <a:cubicBezTo>
                    <a:pt x="47267" y="78963"/>
                    <a:pt x="47267" y="78963"/>
                    <a:pt x="47267" y="78963"/>
                  </a:cubicBezTo>
                  <a:cubicBezTo>
                    <a:pt x="47267" y="78963"/>
                    <a:pt x="47267" y="78963"/>
                    <a:pt x="47267" y="78963"/>
                  </a:cubicBezTo>
                  <a:cubicBezTo>
                    <a:pt x="55145" y="78963"/>
                    <a:pt x="55145" y="71067"/>
                    <a:pt x="63023" y="71067"/>
                  </a:cubicBezTo>
                  <a:cubicBezTo>
                    <a:pt x="63023" y="71067"/>
                    <a:pt x="63023" y="71067"/>
                    <a:pt x="70901" y="71067"/>
                  </a:cubicBezTo>
                  <a:cubicBezTo>
                    <a:pt x="70901" y="71067"/>
                    <a:pt x="70901" y="71067"/>
                    <a:pt x="70901" y="71067"/>
                  </a:cubicBezTo>
                  <a:cubicBezTo>
                    <a:pt x="63023" y="78963"/>
                    <a:pt x="63023" y="78963"/>
                    <a:pt x="47267" y="86860"/>
                  </a:cubicBezTo>
                  <a:cubicBezTo>
                    <a:pt x="47267" y="86860"/>
                    <a:pt x="47267" y="86860"/>
                    <a:pt x="47267" y="86860"/>
                  </a:cubicBezTo>
                  <a:cubicBezTo>
                    <a:pt x="47267" y="86860"/>
                    <a:pt x="55145" y="86860"/>
                    <a:pt x="55145" y="86860"/>
                  </a:cubicBezTo>
                  <a:cubicBezTo>
                    <a:pt x="63023" y="86860"/>
                    <a:pt x="70901" y="78963"/>
                    <a:pt x="70901" y="78963"/>
                  </a:cubicBezTo>
                  <a:cubicBezTo>
                    <a:pt x="70901" y="86860"/>
                    <a:pt x="63023" y="86860"/>
                    <a:pt x="63023" y="86860"/>
                  </a:cubicBezTo>
                  <a:cubicBezTo>
                    <a:pt x="55145" y="94756"/>
                    <a:pt x="47267" y="94756"/>
                    <a:pt x="47267" y="94756"/>
                  </a:cubicBezTo>
                  <a:cubicBezTo>
                    <a:pt x="39389" y="94756"/>
                    <a:pt x="47267" y="86860"/>
                    <a:pt x="47267" y="78963"/>
                  </a:cubicBezTo>
                  <a:cubicBezTo>
                    <a:pt x="47267" y="78963"/>
                    <a:pt x="47267" y="78963"/>
                    <a:pt x="39389" y="78963"/>
                  </a:cubicBezTo>
                  <a:cubicBezTo>
                    <a:pt x="39389" y="78963"/>
                    <a:pt x="31511" y="86860"/>
                    <a:pt x="31511" y="86860"/>
                  </a:cubicBezTo>
                  <a:cubicBezTo>
                    <a:pt x="31511" y="94756"/>
                    <a:pt x="31511" y="94756"/>
                    <a:pt x="23634" y="94756"/>
                  </a:cubicBezTo>
                  <a:cubicBezTo>
                    <a:pt x="23634" y="94756"/>
                    <a:pt x="15756" y="94756"/>
                    <a:pt x="15756" y="94756"/>
                  </a:cubicBezTo>
                  <a:cubicBezTo>
                    <a:pt x="0" y="102652"/>
                    <a:pt x="0" y="102652"/>
                    <a:pt x="0" y="102652"/>
                  </a:cubicBezTo>
                  <a:cubicBezTo>
                    <a:pt x="0" y="102652"/>
                    <a:pt x="0" y="102652"/>
                    <a:pt x="0" y="102652"/>
                  </a:cubicBezTo>
                  <a:cubicBezTo>
                    <a:pt x="7878" y="102652"/>
                    <a:pt x="7878" y="102652"/>
                    <a:pt x="7878" y="102652"/>
                  </a:cubicBezTo>
                  <a:cubicBezTo>
                    <a:pt x="7878" y="102652"/>
                    <a:pt x="7878" y="102652"/>
                    <a:pt x="7878" y="102652"/>
                  </a:cubicBezTo>
                  <a:cubicBezTo>
                    <a:pt x="7878" y="102652"/>
                    <a:pt x="7878" y="102652"/>
                    <a:pt x="7878" y="102652"/>
                  </a:cubicBezTo>
                  <a:cubicBezTo>
                    <a:pt x="15756" y="102652"/>
                    <a:pt x="15756" y="102652"/>
                    <a:pt x="15756" y="102652"/>
                  </a:cubicBezTo>
                  <a:cubicBezTo>
                    <a:pt x="15756" y="110549"/>
                    <a:pt x="15756" y="110549"/>
                    <a:pt x="15756" y="110549"/>
                  </a:cubicBezTo>
                  <a:cubicBezTo>
                    <a:pt x="15756" y="110549"/>
                    <a:pt x="15756" y="110549"/>
                    <a:pt x="23634" y="110549"/>
                  </a:cubicBezTo>
                  <a:cubicBezTo>
                    <a:pt x="23634" y="110549"/>
                    <a:pt x="23634" y="110549"/>
                    <a:pt x="31511" y="102652"/>
                  </a:cubicBezTo>
                  <a:cubicBezTo>
                    <a:pt x="31511" y="110549"/>
                    <a:pt x="31511" y="110549"/>
                    <a:pt x="31511" y="110549"/>
                  </a:cubicBezTo>
                  <a:cubicBezTo>
                    <a:pt x="39389" y="110549"/>
                    <a:pt x="39389" y="110549"/>
                    <a:pt x="39389" y="110549"/>
                  </a:cubicBezTo>
                  <a:cubicBezTo>
                    <a:pt x="47267" y="110549"/>
                    <a:pt x="47267" y="110549"/>
                    <a:pt x="47267" y="110549"/>
                  </a:cubicBezTo>
                  <a:cubicBezTo>
                    <a:pt x="39389" y="118445"/>
                    <a:pt x="39389" y="118445"/>
                    <a:pt x="39389" y="118445"/>
                  </a:cubicBezTo>
                  <a:cubicBezTo>
                    <a:pt x="55145" y="110549"/>
                    <a:pt x="55145" y="110549"/>
                    <a:pt x="63023" y="110549"/>
                  </a:cubicBezTo>
                  <a:cubicBezTo>
                    <a:pt x="70901" y="102652"/>
                    <a:pt x="70901" y="102652"/>
                    <a:pt x="70901" y="102652"/>
                  </a:cubicBezTo>
                  <a:cubicBezTo>
                    <a:pt x="70901" y="102652"/>
                    <a:pt x="70901" y="102652"/>
                    <a:pt x="70901" y="102652"/>
                  </a:cubicBezTo>
                  <a:cubicBezTo>
                    <a:pt x="63023" y="110549"/>
                    <a:pt x="63023" y="110549"/>
                    <a:pt x="63023" y="110549"/>
                  </a:cubicBezTo>
                  <a:cubicBezTo>
                    <a:pt x="63023" y="102652"/>
                    <a:pt x="63023" y="102652"/>
                    <a:pt x="63023" y="102652"/>
                  </a:cubicBezTo>
                  <a:cubicBezTo>
                    <a:pt x="70901" y="102652"/>
                    <a:pt x="70901" y="102652"/>
                    <a:pt x="70901" y="102652"/>
                  </a:cubicBezTo>
                  <a:cubicBezTo>
                    <a:pt x="63023" y="94756"/>
                    <a:pt x="63023" y="94756"/>
                    <a:pt x="63023" y="94756"/>
                  </a:cubicBezTo>
                  <a:cubicBezTo>
                    <a:pt x="63023" y="94756"/>
                    <a:pt x="63023" y="94756"/>
                    <a:pt x="55145" y="94756"/>
                  </a:cubicBezTo>
                  <a:cubicBezTo>
                    <a:pt x="55145" y="94756"/>
                    <a:pt x="55145" y="94756"/>
                    <a:pt x="55145" y="94756"/>
                  </a:cubicBezTo>
                  <a:cubicBezTo>
                    <a:pt x="63023" y="94756"/>
                    <a:pt x="63023" y="94756"/>
                    <a:pt x="63023" y="94756"/>
                  </a:cubicBezTo>
                  <a:cubicBezTo>
                    <a:pt x="70901" y="94756"/>
                    <a:pt x="70901" y="94756"/>
                    <a:pt x="70901" y="94756"/>
                  </a:cubicBezTo>
                  <a:cubicBezTo>
                    <a:pt x="70901" y="94756"/>
                    <a:pt x="70901" y="94756"/>
                    <a:pt x="78779" y="94756"/>
                  </a:cubicBezTo>
                  <a:cubicBezTo>
                    <a:pt x="78779" y="94756"/>
                    <a:pt x="78779" y="94756"/>
                    <a:pt x="78779" y="94756"/>
                  </a:cubicBezTo>
                  <a:cubicBezTo>
                    <a:pt x="94534" y="86860"/>
                    <a:pt x="102412" y="86860"/>
                    <a:pt x="118168" y="78963"/>
                  </a:cubicBezTo>
                  <a:cubicBezTo>
                    <a:pt x="110290" y="78963"/>
                    <a:pt x="110290" y="78963"/>
                    <a:pt x="110290" y="78963"/>
                  </a:cubicBezTo>
                  <a:cubicBezTo>
                    <a:pt x="118168" y="71067"/>
                    <a:pt x="118168" y="71067"/>
                    <a:pt x="118168" y="71067"/>
                  </a:cubicBezTo>
                  <a:cubicBezTo>
                    <a:pt x="126046" y="78963"/>
                    <a:pt x="126046" y="78963"/>
                    <a:pt x="126046" y="78963"/>
                  </a:cubicBezTo>
                  <a:cubicBezTo>
                    <a:pt x="133924" y="71067"/>
                    <a:pt x="133924" y="71067"/>
                    <a:pt x="133924" y="71067"/>
                  </a:cubicBezTo>
                  <a:cubicBezTo>
                    <a:pt x="126046" y="71067"/>
                    <a:pt x="126046" y="71067"/>
                    <a:pt x="126046" y="71067"/>
                  </a:cubicBezTo>
                  <a:cubicBezTo>
                    <a:pt x="133924" y="63171"/>
                    <a:pt x="133924" y="63171"/>
                    <a:pt x="133924" y="63171"/>
                  </a:cubicBezTo>
                  <a:cubicBezTo>
                    <a:pt x="133924" y="63171"/>
                    <a:pt x="133924" y="63171"/>
                    <a:pt x="133924" y="63171"/>
                  </a:cubicBezTo>
                  <a:cubicBezTo>
                    <a:pt x="126046" y="63171"/>
                    <a:pt x="126046" y="63171"/>
                    <a:pt x="126046" y="63171"/>
                  </a:cubicBezTo>
                  <a:cubicBezTo>
                    <a:pt x="126046" y="63171"/>
                    <a:pt x="133924" y="63171"/>
                    <a:pt x="133924" y="63171"/>
                  </a:cubicBezTo>
                  <a:cubicBezTo>
                    <a:pt x="133924" y="63171"/>
                    <a:pt x="141801" y="63171"/>
                    <a:pt x="141801" y="63171"/>
                  </a:cubicBezTo>
                  <a:cubicBezTo>
                    <a:pt x="141801" y="63171"/>
                    <a:pt x="141801" y="63171"/>
                    <a:pt x="149679" y="63171"/>
                  </a:cubicBezTo>
                  <a:cubicBezTo>
                    <a:pt x="149679" y="63171"/>
                    <a:pt x="149679" y="63171"/>
                    <a:pt x="149679" y="63171"/>
                  </a:cubicBezTo>
                  <a:cubicBezTo>
                    <a:pt x="149679" y="55274"/>
                    <a:pt x="149679" y="55274"/>
                    <a:pt x="149679" y="55274"/>
                  </a:cubicBezTo>
                  <a:cubicBezTo>
                    <a:pt x="157557" y="55274"/>
                    <a:pt x="157557" y="55274"/>
                    <a:pt x="157557" y="55274"/>
                  </a:cubicBezTo>
                  <a:cubicBezTo>
                    <a:pt x="157557" y="55274"/>
                    <a:pt x="157557" y="55274"/>
                    <a:pt x="157557" y="63171"/>
                  </a:cubicBezTo>
                  <a:cubicBezTo>
                    <a:pt x="157557" y="63171"/>
                    <a:pt x="157557" y="63171"/>
                    <a:pt x="157557" y="63171"/>
                  </a:cubicBezTo>
                  <a:cubicBezTo>
                    <a:pt x="157557" y="63171"/>
                    <a:pt x="157557" y="63171"/>
                    <a:pt x="165435" y="55274"/>
                  </a:cubicBezTo>
                  <a:cubicBezTo>
                    <a:pt x="173313" y="55274"/>
                    <a:pt x="173313" y="55274"/>
                    <a:pt x="173313" y="55274"/>
                  </a:cubicBezTo>
                  <a:cubicBezTo>
                    <a:pt x="181191" y="47378"/>
                    <a:pt x="181191" y="47378"/>
                    <a:pt x="181191" y="47378"/>
                  </a:cubicBezTo>
                  <a:cubicBezTo>
                    <a:pt x="196946" y="47378"/>
                    <a:pt x="228458" y="31585"/>
                    <a:pt x="228458" y="31585"/>
                  </a:cubicBezTo>
                  <a:cubicBezTo>
                    <a:pt x="228458" y="31585"/>
                    <a:pt x="228458" y="31585"/>
                    <a:pt x="228458" y="31585"/>
                  </a:cubicBezTo>
                  <a:cubicBezTo>
                    <a:pt x="228458" y="31585"/>
                    <a:pt x="228458" y="31585"/>
                    <a:pt x="228458" y="31585"/>
                  </a:cubicBezTo>
                  <a:cubicBezTo>
                    <a:pt x="220580" y="31585"/>
                    <a:pt x="220580" y="31585"/>
                    <a:pt x="220580" y="31585"/>
                  </a:cubicBezTo>
                  <a:cubicBezTo>
                    <a:pt x="220580" y="31585"/>
                    <a:pt x="220580" y="31585"/>
                    <a:pt x="220580" y="31585"/>
                  </a:cubicBezTo>
                  <a:cubicBezTo>
                    <a:pt x="204824" y="31585"/>
                    <a:pt x="204824" y="31585"/>
                    <a:pt x="204824" y="31585"/>
                  </a:cubicBezTo>
                  <a:cubicBezTo>
                    <a:pt x="212702" y="31585"/>
                    <a:pt x="212702" y="31585"/>
                    <a:pt x="212702" y="31585"/>
                  </a:cubicBezTo>
                  <a:cubicBezTo>
                    <a:pt x="220580" y="23689"/>
                    <a:pt x="220580" y="23689"/>
                    <a:pt x="220580" y="23689"/>
                  </a:cubicBezTo>
                  <a:cubicBezTo>
                    <a:pt x="228458" y="23689"/>
                    <a:pt x="244213" y="23689"/>
                    <a:pt x="259969" y="23689"/>
                  </a:cubicBezTo>
                  <a:cubicBezTo>
                    <a:pt x="267847" y="15793"/>
                    <a:pt x="267847" y="15793"/>
                    <a:pt x="267847" y="15793"/>
                  </a:cubicBezTo>
                  <a:cubicBezTo>
                    <a:pt x="259969" y="15793"/>
                    <a:pt x="259969" y="15793"/>
                    <a:pt x="259969" y="15793"/>
                  </a:cubicBezTo>
                  <a:cubicBezTo>
                    <a:pt x="259969" y="15793"/>
                    <a:pt x="259969" y="15793"/>
                    <a:pt x="259969" y="15793"/>
                  </a:cubicBezTo>
                  <a:cubicBezTo>
                    <a:pt x="259969" y="7896"/>
                    <a:pt x="259969" y="7896"/>
                    <a:pt x="259969" y="7896"/>
                  </a:cubicBezTo>
                  <a:cubicBezTo>
                    <a:pt x="259969" y="7896"/>
                    <a:pt x="252091" y="7896"/>
                    <a:pt x="252091" y="7896"/>
                  </a:cubicBezTo>
                  <a:cubicBezTo>
                    <a:pt x="252091" y="7896"/>
                    <a:pt x="244213" y="7896"/>
                    <a:pt x="244213" y="7896"/>
                  </a:cubicBezTo>
                  <a:cubicBezTo>
                    <a:pt x="244213" y="7896"/>
                    <a:pt x="244213" y="7896"/>
                    <a:pt x="244213" y="7896"/>
                  </a:cubicBezTo>
                  <a:cubicBezTo>
                    <a:pt x="244213" y="7896"/>
                    <a:pt x="252091" y="7896"/>
                    <a:pt x="252091" y="7896"/>
                  </a:cubicBezTo>
                  <a:cubicBezTo>
                    <a:pt x="244213" y="7896"/>
                    <a:pt x="244213" y="0"/>
                    <a:pt x="244213" y="0"/>
                  </a:cubicBezTo>
                  <a:cubicBezTo>
                    <a:pt x="244213" y="0"/>
                    <a:pt x="244213" y="0"/>
                    <a:pt x="244213" y="0"/>
                  </a:cubicBezTo>
                  <a:cubicBezTo>
                    <a:pt x="236336" y="0"/>
                    <a:pt x="236336" y="0"/>
                    <a:pt x="236336" y="0"/>
                  </a:cubicBezTo>
                  <a:cubicBezTo>
                    <a:pt x="228458" y="7896"/>
                    <a:pt x="228458" y="7896"/>
                    <a:pt x="228458" y="7896"/>
                  </a:cubicBezTo>
                  <a:cubicBezTo>
                    <a:pt x="236336" y="0"/>
                    <a:pt x="236336" y="0"/>
                    <a:pt x="236336" y="0"/>
                  </a:cubicBezTo>
                  <a:cubicBezTo>
                    <a:pt x="228458" y="0"/>
                    <a:pt x="228458" y="0"/>
                    <a:pt x="220580" y="7896"/>
                  </a:cubicBezTo>
                  <a:cubicBezTo>
                    <a:pt x="220580" y="0"/>
                    <a:pt x="220580" y="0"/>
                    <a:pt x="220580" y="0"/>
                  </a:cubicBezTo>
                  <a:cubicBezTo>
                    <a:pt x="220580" y="0"/>
                    <a:pt x="220580" y="0"/>
                    <a:pt x="212702" y="0"/>
                  </a:cubicBezTo>
                </a:path>
              </a:pathLst>
            </a:custGeom>
            <a:solidFill>
              <a:schemeClr val="tx2">
                <a:lumMod val="40000"/>
                <a:lumOff val="60000"/>
              </a:schemeClr>
            </a:solidFill>
            <a:ln>
              <a:noFill/>
            </a:ln>
          </p:spPr>
          <p:txBody>
            <a:bodyPr anchor="ctr"/>
            <a:lstStyle/>
            <a:p>
              <a:pPr algn="ctr"/>
              <a:endParaRPr sz="2930" b="1"/>
            </a:p>
          </p:txBody>
        </p:sp>
        <p:sp>
          <p:nvSpPr>
            <p:cNvPr id="270" name="îšḷïḓê"/>
            <p:cNvSpPr/>
            <p:nvPr/>
          </p:nvSpPr>
          <p:spPr>
            <a:xfrm>
              <a:off x="5720559" y="2328108"/>
              <a:ext cx="78066" cy="63261"/>
            </a:xfrm>
            <a:custGeom>
              <a:avLst/>
              <a:gdLst/>
              <a:ahLst/>
              <a:cxnLst/>
              <a:rect l="0" t="0" r="r" b="b"/>
              <a:pathLst>
                <a:path w="78066" h="63261">
                  <a:moveTo>
                    <a:pt x="70259" y="0"/>
                  </a:moveTo>
                  <a:cubicBezTo>
                    <a:pt x="70259" y="0"/>
                    <a:pt x="70259" y="0"/>
                    <a:pt x="70259" y="7908"/>
                  </a:cubicBezTo>
                  <a:cubicBezTo>
                    <a:pt x="62453" y="7908"/>
                    <a:pt x="62453" y="7908"/>
                    <a:pt x="62453" y="7908"/>
                  </a:cubicBezTo>
                  <a:cubicBezTo>
                    <a:pt x="54646" y="7908"/>
                    <a:pt x="54646" y="7908"/>
                    <a:pt x="54646" y="7908"/>
                  </a:cubicBezTo>
                  <a:cubicBezTo>
                    <a:pt x="54646" y="15815"/>
                    <a:pt x="54646" y="15815"/>
                    <a:pt x="54646" y="15815"/>
                  </a:cubicBezTo>
                  <a:cubicBezTo>
                    <a:pt x="46840" y="15815"/>
                    <a:pt x="46840" y="15815"/>
                    <a:pt x="46840" y="15815"/>
                  </a:cubicBezTo>
                  <a:cubicBezTo>
                    <a:pt x="46840" y="15815"/>
                    <a:pt x="46840" y="15815"/>
                    <a:pt x="46840" y="15815"/>
                  </a:cubicBezTo>
                  <a:cubicBezTo>
                    <a:pt x="39033" y="15815"/>
                    <a:pt x="39033" y="15815"/>
                    <a:pt x="39033" y="15815"/>
                  </a:cubicBezTo>
                  <a:cubicBezTo>
                    <a:pt x="39033" y="15815"/>
                    <a:pt x="39033" y="15815"/>
                    <a:pt x="39033" y="15815"/>
                  </a:cubicBezTo>
                  <a:cubicBezTo>
                    <a:pt x="39033" y="15815"/>
                    <a:pt x="31226" y="23723"/>
                    <a:pt x="31226" y="23723"/>
                  </a:cubicBezTo>
                  <a:cubicBezTo>
                    <a:pt x="31226" y="23723"/>
                    <a:pt x="31226" y="23723"/>
                    <a:pt x="31226" y="23723"/>
                  </a:cubicBezTo>
                  <a:cubicBezTo>
                    <a:pt x="31226" y="23723"/>
                    <a:pt x="31226" y="23723"/>
                    <a:pt x="31226" y="15815"/>
                  </a:cubicBezTo>
                  <a:cubicBezTo>
                    <a:pt x="31226" y="15815"/>
                    <a:pt x="31226" y="15815"/>
                    <a:pt x="31226" y="15815"/>
                  </a:cubicBezTo>
                  <a:cubicBezTo>
                    <a:pt x="7807" y="31631"/>
                    <a:pt x="7807" y="31631"/>
                    <a:pt x="7807" y="31631"/>
                  </a:cubicBezTo>
                  <a:cubicBezTo>
                    <a:pt x="23420" y="31631"/>
                    <a:pt x="23420" y="31631"/>
                    <a:pt x="23420" y="31631"/>
                  </a:cubicBezTo>
                  <a:cubicBezTo>
                    <a:pt x="31226" y="31631"/>
                    <a:pt x="31226" y="31631"/>
                    <a:pt x="31226" y="31631"/>
                  </a:cubicBezTo>
                  <a:cubicBezTo>
                    <a:pt x="23420" y="39538"/>
                    <a:pt x="23420" y="39538"/>
                    <a:pt x="23420" y="39538"/>
                  </a:cubicBezTo>
                  <a:cubicBezTo>
                    <a:pt x="15613" y="39538"/>
                    <a:pt x="15613" y="39538"/>
                    <a:pt x="15613" y="39538"/>
                  </a:cubicBezTo>
                  <a:cubicBezTo>
                    <a:pt x="7807" y="39538"/>
                    <a:pt x="7807" y="39538"/>
                    <a:pt x="7807" y="39538"/>
                  </a:cubicBezTo>
                  <a:cubicBezTo>
                    <a:pt x="0" y="47446"/>
                    <a:pt x="0" y="47446"/>
                    <a:pt x="0" y="47446"/>
                  </a:cubicBezTo>
                  <a:cubicBezTo>
                    <a:pt x="7807" y="47446"/>
                    <a:pt x="7807" y="47446"/>
                    <a:pt x="7807" y="47446"/>
                  </a:cubicBezTo>
                  <a:cubicBezTo>
                    <a:pt x="0" y="47446"/>
                    <a:pt x="0" y="55353"/>
                    <a:pt x="0" y="55353"/>
                  </a:cubicBezTo>
                  <a:cubicBezTo>
                    <a:pt x="7807" y="55353"/>
                    <a:pt x="7807" y="55353"/>
                    <a:pt x="7807" y="55353"/>
                  </a:cubicBezTo>
                  <a:cubicBezTo>
                    <a:pt x="7807" y="47446"/>
                    <a:pt x="15613" y="47446"/>
                    <a:pt x="15613" y="47446"/>
                  </a:cubicBezTo>
                  <a:cubicBezTo>
                    <a:pt x="15613" y="47446"/>
                    <a:pt x="15613" y="55353"/>
                    <a:pt x="7807" y="63261"/>
                  </a:cubicBezTo>
                  <a:cubicBezTo>
                    <a:pt x="15613" y="55353"/>
                    <a:pt x="15613" y="55353"/>
                    <a:pt x="15613" y="55353"/>
                  </a:cubicBezTo>
                  <a:cubicBezTo>
                    <a:pt x="15613" y="55353"/>
                    <a:pt x="15613" y="55353"/>
                    <a:pt x="15613" y="55353"/>
                  </a:cubicBezTo>
                  <a:cubicBezTo>
                    <a:pt x="23420" y="47446"/>
                    <a:pt x="23420" y="47446"/>
                    <a:pt x="23420" y="47446"/>
                  </a:cubicBezTo>
                  <a:cubicBezTo>
                    <a:pt x="31226" y="47446"/>
                    <a:pt x="31226" y="47446"/>
                    <a:pt x="31226" y="47446"/>
                  </a:cubicBezTo>
                  <a:cubicBezTo>
                    <a:pt x="39033" y="39538"/>
                    <a:pt x="39033" y="39538"/>
                    <a:pt x="39033" y="39538"/>
                  </a:cubicBezTo>
                  <a:cubicBezTo>
                    <a:pt x="39033" y="39538"/>
                    <a:pt x="39033" y="39538"/>
                    <a:pt x="39033" y="39538"/>
                  </a:cubicBezTo>
                  <a:cubicBezTo>
                    <a:pt x="31226" y="47446"/>
                    <a:pt x="31226" y="47446"/>
                    <a:pt x="31226" y="47446"/>
                  </a:cubicBezTo>
                  <a:cubicBezTo>
                    <a:pt x="31226" y="47446"/>
                    <a:pt x="31226" y="47446"/>
                    <a:pt x="39033" y="47446"/>
                  </a:cubicBezTo>
                  <a:cubicBezTo>
                    <a:pt x="46840" y="47446"/>
                    <a:pt x="46840" y="47446"/>
                    <a:pt x="46840" y="47446"/>
                  </a:cubicBezTo>
                  <a:cubicBezTo>
                    <a:pt x="46840" y="47446"/>
                    <a:pt x="46840" y="47446"/>
                    <a:pt x="54646" y="39538"/>
                  </a:cubicBezTo>
                  <a:cubicBezTo>
                    <a:pt x="54646" y="39538"/>
                    <a:pt x="54646" y="39538"/>
                    <a:pt x="54646" y="39538"/>
                  </a:cubicBezTo>
                  <a:cubicBezTo>
                    <a:pt x="54646" y="39538"/>
                    <a:pt x="54646" y="39538"/>
                    <a:pt x="54646" y="39538"/>
                  </a:cubicBezTo>
                  <a:cubicBezTo>
                    <a:pt x="54646" y="39538"/>
                    <a:pt x="54646" y="39538"/>
                    <a:pt x="54646" y="39538"/>
                  </a:cubicBezTo>
                  <a:cubicBezTo>
                    <a:pt x="54646" y="39538"/>
                    <a:pt x="54646" y="39538"/>
                    <a:pt x="46840" y="39538"/>
                  </a:cubicBezTo>
                  <a:cubicBezTo>
                    <a:pt x="54646" y="39538"/>
                    <a:pt x="54646" y="39538"/>
                    <a:pt x="62453" y="31631"/>
                  </a:cubicBezTo>
                  <a:cubicBezTo>
                    <a:pt x="62453" y="23723"/>
                    <a:pt x="62453" y="23723"/>
                    <a:pt x="62453" y="23723"/>
                  </a:cubicBezTo>
                  <a:cubicBezTo>
                    <a:pt x="70259" y="23723"/>
                    <a:pt x="70259" y="23723"/>
                    <a:pt x="70259" y="23723"/>
                  </a:cubicBezTo>
                  <a:cubicBezTo>
                    <a:pt x="62453" y="23723"/>
                    <a:pt x="62453" y="23723"/>
                    <a:pt x="62453" y="23723"/>
                  </a:cubicBezTo>
                  <a:cubicBezTo>
                    <a:pt x="54646" y="23723"/>
                    <a:pt x="54646" y="23723"/>
                    <a:pt x="54646" y="23723"/>
                  </a:cubicBezTo>
                  <a:cubicBezTo>
                    <a:pt x="62453" y="23723"/>
                    <a:pt x="62453" y="23723"/>
                    <a:pt x="62453" y="23723"/>
                  </a:cubicBezTo>
                  <a:cubicBezTo>
                    <a:pt x="62453" y="15815"/>
                    <a:pt x="62453" y="15815"/>
                    <a:pt x="62453" y="15815"/>
                  </a:cubicBezTo>
                  <a:cubicBezTo>
                    <a:pt x="62453" y="15815"/>
                    <a:pt x="62453" y="15815"/>
                    <a:pt x="78066" y="0"/>
                  </a:cubicBezTo>
                  <a:cubicBezTo>
                    <a:pt x="78066" y="0"/>
                    <a:pt x="78066" y="0"/>
                    <a:pt x="70259" y="0"/>
                  </a:cubicBezTo>
                </a:path>
              </a:pathLst>
            </a:custGeom>
            <a:solidFill>
              <a:schemeClr val="tx2">
                <a:lumMod val="40000"/>
                <a:lumOff val="60000"/>
              </a:schemeClr>
            </a:solidFill>
            <a:ln>
              <a:noFill/>
            </a:ln>
          </p:spPr>
          <p:txBody>
            <a:bodyPr anchor="ctr"/>
            <a:lstStyle/>
            <a:p>
              <a:pPr algn="ctr"/>
              <a:endParaRPr sz="2930" b="1"/>
            </a:p>
          </p:txBody>
        </p:sp>
        <p:sp>
          <p:nvSpPr>
            <p:cNvPr id="271" name="íṣ1ïḋè"/>
            <p:cNvSpPr/>
            <p:nvPr/>
          </p:nvSpPr>
          <p:spPr>
            <a:xfrm>
              <a:off x="5806701" y="2311956"/>
              <a:ext cx="401097" cy="467050"/>
            </a:xfrm>
            <a:custGeom>
              <a:avLst/>
              <a:gdLst/>
              <a:ahLst/>
              <a:cxnLst/>
              <a:rect l="0" t="0" r="r" b="b"/>
              <a:pathLst>
                <a:path w="401097" h="467050">
                  <a:moveTo>
                    <a:pt x="298857" y="0"/>
                  </a:moveTo>
                  <a:cubicBezTo>
                    <a:pt x="283127" y="0"/>
                    <a:pt x="267398" y="7916"/>
                    <a:pt x="251669" y="7916"/>
                  </a:cubicBezTo>
                  <a:cubicBezTo>
                    <a:pt x="251669" y="7916"/>
                    <a:pt x="243804" y="7916"/>
                    <a:pt x="243804" y="7916"/>
                  </a:cubicBezTo>
                  <a:cubicBezTo>
                    <a:pt x="228075" y="7916"/>
                    <a:pt x="228075" y="7916"/>
                    <a:pt x="228075" y="7916"/>
                  </a:cubicBezTo>
                  <a:cubicBezTo>
                    <a:pt x="220210" y="15832"/>
                    <a:pt x="220210" y="15832"/>
                    <a:pt x="220210" y="15832"/>
                  </a:cubicBezTo>
                  <a:cubicBezTo>
                    <a:pt x="212345" y="15832"/>
                    <a:pt x="212345" y="15832"/>
                    <a:pt x="212345" y="15832"/>
                  </a:cubicBezTo>
                  <a:cubicBezTo>
                    <a:pt x="212345" y="15832"/>
                    <a:pt x="212345" y="15832"/>
                    <a:pt x="212345" y="15832"/>
                  </a:cubicBezTo>
                  <a:cubicBezTo>
                    <a:pt x="212345" y="23748"/>
                    <a:pt x="212345" y="23748"/>
                    <a:pt x="212345" y="23748"/>
                  </a:cubicBezTo>
                  <a:cubicBezTo>
                    <a:pt x="220210" y="31664"/>
                    <a:pt x="220210" y="31664"/>
                    <a:pt x="220210" y="31664"/>
                  </a:cubicBezTo>
                  <a:cubicBezTo>
                    <a:pt x="220210" y="31664"/>
                    <a:pt x="220210" y="31664"/>
                    <a:pt x="220210" y="31664"/>
                  </a:cubicBezTo>
                  <a:cubicBezTo>
                    <a:pt x="204481" y="15832"/>
                    <a:pt x="204481" y="15832"/>
                    <a:pt x="204481" y="15832"/>
                  </a:cubicBezTo>
                  <a:cubicBezTo>
                    <a:pt x="196616" y="15832"/>
                    <a:pt x="196616" y="15832"/>
                    <a:pt x="196616" y="15832"/>
                  </a:cubicBezTo>
                  <a:cubicBezTo>
                    <a:pt x="196616" y="23748"/>
                    <a:pt x="196616" y="23748"/>
                    <a:pt x="196616" y="23748"/>
                  </a:cubicBezTo>
                  <a:cubicBezTo>
                    <a:pt x="196616" y="23748"/>
                    <a:pt x="196616" y="23748"/>
                    <a:pt x="196616" y="23748"/>
                  </a:cubicBezTo>
                  <a:cubicBezTo>
                    <a:pt x="196616" y="23748"/>
                    <a:pt x="188752" y="23748"/>
                    <a:pt x="188752" y="23748"/>
                  </a:cubicBezTo>
                  <a:cubicBezTo>
                    <a:pt x="188752" y="23748"/>
                    <a:pt x="188752" y="23748"/>
                    <a:pt x="188752" y="23748"/>
                  </a:cubicBezTo>
                  <a:cubicBezTo>
                    <a:pt x="188752" y="23748"/>
                    <a:pt x="188752" y="23748"/>
                    <a:pt x="188752" y="23748"/>
                  </a:cubicBezTo>
                  <a:cubicBezTo>
                    <a:pt x="180887" y="15832"/>
                    <a:pt x="180887" y="15832"/>
                    <a:pt x="180887" y="15832"/>
                  </a:cubicBezTo>
                  <a:cubicBezTo>
                    <a:pt x="180887" y="23748"/>
                    <a:pt x="180887" y="23748"/>
                    <a:pt x="180887" y="23748"/>
                  </a:cubicBezTo>
                  <a:cubicBezTo>
                    <a:pt x="173022" y="31664"/>
                    <a:pt x="173022" y="31664"/>
                    <a:pt x="173022" y="31664"/>
                  </a:cubicBezTo>
                  <a:cubicBezTo>
                    <a:pt x="173022" y="23748"/>
                    <a:pt x="173022" y="23748"/>
                    <a:pt x="173022" y="23748"/>
                  </a:cubicBezTo>
                  <a:cubicBezTo>
                    <a:pt x="165158" y="23748"/>
                    <a:pt x="165158" y="23748"/>
                    <a:pt x="165158" y="23748"/>
                  </a:cubicBezTo>
                  <a:cubicBezTo>
                    <a:pt x="149428" y="23748"/>
                    <a:pt x="149428" y="23748"/>
                    <a:pt x="149428" y="23748"/>
                  </a:cubicBezTo>
                  <a:cubicBezTo>
                    <a:pt x="149428" y="31664"/>
                    <a:pt x="149428" y="31664"/>
                    <a:pt x="149428" y="31664"/>
                  </a:cubicBezTo>
                  <a:cubicBezTo>
                    <a:pt x="149428" y="31664"/>
                    <a:pt x="149428" y="31664"/>
                    <a:pt x="149428" y="31664"/>
                  </a:cubicBezTo>
                  <a:cubicBezTo>
                    <a:pt x="141564" y="23748"/>
                    <a:pt x="141564" y="23748"/>
                    <a:pt x="141564" y="23748"/>
                  </a:cubicBezTo>
                  <a:cubicBezTo>
                    <a:pt x="133699" y="23748"/>
                    <a:pt x="133699" y="23748"/>
                    <a:pt x="133699" y="23748"/>
                  </a:cubicBezTo>
                  <a:cubicBezTo>
                    <a:pt x="133699" y="31664"/>
                    <a:pt x="133699" y="31664"/>
                    <a:pt x="133699" y="31664"/>
                  </a:cubicBezTo>
                  <a:cubicBezTo>
                    <a:pt x="125834" y="39581"/>
                    <a:pt x="125834" y="39581"/>
                    <a:pt x="125834" y="39581"/>
                  </a:cubicBezTo>
                  <a:cubicBezTo>
                    <a:pt x="117970" y="39581"/>
                    <a:pt x="117970" y="39581"/>
                    <a:pt x="117970" y="39581"/>
                  </a:cubicBezTo>
                  <a:cubicBezTo>
                    <a:pt x="110105" y="39581"/>
                    <a:pt x="110105" y="39581"/>
                    <a:pt x="110105" y="39581"/>
                  </a:cubicBezTo>
                  <a:cubicBezTo>
                    <a:pt x="86511" y="47497"/>
                    <a:pt x="86511" y="47497"/>
                    <a:pt x="86511" y="47497"/>
                  </a:cubicBezTo>
                  <a:cubicBezTo>
                    <a:pt x="70782" y="55413"/>
                    <a:pt x="70782" y="55413"/>
                    <a:pt x="70782" y="55413"/>
                  </a:cubicBezTo>
                  <a:cubicBezTo>
                    <a:pt x="78646" y="55413"/>
                    <a:pt x="78646" y="55413"/>
                    <a:pt x="78646" y="55413"/>
                  </a:cubicBezTo>
                  <a:cubicBezTo>
                    <a:pt x="86511" y="55413"/>
                    <a:pt x="86511" y="55413"/>
                    <a:pt x="86511" y="55413"/>
                  </a:cubicBezTo>
                  <a:cubicBezTo>
                    <a:pt x="70782" y="63329"/>
                    <a:pt x="70782" y="71245"/>
                    <a:pt x="55053" y="71245"/>
                  </a:cubicBezTo>
                  <a:cubicBezTo>
                    <a:pt x="55053" y="71245"/>
                    <a:pt x="55053" y="71245"/>
                    <a:pt x="55053" y="71245"/>
                  </a:cubicBezTo>
                  <a:cubicBezTo>
                    <a:pt x="39323" y="79161"/>
                    <a:pt x="39323" y="79161"/>
                    <a:pt x="39323" y="79161"/>
                  </a:cubicBezTo>
                  <a:cubicBezTo>
                    <a:pt x="39323" y="79161"/>
                    <a:pt x="39323" y="79161"/>
                    <a:pt x="39323" y="79161"/>
                  </a:cubicBezTo>
                  <a:cubicBezTo>
                    <a:pt x="31459" y="79161"/>
                    <a:pt x="31459" y="79161"/>
                    <a:pt x="31459" y="79161"/>
                  </a:cubicBezTo>
                  <a:cubicBezTo>
                    <a:pt x="23594" y="79161"/>
                    <a:pt x="23594" y="79161"/>
                    <a:pt x="23594" y="79161"/>
                  </a:cubicBezTo>
                  <a:cubicBezTo>
                    <a:pt x="7865" y="87077"/>
                    <a:pt x="7865" y="87077"/>
                    <a:pt x="7865" y="87077"/>
                  </a:cubicBezTo>
                  <a:cubicBezTo>
                    <a:pt x="7865" y="94993"/>
                    <a:pt x="7865" y="94993"/>
                    <a:pt x="7865" y="94993"/>
                  </a:cubicBezTo>
                  <a:cubicBezTo>
                    <a:pt x="15729" y="94993"/>
                    <a:pt x="15729" y="94993"/>
                    <a:pt x="15729" y="94993"/>
                  </a:cubicBezTo>
                  <a:cubicBezTo>
                    <a:pt x="15729" y="102909"/>
                    <a:pt x="15729" y="102909"/>
                    <a:pt x="23594" y="102909"/>
                  </a:cubicBezTo>
                  <a:cubicBezTo>
                    <a:pt x="23594" y="102909"/>
                    <a:pt x="23594" y="102909"/>
                    <a:pt x="31459" y="102909"/>
                  </a:cubicBezTo>
                  <a:cubicBezTo>
                    <a:pt x="31459" y="94993"/>
                    <a:pt x="31459" y="94993"/>
                    <a:pt x="31459" y="94993"/>
                  </a:cubicBezTo>
                  <a:cubicBezTo>
                    <a:pt x="39323" y="94993"/>
                    <a:pt x="39323" y="94993"/>
                    <a:pt x="39323" y="102909"/>
                  </a:cubicBezTo>
                  <a:cubicBezTo>
                    <a:pt x="31459" y="102909"/>
                    <a:pt x="31459" y="102909"/>
                    <a:pt x="31459" y="102909"/>
                  </a:cubicBezTo>
                  <a:cubicBezTo>
                    <a:pt x="23594" y="102909"/>
                    <a:pt x="15729" y="102909"/>
                    <a:pt x="7865" y="102909"/>
                  </a:cubicBezTo>
                  <a:cubicBezTo>
                    <a:pt x="7865" y="102909"/>
                    <a:pt x="7865" y="102909"/>
                    <a:pt x="7865" y="102909"/>
                  </a:cubicBezTo>
                  <a:cubicBezTo>
                    <a:pt x="0" y="110825"/>
                    <a:pt x="0" y="110825"/>
                    <a:pt x="0" y="110825"/>
                  </a:cubicBezTo>
                  <a:cubicBezTo>
                    <a:pt x="0" y="110825"/>
                    <a:pt x="0" y="110825"/>
                    <a:pt x="0" y="110825"/>
                  </a:cubicBezTo>
                  <a:cubicBezTo>
                    <a:pt x="7865" y="118742"/>
                    <a:pt x="7865" y="118742"/>
                    <a:pt x="7865" y="118742"/>
                  </a:cubicBezTo>
                  <a:cubicBezTo>
                    <a:pt x="0" y="118742"/>
                    <a:pt x="0" y="118742"/>
                    <a:pt x="0" y="118742"/>
                  </a:cubicBezTo>
                  <a:cubicBezTo>
                    <a:pt x="0" y="126658"/>
                    <a:pt x="0" y="126658"/>
                    <a:pt x="0" y="126658"/>
                  </a:cubicBezTo>
                  <a:cubicBezTo>
                    <a:pt x="0" y="126658"/>
                    <a:pt x="0" y="126658"/>
                    <a:pt x="7865" y="134574"/>
                  </a:cubicBezTo>
                  <a:cubicBezTo>
                    <a:pt x="23594" y="126658"/>
                    <a:pt x="23594" y="126658"/>
                    <a:pt x="23594" y="126658"/>
                  </a:cubicBezTo>
                  <a:cubicBezTo>
                    <a:pt x="15729" y="126658"/>
                    <a:pt x="15729" y="126658"/>
                    <a:pt x="15729" y="126658"/>
                  </a:cubicBezTo>
                  <a:cubicBezTo>
                    <a:pt x="31459" y="126658"/>
                    <a:pt x="39323" y="126658"/>
                    <a:pt x="39323" y="126658"/>
                  </a:cubicBezTo>
                  <a:cubicBezTo>
                    <a:pt x="55053" y="126658"/>
                    <a:pt x="55053" y="126658"/>
                    <a:pt x="62917" y="142490"/>
                  </a:cubicBezTo>
                  <a:cubicBezTo>
                    <a:pt x="55053" y="166238"/>
                    <a:pt x="86511" y="197903"/>
                    <a:pt x="55053" y="205819"/>
                  </a:cubicBezTo>
                  <a:cubicBezTo>
                    <a:pt x="47188" y="221651"/>
                    <a:pt x="47188" y="221651"/>
                    <a:pt x="47188" y="221651"/>
                  </a:cubicBezTo>
                  <a:cubicBezTo>
                    <a:pt x="55053" y="221651"/>
                    <a:pt x="62917" y="213735"/>
                    <a:pt x="70782" y="213735"/>
                  </a:cubicBezTo>
                  <a:cubicBezTo>
                    <a:pt x="70782" y="213735"/>
                    <a:pt x="70782" y="213735"/>
                    <a:pt x="70782" y="213735"/>
                  </a:cubicBezTo>
                  <a:cubicBezTo>
                    <a:pt x="70782" y="213735"/>
                    <a:pt x="78646" y="221651"/>
                    <a:pt x="86511" y="237483"/>
                  </a:cubicBezTo>
                  <a:cubicBezTo>
                    <a:pt x="86511" y="245399"/>
                    <a:pt x="86511" y="245399"/>
                    <a:pt x="86511" y="245399"/>
                  </a:cubicBezTo>
                  <a:cubicBezTo>
                    <a:pt x="78646" y="245399"/>
                    <a:pt x="78646" y="245399"/>
                    <a:pt x="78646" y="245399"/>
                  </a:cubicBezTo>
                  <a:cubicBezTo>
                    <a:pt x="70782" y="245399"/>
                    <a:pt x="70782" y="245399"/>
                    <a:pt x="70782" y="245399"/>
                  </a:cubicBezTo>
                  <a:cubicBezTo>
                    <a:pt x="55053" y="245399"/>
                    <a:pt x="55053" y="245399"/>
                    <a:pt x="55053" y="245399"/>
                  </a:cubicBezTo>
                  <a:cubicBezTo>
                    <a:pt x="70782" y="261231"/>
                    <a:pt x="70782" y="261231"/>
                    <a:pt x="70782" y="261231"/>
                  </a:cubicBezTo>
                  <a:cubicBezTo>
                    <a:pt x="70782" y="261231"/>
                    <a:pt x="78646" y="261231"/>
                    <a:pt x="86511" y="261231"/>
                  </a:cubicBezTo>
                  <a:cubicBezTo>
                    <a:pt x="86511" y="269147"/>
                    <a:pt x="86511" y="269147"/>
                    <a:pt x="70782" y="269147"/>
                  </a:cubicBezTo>
                  <a:cubicBezTo>
                    <a:pt x="70782" y="277064"/>
                    <a:pt x="70782" y="277064"/>
                    <a:pt x="70782" y="277064"/>
                  </a:cubicBezTo>
                  <a:cubicBezTo>
                    <a:pt x="62917" y="308728"/>
                    <a:pt x="62917" y="308728"/>
                    <a:pt x="62917" y="308728"/>
                  </a:cubicBezTo>
                  <a:cubicBezTo>
                    <a:pt x="39323" y="300812"/>
                    <a:pt x="39323" y="300812"/>
                    <a:pt x="39323" y="300812"/>
                  </a:cubicBezTo>
                  <a:cubicBezTo>
                    <a:pt x="31459" y="308728"/>
                    <a:pt x="31459" y="308728"/>
                    <a:pt x="31459" y="308728"/>
                  </a:cubicBezTo>
                  <a:cubicBezTo>
                    <a:pt x="31459" y="316644"/>
                    <a:pt x="31459" y="316644"/>
                    <a:pt x="31459" y="316644"/>
                  </a:cubicBezTo>
                  <a:cubicBezTo>
                    <a:pt x="31459" y="324560"/>
                    <a:pt x="31459" y="324560"/>
                    <a:pt x="31459" y="324560"/>
                  </a:cubicBezTo>
                  <a:cubicBezTo>
                    <a:pt x="23594" y="332476"/>
                    <a:pt x="23594" y="332476"/>
                    <a:pt x="31459" y="364141"/>
                  </a:cubicBezTo>
                  <a:cubicBezTo>
                    <a:pt x="39323" y="364141"/>
                    <a:pt x="47188" y="364141"/>
                    <a:pt x="47188" y="364141"/>
                  </a:cubicBezTo>
                  <a:cubicBezTo>
                    <a:pt x="47188" y="372057"/>
                    <a:pt x="47188" y="379973"/>
                    <a:pt x="39323" y="379973"/>
                  </a:cubicBezTo>
                  <a:cubicBezTo>
                    <a:pt x="31459" y="395805"/>
                    <a:pt x="31459" y="395805"/>
                    <a:pt x="31459" y="395805"/>
                  </a:cubicBezTo>
                  <a:cubicBezTo>
                    <a:pt x="39323" y="403721"/>
                    <a:pt x="39323" y="403721"/>
                    <a:pt x="39323" y="403721"/>
                  </a:cubicBezTo>
                  <a:cubicBezTo>
                    <a:pt x="39323" y="403721"/>
                    <a:pt x="39323" y="411637"/>
                    <a:pt x="39323" y="411637"/>
                  </a:cubicBezTo>
                  <a:cubicBezTo>
                    <a:pt x="47188" y="419553"/>
                    <a:pt x="47188" y="443302"/>
                    <a:pt x="55053" y="451218"/>
                  </a:cubicBezTo>
                  <a:cubicBezTo>
                    <a:pt x="55053" y="451218"/>
                    <a:pt x="55053" y="451218"/>
                    <a:pt x="62917" y="451218"/>
                  </a:cubicBezTo>
                  <a:cubicBezTo>
                    <a:pt x="62917" y="451218"/>
                    <a:pt x="70782" y="451218"/>
                    <a:pt x="86511" y="443302"/>
                  </a:cubicBezTo>
                  <a:cubicBezTo>
                    <a:pt x="86511" y="443302"/>
                    <a:pt x="86511" y="451218"/>
                    <a:pt x="78646" y="451218"/>
                  </a:cubicBezTo>
                  <a:cubicBezTo>
                    <a:pt x="94376" y="467050"/>
                    <a:pt x="94376" y="467050"/>
                    <a:pt x="102240" y="467050"/>
                  </a:cubicBezTo>
                  <a:cubicBezTo>
                    <a:pt x="102240" y="467050"/>
                    <a:pt x="102240" y="467050"/>
                    <a:pt x="102240" y="467050"/>
                  </a:cubicBezTo>
                  <a:cubicBezTo>
                    <a:pt x="110105" y="467050"/>
                    <a:pt x="149428" y="435386"/>
                    <a:pt x="133699" y="411637"/>
                  </a:cubicBezTo>
                  <a:cubicBezTo>
                    <a:pt x="133699" y="411637"/>
                    <a:pt x="133699" y="411637"/>
                    <a:pt x="133699" y="411637"/>
                  </a:cubicBezTo>
                  <a:cubicBezTo>
                    <a:pt x="149428" y="411637"/>
                    <a:pt x="157293" y="403721"/>
                    <a:pt x="157293" y="387889"/>
                  </a:cubicBezTo>
                  <a:cubicBezTo>
                    <a:pt x="165158" y="372057"/>
                    <a:pt x="165158" y="372057"/>
                    <a:pt x="165158" y="372057"/>
                  </a:cubicBezTo>
                  <a:cubicBezTo>
                    <a:pt x="165158" y="364141"/>
                    <a:pt x="165158" y="364141"/>
                    <a:pt x="165158" y="364141"/>
                  </a:cubicBezTo>
                  <a:cubicBezTo>
                    <a:pt x="173022" y="364141"/>
                    <a:pt x="173022" y="356225"/>
                    <a:pt x="173022" y="356225"/>
                  </a:cubicBezTo>
                  <a:cubicBezTo>
                    <a:pt x="228075" y="356225"/>
                    <a:pt x="228075" y="348308"/>
                    <a:pt x="267398" y="308728"/>
                  </a:cubicBezTo>
                  <a:cubicBezTo>
                    <a:pt x="275263" y="300812"/>
                    <a:pt x="275263" y="300812"/>
                    <a:pt x="275263" y="300812"/>
                  </a:cubicBezTo>
                  <a:cubicBezTo>
                    <a:pt x="275263" y="300812"/>
                    <a:pt x="283127" y="308728"/>
                    <a:pt x="283127" y="308728"/>
                  </a:cubicBezTo>
                  <a:cubicBezTo>
                    <a:pt x="338180" y="300812"/>
                    <a:pt x="338180" y="292896"/>
                    <a:pt x="377503" y="269147"/>
                  </a:cubicBezTo>
                  <a:cubicBezTo>
                    <a:pt x="377503" y="261231"/>
                    <a:pt x="377503" y="261231"/>
                    <a:pt x="377503" y="261231"/>
                  </a:cubicBezTo>
                  <a:cubicBezTo>
                    <a:pt x="338180" y="253315"/>
                    <a:pt x="338180" y="253315"/>
                    <a:pt x="346044" y="237483"/>
                  </a:cubicBezTo>
                  <a:cubicBezTo>
                    <a:pt x="361774" y="253315"/>
                    <a:pt x="369638" y="261231"/>
                    <a:pt x="369638" y="261231"/>
                  </a:cubicBezTo>
                  <a:cubicBezTo>
                    <a:pt x="377503" y="261231"/>
                    <a:pt x="377503" y="253315"/>
                    <a:pt x="377503" y="253315"/>
                  </a:cubicBezTo>
                  <a:cubicBezTo>
                    <a:pt x="377503" y="245399"/>
                    <a:pt x="377503" y="237483"/>
                    <a:pt x="377503" y="229567"/>
                  </a:cubicBezTo>
                  <a:cubicBezTo>
                    <a:pt x="361774" y="229567"/>
                    <a:pt x="361774" y="221651"/>
                    <a:pt x="353909" y="213735"/>
                  </a:cubicBezTo>
                  <a:cubicBezTo>
                    <a:pt x="361774" y="213735"/>
                    <a:pt x="361774" y="213735"/>
                    <a:pt x="361774" y="213735"/>
                  </a:cubicBezTo>
                  <a:cubicBezTo>
                    <a:pt x="377503" y="229567"/>
                    <a:pt x="377503" y="229567"/>
                    <a:pt x="377503" y="229567"/>
                  </a:cubicBezTo>
                  <a:cubicBezTo>
                    <a:pt x="377503" y="221651"/>
                    <a:pt x="377503" y="213735"/>
                    <a:pt x="377503" y="205819"/>
                  </a:cubicBezTo>
                  <a:cubicBezTo>
                    <a:pt x="369638" y="205819"/>
                    <a:pt x="369638" y="205819"/>
                    <a:pt x="361774" y="205819"/>
                  </a:cubicBezTo>
                  <a:cubicBezTo>
                    <a:pt x="361774" y="205819"/>
                    <a:pt x="361774" y="205819"/>
                    <a:pt x="353909" y="205819"/>
                  </a:cubicBezTo>
                  <a:cubicBezTo>
                    <a:pt x="346044" y="197903"/>
                    <a:pt x="346044" y="197903"/>
                    <a:pt x="346044" y="197903"/>
                  </a:cubicBezTo>
                  <a:cubicBezTo>
                    <a:pt x="346044" y="189986"/>
                    <a:pt x="346044" y="189986"/>
                    <a:pt x="346044" y="189986"/>
                  </a:cubicBezTo>
                  <a:cubicBezTo>
                    <a:pt x="353909" y="197903"/>
                    <a:pt x="361774" y="197903"/>
                    <a:pt x="361774" y="197903"/>
                  </a:cubicBezTo>
                  <a:cubicBezTo>
                    <a:pt x="369638" y="197903"/>
                    <a:pt x="377503" y="189986"/>
                    <a:pt x="385368" y="189986"/>
                  </a:cubicBezTo>
                  <a:cubicBezTo>
                    <a:pt x="385368" y="182070"/>
                    <a:pt x="385368" y="182070"/>
                    <a:pt x="385368" y="182070"/>
                  </a:cubicBezTo>
                  <a:cubicBezTo>
                    <a:pt x="393232" y="174154"/>
                    <a:pt x="393232" y="174154"/>
                    <a:pt x="393232" y="174154"/>
                  </a:cubicBezTo>
                  <a:cubicBezTo>
                    <a:pt x="385368" y="166238"/>
                    <a:pt x="385368" y="166238"/>
                    <a:pt x="385368" y="166238"/>
                  </a:cubicBezTo>
                  <a:cubicBezTo>
                    <a:pt x="377503" y="158322"/>
                    <a:pt x="377503" y="158322"/>
                    <a:pt x="377503" y="158322"/>
                  </a:cubicBezTo>
                  <a:cubicBezTo>
                    <a:pt x="385368" y="158322"/>
                    <a:pt x="385368" y="150406"/>
                    <a:pt x="393232" y="150406"/>
                  </a:cubicBezTo>
                  <a:cubicBezTo>
                    <a:pt x="385368" y="142490"/>
                    <a:pt x="385368" y="142490"/>
                    <a:pt x="377503" y="142490"/>
                  </a:cubicBezTo>
                  <a:cubicBezTo>
                    <a:pt x="369638" y="134574"/>
                    <a:pt x="369638" y="134574"/>
                    <a:pt x="369638" y="134574"/>
                  </a:cubicBezTo>
                  <a:cubicBezTo>
                    <a:pt x="369638" y="134574"/>
                    <a:pt x="369638" y="126658"/>
                    <a:pt x="369638" y="126658"/>
                  </a:cubicBezTo>
                  <a:cubicBezTo>
                    <a:pt x="377503" y="126658"/>
                    <a:pt x="377503" y="126658"/>
                    <a:pt x="377503" y="126658"/>
                  </a:cubicBezTo>
                  <a:cubicBezTo>
                    <a:pt x="385368" y="126658"/>
                    <a:pt x="385368" y="134574"/>
                    <a:pt x="393232" y="134574"/>
                  </a:cubicBezTo>
                  <a:cubicBezTo>
                    <a:pt x="393232" y="134574"/>
                    <a:pt x="393232" y="134574"/>
                    <a:pt x="393232" y="118742"/>
                  </a:cubicBezTo>
                  <a:cubicBezTo>
                    <a:pt x="377503" y="110825"/>
                    <a:pt x="377503" y="110825"/>
                    <a:pt x="377503" y="110825"/>
                  </a:cubicBezTo>
                  <a:cubicBezTo>
                    <a:pt x="377503" y="102909"/>
                    <a:pt x="377503" y="102909"/>
                    <a:pt x="377503" y="102909"/>
                  </a:cubicBezTo>
                  <a:cubicBezTo>
                    <a:pt x="369638" y="102909"/>
                    <a:pt x="369638" y="102909"/>
                    <a:pt x="361774" y="102909"/>
                  </a:cubicBezTo>
                  <a:cubicBezTo>
                    <a:pt x="361774" y="87077"/>
                    <a:pt x="369638" y="87077"/>
                    <a:pt x="369638" y="87077"/>
                  </a:cubicBezTo>
                  <a:cubicBezTo>
                    <a:pt x="369638" y="79161"/>
                    <a:pt x="369638" y="79161"/>
                    <a:pt x="369638" y="71245"/>
                  </a:cubicBezTo>
                  <a:cubicBezTo>
                    <a:pt x="385368" y="71245"/>
                    <a:pt x="385368" y="71245"/>
                    <a:pt x="385368" y="63329"/>
                  </a:cubicBezTo>
                  <a:cubicBezTo>
                    <a:pt x="377503" y="63329"/>
                    <a:pt x="377503" y="63329"/>
                    <a:pt x="377503" y="63329"/>
                  </a:cubicBezTo>
                  <a:cubicBezTo>
                    <a:pt x="377503" y="63329"/>
                    <a:pt x="377503" y="71245"/>
                    <a:pt x="369638" y="71245"/>
                  </a:cubicBezTo>
                  <a:cubicBezTo>
                    <a:pt x="369638" y="71245"/>
                    <a:pt x="369638" y="71245"/>
                    <a:pt x="369638" y="71245"/>
                  </a:cubicBezTo>
                  <a:cubicBezTo>
                    <a:pt x="361774" y="71245"/>
                    <a:pt x="361774" y="71245"/>
                    <a:pt x="361774" y="71245"/>
                  </a:cubicBezTo>
                  <a:cubicBezTo>
                    <a:pt x="361774" y="63329"/>
                    <a:pt x="361774" y="63329"/>
                    <a:pt x="361774" y="63329"/>
                  </a:cubicBezTo>
                  <a:cubicBezTo>
                    <a:pt x="369638" y="63329"/>
                    <a:pt x="377503" y="63329"/>
                    <a:pt x="377503" y="63329"/>
                  </a:cubicBezTo>
                  <a:cubicBezTo>
                    <a:pt x="377503" y="63329"/>
                    <a:pt x="377503" y="63329"/>
                    <a:pt x="385368" y="63329"/>
                  </a:cubicBezTo>
                  <a:cubicBezTo>
                    <a:pt x="385368" y="55413"/>
                    <a:pt x="385368" y="55413"/>
                    <a:pt x="385368" y="55413"/>
                  </a:cubicBezTo>
                  <a:cubicBezTo>
                    <a:pt x="377503" y="55413"/>
                    <a:pt x="377503" y="55413"/>
                    <a:pt x="369638" y="55413"/>
                  </a:cubicBezTo>
                  <a:cubicBezTo>
                    <a:pt x="393232" y="47497"/>
                    <a:pt x="393232" y="47497"/>
                    <a:pt x="393232" y="47497"/>
                  </a:cubicBezTo>
                  <a:cubicBezTo>
                    <a:pt x="401097" y="47497"/>
                    <a:pt x="401097" y="47497"/>
                    <a:pt x="401097" y="39581"/>
                  </a:cubicBezTo>
                  <a:cubicBezTo>
                    <a:pt x="401097" y="39581"/>
                    <a:pt x="401097" y="39581"/>
                    <a:pt x="401097" y="39581"/>
                  </a:cubicBezTo>
                  <a:cubicBezTo>
                    <a:pt x="401097" y="31664"/>
                    <a:pt x="393232" y="31664"/>
                    <a:pt x="385368" y="31664"/>
                  </a:cubicBezTo>
                  <a:cubicBezTo>
                    <a:pt x="377503" y="31664"/>
                    <a:pt x="377503" y="31664"/>
                    <a:pt x="369638" y="31664"/>
                  </a:cubicBezTo>
                  <a:cubicBezTo>
                    <a:pt x="369638" y="39581"/>
                    <a:pt x="369638" y="39581"/>
                    <a:pt x="369638" y="39581"/>
                  </a:cubicBezTo>
                  <a:cubicBezTo>
                    <a:pt x="361774" y="39581"/>
                    <a:pt x="361774" y="39581"/>
                    <a:pt x="361774" y="31664"/>
                  </a:cubicBezTo>
                  <a:cubicBezTo>
                    <a:pt x="353909" y="39581"/>
                    <a:pt x="353909" y="39581"/>
                    <a:pt x="353909" y="39581"/>
                  </a:cubicBezTo>
                  <a:cubicBezTo>
                    <a:pt x="346044" y="47497"/>
                    <a:pt x="346044" y="47497"/>
                    <a:pt x="338180" y="55413"/>
                  </a:cubicBezTo>
                  <a:cubicBezTo>
                    <a:pt x="338180" y="47497"/>
                    <a:pt x="338180" y="47497"/>
                    <a:pt x="346044" y="39581"/>
                  </a:cubicBezTo>
                  <a:cubicBezTo>
                    <a:pt x="346044" y="31664"/>
                    <a:pt x="346044" y="23748"/>
                    <a:pt x="338180" y="23748"/>
                  </a:cubicBezTo>
                  <a:cubicBezTo>
                    <a:pt x="338180" y="23748"/>
                    <a:pt x="338180" y="23748"/>
                    <a:pt x="338180" y="23748"/>
                  </a:cubicBezTo>
                  <a:cubicBezTo>
                    <a:pt x="330315" y="31664"/>
                    <a:pt x="330315" y="39581"/>
                    <a:pt x="322451" y="39581"/>
                  </a:cubicBezTo>
                  <a:cubicBezTo>
                    <a:pt x="322451" y="39581"/>
                    <a:pt x="322451" y="39581"/>
                    <a:pt x="322451" y="39581"/>
                  </a:cubicBezTo>
                  <a:cubicBezTo>
                    <a:pt x="330315" y="31664"/>
                    <a:pt x="330315" y="31664"/>
                    <a:pt x="330315" y="31664"/>
                  </a:cubicBezTo>
                  <a:cubicBezTo>
                    <a:pt x="322451" y="31664"/>
                    <a:pt x="322451" y="31664"/>
                    <a:pt x="322451" y="31664"/>
                  </a:cubicBezTo>
                  <a:cubicBezTo>
                    <a:pt x="314586" y="31664"/>
                    <a:pt x="314586" y="31664"/>
                    <a:pt x="298857" y="31664"/>
                  </a:cubicBezTo>
                  <a:cubicBezTo>
                    <a:pt x="306721" y="23748"/>
                    <a:pt x="306721" y="23748"/>
                    <a:pt x="314586" y="23748"/>
                  </a:cubicBezTo>
                  <a:cubicBezTo>
                    <a:pt x="314586" y="23748"/>
                    <a:pt x="322451" y="23748"/>
                    <a:pt x="322451" y="23748"/>
                  </a:cubicBezTo>
                  <a:cubicBezTo>
                    <a:pt x="322451" y="23748"/>
                    <a:pt x="322451" y="23748"/>
                    <a:pt x="330315" y="23748"/>
                  </a:cubicBezTo>
                  <a:cubicBezTo>
                    <a:pt x="338180" y="23748"/>
                    <a:pt x="338180" y="23748"/>
                    <a:pt x="346044" y="23748"/>
                  </a:cubicBezTo>
                  <a:cubicBezTo>
                    <a:pt x="346044" y="23748"/>
                    <a:pt x="322451" y="0"/>
                    <a:pt x="298857" y="0"/>
                  </a:cubicBezTo>
                </a:path>
              </a:pathLst>
            </a:custGeom>
            <a:solidFill>
              <a:schemeClr val="tx2">
                <a:lumMod val="40000"/>
                <a:lumOff val="60000"/>
              </a:schemeClr>
            </a:solidFill>
            <a:ln>
              <a:noFill/>
            </a:ln>
          </p:spPr>
          <p:txBody>
            <a:bodyPr anchor="ctr"/>
            <a:lstStyle/>
            <a:p>
              <a:pPr algn="ctr"/>
              <a:endParaRPr sz="2930" b="1"/>
            </a:p>
          </p:txBody>
        </p:sp>
        <p:sp>
          <p:nvSpPr>
            <p:cNvPr id="272" name="ïś1iḍé"/>
            <p:cNvSpPr/>
            <p:nvPr/>
          </p:nvSpPr>
          <p:spPr>
            <a:xfrm>
              <a:off x="5594038" y="2968787"/>
              <a:ext cx="32303" cy="14806"/>
            </a:xfrm>
            <a:custGeom>
              <a:avLst/>
              <a:gdLst/>
              <a:ahLst/>
              <a:cxnLst/>
              <a:rect l="0" t="0" r="r" b="b"/>
              <a:pathLst>
                <a:path w="32303" h="14806">
                  <a:moveTo>
                    <a:pt x="8076" y="0"/>
                  </a:moveTo>
                  <a:cubicBezTo>
                    <a:pt x="0" y="0"/>
                    <a:pt x="0" y="0"/>
                    <a:pt x="0" y="0"/>
                  </a:cubicBezTo>
                  <a:cubicBezTo>
                    <a:pt x="16152" y="14806"/>
                    <a:pt x="16152" y="14806"/>
                    <a:pt x="16152" y="14806"/>
                  </a:cubicBezTo>
                  <a:cubicBezTo>
                    <a:pt x="16152" y="14806"/>
                    <a:pt x="24227" y="14806"/>
                    <a:pt x="32303" y="14806"/>
                  </a:cubicBezTo>
                  <a:cubicBezTo>
                    <a:pt x="32303" y="14806"/>
                    <a:pt x="32303" y="14806"/>
                    <a:pt x="32303" y="14806"/>
                  </a:cubicBezTo>
                  <a:cubicBezTo>
                    <a:pt x="32303" y="14806"/>
                    <a:pt x="32303" y="14806"/>
                    <a:pt x="32303" y="14806"/>
                  </a:cubicBezTo>
                  <a:cubicBezTo>
                    <a:pt x="32303" y="14806"/>
                    <a:pt x="32303" y="14806"/>
                    <a:pt x="32303" y="14806"/>
                  </a:cubicBezTo>
                  <a:cubicBezTo>
                    <a:pt x="32303" y="7403"/>
                    <a:pt x="32303" y="7403"/>
                    <a:pt x="32303" y="7403"/>
                  </a:cubicBezTo>
                  <a:cubicBezTo>
                    <a:pt x="24227" y="7403"/>
                    <a:pt x="24227" y="0"/>
                    <a:pt x="16152" y="0"/>
                  </a:cubicBezTo>
                  <a:cubicBezTo>
                    <a:pt x="16152" y="0"/>
                    <a:pt x="16152" y="0"/>
                    <a:pt x="8076" y="0"/>
                  </a:cubicBezTo>
                </a:path>
              </a:pathLst>
            </a:custGeom>
            <a:solidFill>
              <a:schemeClr val="tx2">
                <a:lumMod val="40000"/>
                <a:lumOff val="60000"/>
              </a:schemeClr>
            </a:solidFill>
            <a:ln>
              <a:noFill/>
            </a:ln>
          </p:spPr>
          <p:txBody>
            <a:bodyPr anchor="ctr"/>
            <a:lstStyle/>
            <a:p>
              <a:pPr algn="ctr"/>
              <a:endParaRPr sz="2930" b="1"/>
            </a:p>
          </p:txBody>
        </p:sp>
        <p:sp>
          <p:nvSpPr>
            <p:cNvPr id="273" name="ïş1íḋè"/>
            <p:cNvSpPr/>
            <p:nvPr/>
          </p:nvSpPr>
          <p:spPr>
            <a:xfrm>
              <a:off x="6168765" y="2652486"/>
              <a:ext cx="126521" cy="63261"/>
            </a:xfrm>
            <a:custGeom>
              <a:avLst/>
              <a:gdLst/>
              <a:ahLst/>
              <a:cxnLst/>
              <a:rect l="0" t="0" r="r" b="b"/>
              <a:pathLst>
                <a:path w="126521" h="63261">
                  <a:moveTo>
                    <a:pt x="94891" y="0"/>
                  </a:moveTo>
                  <a:cubicBezTo>
                    <a:pt x="86983" y="0"/>
                    <a:pt x="86983" y="0"/>
                    <a:pt x="86983" y="0"/>
                  </a:cubicBezTo>
                  <a:cubicBezTo>
                    <a:pt x="79076" y="7908"/>
                    <a:pt x="79076" y="7908"/>
                    <a:pt x="79076" y="7908"/>
                  </a:cubicBezTo>
                  <a:cubicBezTo>
                    <a:pt x="71168" y="7908"/>
                    <a:pt x="71168" y="7908"/>
                    <a:pt x="71168" y="7908"/>
                  </a:cubicBezTo>
                  <a:cubicBezTo>
                    <a:pt x="63261" y="7908"/>
                    <a:pt x="63261" y="7908"/>
                    <a:pt x="63261" y="7908"/>
                  </a:cubicBezTo>
                  <a:cubicBezTo>
                    <a:pt x="63261" y="15815"/>
                    <a:pt x="55353" y="15815"/>
                    <a:pt x="55353" y="15815"/>
                  </a:cubicBezTo>
                  <a:cubicBezTo>
                    <a:pt x="55353" y="7908"/>
                    <a:pt x="55353" y="7908"/>
                    <a:pt x="55353" y="7908"/>
                  </a:cubicBezTo>
                  <a:cubicBezTo>
                    <a:pt x="47445" y="7908"/>
                    <a:pt x="47445" y="7908"/>
                    <a:pt x="47445" y="7908"/>
                  </a:cubicBezTo>
                  <a:cubicBezTo>
                    <a:pt x="39538" y="15815"/>
                    <a:pt x="39538" y="15815"/>
                    <a:pt x="39538" y="15815"/>
                  </a:cubicBezTo>
                  <a:cubicBezTo>
                    <a:pt x="39538" y="15815"/>
                    <a:pt x="39538" y="15815"/>
                    <a:pt x="39538" y="15815"/>
                  </a:cubicBezTo>
                  <a:cubicBezTo>
                    <a:pt x="31630" y="7908"/>
                    <a:pt x="31630" y="7908"/>
                    <a:pt x="31630" y="7908"/>
                  </a:cubicBezTo>
                  <a:cubicBezTo>
                    <a:pt x="23723" y="0"/>
                    <a:pt x="23723" y="0"/>
                    <a:pt x="23723" y="0"/>
                  </a:cubicBezTo>
                  <a:cubicBezTo>
                    <a:pt x="15815" y="0"/>
                    <a:pt x="15815" y="0"/>
                    <a:pt x="15815" y="0"/>
                  </a:cubicBezTo>
                  <a:cubicBezTo>
                    <a:pt x="7908" y="7908"/>
                    <a:pt x="7908" y="7908"/>
                    <a:pt x="7908" y="7908"/>
                  </a:cubicBezTo>
                  <a:cubicBezTo>
                    <a:pt x="0" y="23723"/>
                    <a:pt x="0" y="23723"/>
                    <a:pt x="0" y="23723"/>
                  </a:cubicBezTo>
                  <a:cubicBezTo>
                    <a:pt x="15815" y="23723"/>
                    <a:pt x="15815" y="23723"/>
                    <a:pt x="15815" y="23723"/>
                  </a:cubicBezTo>
                  <a:cubicBezTo>
                    <a:pt x="15815" y="31631"/>
                    <a:pt x="15815" y="31631"/>
                    <a:pt x="15815" y="31631"/>
                  </a:cubicBezTo>
                  <a:cubicBezTo>
                    <a:pt x="7908" y="23723"/>
                    <a:pt x="7908" y="23723"/>
                    <a:pt x="7908" y="23723"/>
                  </a:cubicBezTo>
                  <a:cubicBezTo>
                    <a:pt x="7908" y="31631"/>
                    <a:pt x="7908" y="31631"/>
                    <a:pt x="7908" y="31631"/>
                  </a:cubicBezTo>
                  <a:cubicBezTo>
                    <a:pt x="15815" y="39538"/>
                    <a:pt x="15815" y="39538"/>
                    <a:pt x="15815" y="39538"/>
                  </a:cubicBezTo>
                  <a:cubicBezTo>
                    <a:pt x="23723" y="39538"/>
                    <a:pt x="23723" y="39538"/>
                    <a:pt x="23723" y="39538"/>
                  </a:cubicBezTo>
                  <a:cubicBezTo>
                    <a:pt x="31630" y="39538"/>
                    <a:pt x="31630" y="39538"/>
                    <a:pt x="31630" y="39538"/>
                  </a:cubicBezTo>
                  <a:cubicBezTo>
                    <a:pt x="31630" y="39538"/>
                    <a:pt x="31630" y="47446"/>
                    <a:pt x="15815" y="55353"/>
                  </a:cubicBezTo>
                  <a:cubicBezTo>
                    <a:pt x="31630" y="55353"/>
                    <a:pt x="31630" y="55353"/>
                    <a:pt x="31630" y="55353"/>
                  </a:cubicBezTo>
                  <a:cubicBezTo>
                    <a:pt x="39538" y="55353"/>
                    <a:pt x="39538" y="55353"/>
                    <a:pt x="47445" y="55353"/>
                  </a:cubicBezTo>
                  <a:cubicBezTo>
                    <a:pt x="55353" y="63261"/>
                    <a:pt x="55353" y="63261"/>
                    <a:pt x="55353" y="63261"/>
                  </a:cubicBezTo>
                  <a:cubicBezTo>
                    <a:pt x="63261" y="63261"/>
                    <a:pt x="71168" y="63261"/>
                    <a:pt x="71168" y="63261"/>
                  </a:cubicBezTo>
                  <a:cubicBezTo>
                    <a:pt x="79076" y="55353"/>
                    <a:pt x="86983" y="47446"/>
                    <a:pt x="102798" y="47446"/>
                  </a:cubicBezTo>
                  <a:cubicBezTo>
                    <a:pt x="102798" y="47446"/>
                    <a:pt x="110706" y="47446"/>
                    <a:pt x="126521" y="23723"/>
                  </a:cubicBezTo>
                  <a:cubicBezTo>
                    <a:pt x="126521" y="23723"/>
                    <a:pt x="126521" y="23723"/>
                    <a:pt x="126521" y="23723"/>
                  </a:cubicBezTo>
                  <a:cubicBezTo>
                    <a:pt x="118613" y="7908"/>
                    <a:pt x="118613" y="7908"/>
                    <a:pt x="118613" y="7908"/>
                  </a:cubicBezTo>
                  <a:cubicBezTo>
                    <a:pt x="102798" y="7908"/>
                    <a:pt x="102798" y="7908"/>
                    <a:pt x="102798" y="7908"/>
                  </a:cubicBezTo>
                  <a:cubicBezTo>
                    <a:pt x="94891" y="0"/>
                    <a:pt x="94891" y="0"/>
                    <a:pt x="94891" y="0"/>
                  </a:cubicBezTo>
                </a:path>
              </a:pathLst>
            </a:custGeom>
            <a:solidFill>
              <a:schemeClr val="tx2">
                <a:lumMod val="40000"/>
                <a:lumOff val="60000"/>
              </a:schemeClr>
            </a:solidFill>
            <a:ln>
              <a:noFill/>
            </a:ln>
          </p:spPr>
          <p:txBody>
            <a:bodyPr anchor="ctr"/>
            <a:lstStyle/>
            <a:p>
              <a:pPr algn="ctr"/>
              <a:endParaRPr sz="2930" b="1"/>
            </a:p>
          </p:txBody>
        </p:sp>
        <p:sp>
          <p:nvSpPr>
            <p:cNvPr id="274" name="iṩ1íḍé"/>
            <p:cNvSpPr/>
            <p:nvPr/>
          </p:nvSpPr>
          <p:spPr>
            <a:xfrm>
              <a:off x="6373352" y="2881300"/>
              <a:ext cx="71337" cy="71337"/>
            </a:xfrm>
            <a:custGeom>
              <a:avLst/>
              <a:gdLst/>
              <a:ahLst/>
              <a:cxnLst/>
              <a:rect l="0" t="0" r="r" b="b"/>
              <a:pathLst>
                <a:path w="71337" h="71337">
                  <a:moveTo>
                    <a:pt x="47558" y="0"/>
                  </a:moveTo>
                  <a:cubicBezTo>
                    <a:pt x="47558" y="0"/>
                    <a:pt x="47558" y="0"/>
                    <a:pt x="47558" y="0"/>
                  </a:cubicBezTo>
                  <a:cubicBezTo>
                    <a:pt x="47558" y="0"/>
                    <a:pt x="47558" y="0"/>
                    <a:pt x="47558" y="0"/>
                  </a:cubicBezTo>
                  <a:cubicBezTo>
                    <a:pt x="47558" y="0"/>
                    <a:pt x="47558" y="0"/>
                    <a:pt x="47558" y="0"/>
                  </a:cubicBezTo>
                  <a:cubicBezTo>
                    <a:pt x="39632" y="0"/>
                    <a:pt x="39632" y="0"/>
                    <a:pt x="39632" y="0"/>
                  </a:cubicBezTo>
                  <a:cubicBezTo>
                    <a:pt x="39632" y="0"/>
                    <a:pt x="39632" y="0"/>
                    <a:pt x="39632" y="0"/>
                  </a:cubicBezTo>
                  <a:cubicBezTo>
                    <a:pt x="39632" y="0"/>
                    <a:pt x="39632" y="0"/>
                    <a:pt x="39632" y="0"/>
                  </a:cubicBezTo>
                  <a:cubicBezTo>
                    <a:pt x="31705" y="0"/>
                    <a:pt x="31705" y="0"/>
                    <a:pt x="31705" y="0"/>
                  </a:cubicBezTo>
                  <a:cubicBezTo>
                    <a:pt x="31705" y="0"/>
                    <a:pt x="31705" y="0"/>
                    <a:pt x="31705" y="0"/>
                  </a:cubicBezTo>
                  <a:cubicBezTo>
                    <a:pt x="31705" y="15853"/>
                    <a:pt x="23779" y="15853"/>
                    <a:pt x="15853" y="15853"/>
                  </a:cubicBezTo>
                  <a:cubicBezTo>
                    <a:pt x="15853" y="15853"/>
                    <a:pt x="7926" y="15853"/>
                    <a:pt x="7926" y="15853"/>
                  </a:cubicBezTo>
                  <a:cubicBezTo>
                    <a:pt x="0" y="31705"/>
                    <a:pt x="0" y="31705"/>
                    <a:pt x="0" y="31705"/>
                  </a:cubicBezTo>
                  <a:cubicBezTo>
                    <a:pt x="0" y="39632"/>
                    <a:pt x="0" y="39632"/>
                    <a:pt x="0" y="39632"/>
                  </a:cubicBezTo>
                  <a:cubicBezTo>
                    <a:pt x="0" y="39632"/>
                    <a:pt x="7926" y="39632"/>
                    <a:pt x="15853" y="39632"/>
                  </a:cubicBezTo>
                  <a:cubicBezTo>
                    <a:pt x="15853" y="39632"/>
                    <a:pt x="15853" y="39632"/>
                    <a:pt x="15853" y="39632"/>
                  </a:cubicBezTo>
                  <a:cubicBezTo>
                    <a:pt x="15853" y="47558"/>
                    <a:pt x="15853" y="47558"/>
                    <a:pt x="15853" y="47558"/>
                  </a:cubicBezTo>
                  <a:cubicBezTo>
                    <a:pt x="7926" y="55484"/>
                    <a:pt x="7926" y="55484"/>
                    <a:pt x="7926" y="55484"/>
                  </a:cubicBezTo>
                  <a:cubicBezTo>
                    <a:pt x="7926" y="71337"/>
                    <a:pt x="7926" y="71337"/>
                    <a:pt x="7926" y="71337"/>
                  </a:cubicBezTo>
                  <a:cubicBezTo>
                    <a:pt x="15853" y="71337"/>
                    <a:pt x="15853" y="71337"/>
                    <a:pt x="23779" y="71337"/>
                  </a:cubicBezTo>
                  <a:cubicBezTo>
                    <a:pt x="31705" y="63411"/>
                    <a:pt x="47558" y="63411"/>
                    <a:pt x="55484" y="55484"/>
                  </a:cubicBezTo>
                  <a:cubicBezTo>
                    <a:pt x="55484" y="31705"/>
                    <a:pt x="55484" y="31705"/>
                    <a:pt x="55484" y="31705"/>
                  </a:cubicBezTo>
                  <a:cubicBezTo>
                    <a:pt x="47558" y="23779"/>
                    <a:pt x="47558" y="23779"/>
                    <a:pt x="47558" y="23779"/>
                  </a:cubicBezTo>
                  <a:cubicBezTo>
                    <a:pt x="63411" y="15853"/>
                    <a:pt x="63411" y="15853"/>
                    <a:pt x="63411" y="15853"/>
                  </a:cubicBezTo>
                  <a:cubicBezTo>
                    <a:pt x="71337" y="7926"/>
                    <a:pt x="55484" y="0"/>
                    <a:pt x="47558" y="0"/>
                  </a:cubicBezTo>
                </a:path>
              </a:pathLst>
            </a:custGeom>
            <a:solidFill>
              <a:schemeClr val="tx2">
                <a:lumMod val="40000"/>
                <a:lumOff val="60000"/>
              </a:schemeClr>
            </a:solidFill>
            <a:ln>
              <a:noFill/>
            </a:ln>
          </p:spPr>
          <p:txBody>
            <a:bodyPr anchor="ctr"/>
            <a:lstStyle/>
            <a:p>
              <a:pPr algn="ctr"/>
              <a:endParaRPr sz="2930" b="1"/>
            </a:p>
          </p:txBody>
        </p:sp>
        <p:sp>
          <p:nvSpPr>
            <p:cNvPr id="275" name="iṡḷïḑé"/>
            <p:cNvSpPr/>
            <p:nvPr/>
          </p:nvSpPr>
          <p:spPr>
            <a:xfrm>
              <a:off x="6420460" y="2801887"/>
              <a:ext cx="126521" cy="181706"/>
            </a:xfrm>
            <a:custGeom>
              <a:avLst/>
              <a:gdLst/>
              <a:ahLst/>
              <a:cxnLst/>
              <a:rect l="0" t="0" r="r" b="b"/>
              <a:pathLst>
                <a:path w="126521" h="181706">
                  <a:moveTo>
                    <a:pt x="0" y="0"/>
                  </a:moveTo>
                  <a:cubicBezTo>
                    <a:pt x="7908" y="15801"/>
                    <a:pt x="7908" y="15801"/>
                    <a:pt x="7908" y="15801"/>
                  </a:cubicBezTo>
                  <a:cubicBezTo>
                    <a:pt x="0" y="15801"/>
                    <a:pt x="0" y="15801"/>
                    <a:pt x="0" y="15801"/>
                  </a:cubicBezTo>
                  <a:cubicBezTo>
                    <a:pt x="0" y="31601"/>
                    <a:pt x="0" y="31601"/>
                    <a:pt x="0" y="31601"/>
                  </a:cubicBezTo>
                  <a:cubicBezTo>
                    <a:pt x="7908" y="39501"/>
                    <a:pt x="7908" y="39501"/>
                    <a:pt x="7908" y="39501"/>
                  </a:cubicBezTo>
                  <a:cubicBezTo>
                    <a:pt x="7908" y="47402"/>
                    <a:pt x="7908" y="47402"/>
                    <a:pt x="7908" y="47402"/>
                  </a:cubicBezTo>
                  <a:cubicBezTo>
                    <a:pt x="7908" y="47402"/>
                    <a:pt x="7908" y="47402"/>
                    <a:pt x="7908" y="47402"/>
                  </a:cubicBezTo>
                  <a:cubicBezTo>
                    <a:pt x="0" y="63202"/>
                    <a:pt x="0" y="63202"/>
                    <a:pt x="0" y="63202"/>
                  </a:cubicBezTo>
                  <a:cubicBezTo>
                    <a:pt x="15815" y="63202"/>
                    <a:pt x="15815" y="63202"/>
                    <a:pt x="15815" y="63202"/>
                  </a:cubicBezTo>
                  <a:cubicBezTo>
                    <a:pt x="23723" y="55302"/>
                    <a:pt x="23723" y="55302"/>
                    <a:pt x="23723" y="55302"/>
                  </a:cubicBezTo>
                  <a:cubicBezTo>
                    <a:pt x="23723" y="63202"/>
                    <a:pt x="23723" y="63202"/>
                    <a:pt x="23723" y="63202"/>
                  </a:cubicBezTo>
                  <a:cubicBezTo>
                    <a:pt x="23723" y="71102"/>
                    <a:pt x="23723" y="71102"/>
                    <a:pt x="23723" y="71102"/>
                  </a:cubicBezTo>
                  <a:cubicBezTo>
                    <a:pt x="15815" y="79003"/>
                    <a:pt x="15815" y="79003"/>
                    <a:pt x="15815" y="79003"/>
                  </a:cubicBezTo>
                  <a:cubicBezTo>
                    <a:pt x="23723" y="86903"/>
                    <a:pt x="23723" y="86903"/>
                    <a:pt x="23723" y="86903"/>
                  </a:cubicBezTo>
                  <a:cubicBezTo>
                    <a:pt x="31630" y="86903"/>
                    <a:pt x="31630" y="86903"/>
                    <a:pt x="39538" y="86903"/>
                  </a:cubicBezTo>
                  <a:cubicBezTo>
                    <a:pt x="39538" y="79003"/>
                    <a:pt x="39538" y="79003"/>
                    <a:pt x="39538" y="79003"/>
                  </a:cubicBezTo>
                  <a:cubicBezTo>
                    <a:pt x="47445" y="79003"/>
                    <a:pt x="47445" y="79003"/>
                    <a:pt x="47445" y="79003"/>
                  </a:cubicBezTo>
                  <a:cubicBezTo>
                    <a:pt x="47445" y="86903"/>
                    <a:pt x="47445" y="86903"/>
                    <a:pt x="47445" y="86903"/>
                  </a:cubicBezTo>
                  <a:cubicBezTo>
                    <a:pt x="55353" y="94803"/>
                    <a:pt x="55353" y="94803"/>
                    <a:pt x="55353" y="94803"/>
                  </a:cubicBezTo>
                  <a:cubicBezTo>
                    <a:pt x="55353" y="110604"/>
                    <a:pt x="55353" y="110604"/>
                    <a:pt x="55353" y="110604"/>
                  </a:cubicBezTo>
                  <a:cubicBezTo>
                    <a:pt x="47445" y="110604"/>
                    <a:pt x="47445" y="110604"/>
                    <a:pt x="47445" y="110604"/>
                  </a:cubicBezTo>
                  <a:cubicBezTo>
                    <a:pt x="39538" y="110604"/>
                    <a:pt x="39538" y="110604"/>
                    <a:pt x="39538" y="110604"/>
                  </a:cubicBezTo>
                  <a:cubicBezTo>
                    <a:pt x="31630" y="118504"/>
                    <a:pt x="31630" y="118504"/>
                    <a:pt x="31630" y="118504"/>
                  </a:cubicBezTo>
                  <a:cubicBezTo>
                    <a:pt x="47445" y="118504"/>
                    <a:pt x="47445" y="126404"/>
                    <a:pt x="39538" y="134304"/>
                  </a:cubicBezTo>
                  <a:cubicBezTo>
                    <a:pt x="31630" y="142205"/>
                    <a:pt x="31630" y="142205"/>
                    <a:pt x="31630" y="142205"/>
                  </a:cubicBezTo>
                  <a:cubicBezTo>
                    <a:pt x="39538" y="150105"/>
                    <a:pt x="39538" y="150105"/>
                    <a:pt x="39538" y="150105"/>
                  </a:cubicBezTo>
                  <a:cubicBezTo>
                    <a:pt x="47445" y="142205"/>
                    <a:pt x="47445" y="142205"/>
                    <a:pt x="47445" y="142205"/>
                  </a:cubicBezTo>
                  <a:cubicBezTo>
                    <a:pt x="55353" y="150105"/>
                    <a:pt x="55353" y="150105"/>
                    <a:pt x="55353" y="150105"/>
                  </a:cubicBezTo>
                  <a:cubicBezTo>
                    <a:pt x="63261" y="142205"/>
                    <a:pt x="63261" y="142205"/>
                    <a:pt x="63261" y="142205"/>
                  </a:cubicBezTo>
                  <a:cubicBezTo>
                    <a:pt x="71168" y="142205"/>
                    <a:pt x="71168" y="142205"/>
                    <a:pt x="71168" y="142205"/>
                  </a:cubicBezTo>
                  <a:cubicBezTo>
                    <a:pt x="71168" y="150105"/>
                    <a:pt x="71168" y="150105"/>
                    <a:pt x="71168" y="150105"/>
                  </a:cubicBezTo>
                  <a:cubicBezTo>
                    <a:pt x="63261" y="158005"/>
                    <a:pt x="63261" y="158005"/>
                    <a:pt x="63261" y="158005"/>
                  </a:cubicBezTo>
                  <a:cubicBezTo>
                    <a:pt x="47445" y="150105"/>
                    <a:pt x="47445" y="150105"/>
                    <a:pt x="47445" y="150105"/>
                  </a:cubicBezTo>
                  <a:cubicBezTo>
                    <a:pt x="31630" y="173806"/>
                    <a:pt x="31630" y="173806"/>
                    <a:pt x="31630" y="173806"/>
                  </a:cubicBezTo>
                  <a:cubicBezTo>
                    <a:pt x="39538" y="181706"/>
                    <a:pt x="39538" y="181706"/>
                    <a:pt x="39538" y="181706"/>
                  </a:cubicBezTo>
                  <a:cubicBezTo>
                    <a:pt x="47445" y="173806"/>
                    <a:pt x="55353" y="173806"/>
                    <a:pt x="63261" y="173806"/>
                  </a:cubicBezTo>
                  <a:cubicBezTo>
                    <a:pt x="63261" y="158005"/>
                    <a:pt x="63261" y="158005"/>
                    <a:pt x="63261" y="158005"/>
                  </a:cubicBezTo>
                  <a:cubicBezTo>
                    <a:pt x="63261" y="158005"/>
                    <a:pt x="71168" y="158005"/>
                    <a:pt x="71168" y="158005"/>
                  </a:cubicBezTo>
                  <a:cubicBezTo>
                    <a:pt x="86983" y="165905"/>
                    <a:pt x="86983" y="165905"/>
                    <a:pt x="86983" y="165905"/>
                  </a:cubicBezTo>
                  <a:cubicBezTo>
                    <a:pt x="94891" y="165905"/>
                    <a:pt x="102798" y="165905"/>
                    <a:pt x="110706" y="165905"/>
                  </a:cubicBezTo>
                  <a:cubicBezTo>
                    <a:pt x="118613" y="158005"/>
                    <a:pt x="118613" y="158005"/>
                    <a:pt x="118613" y="158005"/>
                  </a:cubicBezTo>
                  <a:cubicBezTo>
                    <a:pt x="126521" y="150105"/>
                    <a:pt x="126521" y="150105"/>
                    <a:pt x="126521" y="150105"/>
                  </a:cubicBezTo>
                  <a:cubicBezTo>
                    <a:pt x="110706" y="150105"/>
                    <a:pt x="110706" y="150105"/>
                    <a:pt x="110706" y="150105"/>
                  </a:cubicBezTo>
                  <a:cubicBezTo>
                    <a:pt x="118613" y="142205"/>
                    <a:pt x="126521" y="134304"/>
                    <a:pt x="126521" y="126404"/>
                  </a:cubicBezTo>
                  <a:cubicBezTo>
                    <a:pt x="126521" y="126404"/>
                    <a:pt x="126521" y="126404"/>
                    <a:pt x="118613" y="118504"/>
                  </a:cubicBezTo>
                  <a:cubicBezTo>
                    <a:pt x="102798" y="118504"/>
                    <a:pt x="102798" y="118504"/>
                    <a:pt x="102798" y="118504"/>
                  </a:cubicBezTo>
                  <a:cubicBezTo>
                    <a:pt x="94891" y="118504"/>
                    <a:pt x="94891" y="118504"/>
                    <a:pt x="94891" y="118504"/>
                  </a:cubicBezTo>
                  <a:cubicBezTo>
                    <a:pt x="94891" y="102703"/>
                    <a:pt x="94891" y="102703"/>
                    <a:pt x="94891" y="102703"/>
                  </a:cubicBezTo>
                  <a:cubicBezTo>
                    <a:pt x="79076" y="79003"/>
                    <a:pt x="79076" y="79003"/>
                    <a:pt x="79076" y="79003"/>
                  </a:cubicBezTo>
                  <a:cubicBezTo>
                    <a:pt x="71168" y="79003"/>
                    <a:pt x="71168" y="79003"/>
                    <a:pt x="71168" y="79003"/>
                  </a:cubicBezTo>
                  <a:cubicBezTo>
                    <a:pt x="63261" y="63202"/>
                    <a:pt x="63261" y="63202"/>
                    <a:pt x="63261" y="63202"/>
                  </a:cubicBezTo>
                  <a:cubicBezTo>
                    <a:pt x="55353" y="55302"/>
                    <a:pt x="55353" y="55302"/>
                    <a:pt x="55353" y="55302"/>
                  </a:cubicBezTo>
                  <a:cubicBezTo>
                    <a:pt x="55353" y="55302"/>
                    <a:pt x="47445" y="55302"/>
                    <a:pt x="47445" y="55302"/>
                  </a:cubicBezTo>
                  <a:cubicBezTo>
                    <a:pt x="39538" y="63202"/>
                    <a:pt x="39538" y="63202"/>
                    <a:pt x="39538" y="63202"/>
                  </a:cubicBezTo>
                  <a:cubicBezTo>
                    <a:pt x="39538" y="63202"/>
                    <a:pt x="39538" y="63202"/>
                    <a:pt x="39538" y="63202"/>
                  </a:cubicBezTo>
                  <a:cubicBezTo>
                    <a:pt x="31630" y="55302"/>
                    <a:pt x="31630" y="55302"/>
                    <a:pt x="31630" y="55302"/>
                  </a:cubicBezTo>
                  <a:cubicBezTo>
                    <a:pt x="39538" y="47402"/>
                    <a:pt x="39538" y="47402"/>
                    <a:pt x="39538" y="47402"/>
                  </a:cubicBezTo>
                  <a:cubicBezTo>
                    <a:pt x="47445" y="31601"/>
                    <a:pt x="47445" y="31601"/>
                    <a:pt x="47445" y="31601"/>
                  </a:cubicBezTo>
                  <a:cubicBezTo>
                    <a:pt x="47445" y="23701"/>
                    <a:pt x="47445" y="23701"/>
                    <a:pt x="47445" y="23701"/>
                  </a:cubicBezTo>
                  <a:cubicBezTo>
                    <a:pt x="31630" y="23701"/>
                    <a:pt x="31630" y="23701"/>
                    <a:pt x="31630" y="23701"/>
                  </a:cubicBezTo>
                  <a:cubicBezTo>
                    <a:pt x="23723" y="31601"/>
                    <a:pt x="23723" y="31601"/>
                    <a:pt x="23723" y="31601"/>
                  </a:cubicBezTo>
                  <a:cubicBezTo>
                    <a:pt x="15815" y="23701"/>
                    <a:pt x="15815" y="23701"/>
                    <a:pt x="15815" y="23701"/>
                  </a:cubicBezTo>
                  <a:cubicBezTo>
                    <a:pt x="23723" y="15801"/>
                    <a:pt x="23723" y="15801"/>
                    <a:pt x="23723" y="15801"/>
                  </a:cubicBezTo>
                  <a:cubicBezTo>
                    <a:pt x="31630" y="7900"/>
                    <a:pt x="31630" y="7900"/>
                    <a:pt x="31630" y="7900"/>
                  </a:cubicBezTo>
                  <a:cubicBezTo>
                    <a:pt x="15815" y="0"/>
                    <a:pt x="15815" y="0"/>
                    <a:pt x="15815" y="0"/>
                  </a:cubicBezTo>
                  <a:cubicBezTo>
                    <a:pt x="0" y="0"/>
                    <a:pt x="0" y="0"/>
                    <a:pt x="0" y="0"/>
                  </a:cubicBezTo>
                </a:path>
              </a:pathLst>
            </a:custGeom>
            <a:solidFill>
              <a:schemeClr val="tx2">
                <a:lumMod val="40000"/>
                <a:lumOff val="60000"/>
              </a:schemeClr>
            </a:solidFill>
            <a:ln>
              <a:noFill/>
            </a:ln>
          </p:spPr>
          <p:txBody>
            <a:bodyPr anchor="ctr"/>
            <a:lstStyle/>
            <a:p>
              <a:pPr algn="ctr"/>
              <a:endParaRPr sz="2930" b="1"/>
            </a:p>
          </p:txBody>
        </p:sp>
        <p:sp>
          <p:nvSpPr>
            <p:cNvPr id="276" name="îŝlîḍê"/>
            <p:cNvSpPr/>
            <p:nvPr/>
          </p:nvSpPr>
          <p:spPr>
            <a:xfrm>
              <a:off x="6389504" y="2360411"/>
              <a:ext cx="47109" cy="22882"/>
            </a:xfrm>
            <a:custGeom>
              <a:avLst/>
              <a:gdLst/>
              <a:ahLst/>
              <a:cxnLst/>
              <a:rect l="0" t="0" r="r" b="b"/>
              <a:pathLst>
                <a:path w="47109" h="22882">
                  <a:moveTo>
                    <a:pt x="16152" y="0"/>
                  </a:moveTo>
                  <a:lnTo>
                    <a:pt x="16152" y="0"/>
                  </a:lnTo>
                  <a:lnTo>
                    <a:pt x="8076" y="0"/>
                  </a:lnTo>
                  <a:lnTo>
                    <a:pt x="0" y="0"/>
                  </a:lnTo>
                  <a:lnTo>
                    <a:pt x="0" y="6730"/>
                  </a:lnTo>
                  <a:lnTo>
                    <a:pt x="8076" y="14806"/>
                  </a:lnTo>
                  <a:lnTo>
                    <a:pt x="16152" y="14806"/>
                  </a:lnTo>
                  <a:lnTo>
                    <a:pt x="16152" y="6730"/>
                  </a:lnTo>
                  <a:lnTo>
                    <a:pt x="16152" y="6730"/>
                  </a:lnTo>
                  <a:lnTo>
                    <a:pt x="22882" y="6730"/>
                  </a:lnTo>
                  <a:lnTo>
                    <a:pt x="22882" y="14806"/>
                  </a:lnTo>
                  <a:lnTo>
                    <a:pt x="16152" y="14806"/>
                  </a:lnTo>
                  <a:lnTo>
                    <a:pt x="22882" y="14806"/>
                  </a:lnTo>
                  <a:lnTo>
                    <a:pt x="30957" y="14806"/>
                  </a:lnTo>
                  <a:lnTo>
                    <a:pt x="30957" y="14806"/>
                  </a:lnTo>
                  <a:lnTo>
                    <a:pt x="39033" y="22882"/>
                  </a:lnTo>
                  <a:lnTo>
                    <a:pt x="47109" y="22882"/>
                  </a:lnTo>
                  <a:lnTo>
                    <a:pt x="39033" y="14806"/>
                  </a:lnTo>
                  <a:lnTo>
                    <a:pt x="47109" y="14806"/>
                  </a:lnTo>
                  <a:lnTo>
                    <a:pt x="47109" y="6730"/>
                  </a:lnTo>
                  <a:lnTo>
                    <a:pt x="39033" y="0"/>
                  </a:lnTo>
                  <a:lnTo>
                    <a:pt x="22882" y="0"/>
                  </a:lnTo>
                  <a:lnTo>
                    <a:pt x="22882" y="0"/>
                  </a:lnTo>
                  <a:lnTo>
                    <a:pt x="16152" y="0"/>
                  </a:lnTo>
                  <a:close/>
                </a:path>
              </a:pathLst>
            </a:custGeom>
            <a:solidFill>
              <a:schemeClr val="tx2">
                <a:lumMod val="40000"/>
                <a:lumOff val="60000"/>
              </a:schemeClr>
            </a:solidFill>
            <a:ln>
              <a:noFill/>
            </a:ln>
          </p:spPr>
          <p:txBody>
            <a:bodyPr anchor="ctr"/>
            <a:lstStyle/>
            <a:p>
              <a:pPr algn="ctr"/>
              <a:endParaRPr sz="2930" b="1"/>
            </a:p>
          </p:txBody>
        </p:sp>
        <p:sp>
          <p:nvSpPr>
            <p:cNvPr id="277" name="ïS1iďe"/>
            <p:cNvSpPr/>
            <p:nvPr/>
          </p:nvSpPr>
          <p:spPr>
            <a:xfrm>
              <a:off x="6389504" y="2360411"/>
              <a:ext cx="47109" cy="22882"/>
            </a:xfrm>
            <a:custGeom>
              <a:avLst/>
              <a:gdLst/>
              <a:ahLst/>
              <a:cxnLst/>
              <a:rect l="0" t="0" r="r" b="b"/>
              <a:pathLst>
                <a:path w="47109" h="22882">
                  <a:moveTo>
                    <a:pt x="16152" y="0"/>
                  </a:moveTo>
                  <a:lnTo>
                    <a:pt x="16152" y="0"/>
                  </a:lnTo>
                  <a:lnTo>
                    <a:pt x="8076" y="0"/>
                  </a:lnTo>
                  <a:lnTo>
                    <a:pt x="0" y="0"/>
                  </a:lnTo>
                  <a:lnTo>
                    <a:pt x="0" y="6730"/>
                  </a:lnTo>
                  <a:lnTo>
                    <a:pt x="8076" y="14806"/>
                  </a:lnTo>
                  <a:lnTo>
                    <a:pt x="16152" y="14806"/>
                  </a:lnTo>
                  <a:lnTo>
                    <a:pt x="16152" y="6730"/>
                  </a:lnTo>
                  <a:lnTo>
                    <a:pt x="16152" y="6730"/>
                  </a:lnTo>
                  <a:lnTo>
                    <a:pt x="22882" y="6730"/>
                  </a:lnTo>
                  <a:lnTo>
                    <a:pt x="22882" y="14806"/>
                  </a:lnTo>
                  <a:lnTo>
                    <a:pt x="16152" y="14806"/>
                  </a:lnTo>
                  <a:lnTo>
                    <a:pt x="22882" y="14806"/>
                  </a:lnTo>
                  <a:lnTo>
                    <a:pt x="30957" y="14806"/>
                  </a:lnTo>
                  <a:lnTo>
                    <a:pt x="30957" y="14806"/>
                  </a:lnTo>
                  <a:lnTo>
                    <a:pt x="39033" y="22882"/>
                  </a:lnTo>
                  <a:lnTo>
                    <a:pt x="47109" y="22882"/>
                  </a:lnTo>
                  <a:lnTo>
                    <a:pt x="39033" y="14806"/>
                  </a:lnTo>
                  <a:lnTo>
                    <a:pt x="47109" y="14806"/>
                  </a:lnTo>
                  <a:lnTo>
                    <a:pt x="47109" y="6730"/>
                  </a:lnTo>
                  <a:lnTo>
                    <a:pt x="39033" y="0"/>
                  </a:lnTo>
                  <a:lnTo>
                    <a:pt x="22882" y="0"/>
                  </a:lnTo>
                  <a:lnTo>
                    <a:pt x="22882" y="0"/>
                  </a:lnTo>
                  <a:lnTo>
                    <a:pt x="16152" y="0"/>
                  </a:lnTo>
                </a:path>
              </a:pathLst>
            </a:custGeom>
            <a:solidFill>
              <a:schemeClr val="tx2">
                <a:lumMod val="40000"/>
                <a:lumOff val="60000"/>
              </a:schemeClr>
            </a:solidFill>
            <a:ln>
              <a:noFill/>
            </a:ln>
          </p:spPr>
          <p:txBody>
            <a:bodyPr anchor="ctr"/>
            <a:lstStyle/>
            <a:p>
              <a:pPr algn="ctr"/>
              <a:endParaRPr sz="2930" b="1"/>
            </a:p>
          </p:txBody>
        </p:sp>
        <p:sp>
          <p:nvSpPr>
            <p:cNvPr id="278" name="ïṩlïdé"/>
            <p:cNvSpPr/>
            <p:nvPr/>
          </p:nvSpPr>
          <p:spPr>
            <a:xfrm>
              <a:off x="6625047" y="2857072"/>
              <a:ext cx="8076" cy="16152"/>
            </a:xfrm>
            <a:custGeom>
              <a:avLst/>
              <a:gdLst/>
              <a:ahLst/>
              <a:cxnLst/>
              <a:rect l="0" t="0" r="r" b="b"/>
              <a:pathLst>
                <a:path w="8076" h="16152">
                  <a:moveTo>
                    <a:pt x="8076" y="0"/>
                  </a:moveTo>
                  <a:cubicBezTo>
                    <a:pt x="0" y="0"/>
                    <a:pt x="0" y="0"/>
                    <a:pt x="0" y="0"/>
                  </a:cubicBezTo>
                  <a:cubicBezTo>
                    <a:pt x="0" y="0"/>
                    <a:pt x="0" y="8076"/>
                    <a:pt x="0" y="8076"/>
                  </a:cubicBezTo>
                  <a:cubicBezTo>
                    <a:pt x="8076" y="16152"/>
                    <a:pt x="8076" y="16152"/>
                    <a:pt x="8076" y="16152"/>
                  </a:cubicBezTo>
                  <a:cubicBezTo>
                    <a:pt x="8076" y="0"/>
                    <a:pt x="8076" y="0"/>
                    <a:pt x="8076" y="0"/>
                  </a:cubicBezTo>
                  <a:cubicBezTo>
                    <a:pt x="8076" y="0"/>
                    <a:pt x="8076" y="0"/>
                    <a:pt x="8076" y="0"/>
                  </a:cubicBezTo>
                </a:path>
              </a:pathLst>
            </a:custGeom>
            <a:solidFill>
              <a:schemeClr val="tx2">
                <a:lumMod val="40000"/>
                <a:lumOff val="60000"/>
              </a:schemeClr>
            </a:solidFill>
            <a:ln>
              <a:noFill/>
            </a:ln>
          </p:spPr>
          <p:txBody>
            <a:bodyPr anchor="ctr"/>
            <a:lstStyle/>
            <a:p>
              <a:pPr algn="ctr"/>
              <a:endParaRPr sz="2930" b="1"/>
            </a:p>
          </p:txBody>
        </p:sp>
        <p:sp>
          <p:nvSpPr>
            <p:cNvPr id="279" name="ïśļíḓè"/>
            <p:cNvSpPr/>
            <p:nvPr/>
          </p:nvSpPr>
          <p:spPr>
            <a:xfrm>
              <a:off x="6633123" y="2848997"/>
              <a:ext cx="24227" cy="16152"/>
            </a:xfrm>
            <a:custGeom>
              <a:avLst/>
              <a:gdLst/>
              <a:ahLst/>
              <a:cxnLst/>
              <a:rect l="0" t="0" r="r" b="b"/>
              <a:pathLst>
                <a:path w="24227" h="16152">
                  <a:moveTo>
                    <a:pt x="8076" y="0"/>
                  </a:moveTo>
                  <a:cubicBezTo>
                    <a:pt x="8076" y="8076"/>
                    <a:pt x="0" y="8076"/>
                    <a:pt x="0" y="8076"/>
                  </a:cubicBezTo>
                  <a:cubicBezTo>
                    <a:pt x="0" y="8076"/>
                    <a:pt x="8076" y="16152"/>
                    <a:pt x="16151" y="16152"/>
                  </a:cubicBezTo>
                  <a:cubicBezTo>
                    <a:pt x="16151" y="16152"/>
                    <a:pt x="16151" y="16152"/>
                    <a:pt x="16151" y="16152"/>
                  </a:cubicBezTo>
                  <a:cubicBezTo>
                    <a:pt x="16151" y="16152"/>
                    <a:pt x="16151" y="16152"/>
                    <a:pt x="24227" y="16152"/>
                  </a:cubicBezTo>
                  <a:cubicBezTo>
                    <a:pt x="16151" y="8076"/>
                    <a:pt x="16151" y="8076"/>
                    <a:pt x="16151" y="8076"/>
                  </a:cubicBezTo>
                  <a:cubicBezTo>
                    <a:pt x="8076" y="0"/>
                    <a:pt x="8076" y="0"/>
                    <a:pt x="8076" y="0"/>
                  </a:cubicBezTo>
                </a:path>
              </a:pathLst>
            </a:custGeom>
            <a:solidFill>
              <a:schemeClr val="tx2">
                <a:lumMod val="40000"/>
                <a:lumOff val="60000"/>
              </a:schemeClr>
            </a:solidFill>
            <a:ln>
              <a:noFill/>
            </a:ln>
          </p:spPr>
          <p:txBody>
            <a:bodyPr anchor="ctr"/>
            <a:lstStyle/>
            <a:p>
              <a:pPr algn="ctr"/>
              <a:endParaRPr sz="2930" b="1"/>
            </a:p>
          </p:txBody>
        </p:sp>
        <p:sp>
          <p:nvSpPr>
            <p:cNvPr id="280" name="îšlíḓê"/>
            <p:cNvSpPr/>
            <p:nvPr/>
          </p:nvSpPr>
          <p:spPr>
            <a:xfrm>
              <a:off x="6649274" y="2848997"/>
              <a:ext cx="8076" cy="8076"/>
            </a:xfrm>
            <a:custGeom>
              <a:avLst/>
              <a:gdLst/>
              <a:ahLst/>
              <a:cxnLst/>
              <a:rect l="0" t="0" r="r" b="b"/>
              <a:pathLst>
                <a:path w="8076" h="8076">
                  <a:moveTo>
                    <a:pt x="0" y="0"/>
                  </a:moveTo>
                  <a:cubicBezTo>
                    <a:pt x="0" y="0"/>
                    <a:pt x="0" y="0"/>
                    <a:pt x="0" y="0"/>
                  </a:cubicBezTo>
                  <a:cubicBezTo>
                    <a:pt x="8076" y="8076"/>
                    <a:pt x="8076" y="8076"/>
                    <a:pt x="8076" y="8076"/>
                  </a:cubicBezTo>
                  <a:cubicBezTo>
                    <a:pt x="8076" y="8076"/>
                    <a:pt x="8076" y="8076"/>
                    <a:pt x="8076" y="8076"/>
                  </a:cubicBezTo>
                  <a:cubicBezTo>
                    <a:pt x="8076" y="8076"/>
                    <a:pt x="8076" y="8076"/>
                    <a:pt x="8076" y="0"/>
                  </a:cubicBezTo>
                  <a:cubicBezTo>
                    <a:pt x="0" y="0"/>
                    <a:pt x="0" y="0"/>
                    <a:pt x="0" y="0"/>
                  </a:cubicBezTo>
                </a:path>
              </a:pathLst>
            </a:custGeom>
            <a:solidFill>
              <a:schemeClr val="tx2">
                <a:lumMod val="40000"/>
                <a:lumOff val="60000"/>
              </a:schemeClr>
            </a:solidFill>
            <a:ln>
              <a:noFill/>
            </a:ln>
          </p:spPr>
          <p:txBody>
            <a:bodyPr anchor="ctr"/>
            <a:lstStyle/>
            <a:p>
              <a:pPr algn="ctr"/>
              <a:endParaRPr sz="2930" b="1"/>
            </a:p>
          </p:txBody>
        </p:sp>
        <p:sp>
          <p:nvSpPr>
            <p:cNvPr id="281" name="îSḷíḑê"/>
            <p:cNvSpPr/>
            <p:nvPr/>
          </p:nvSpPr>
          <p:spPr>
            <a:xfrm>
              <a:off x="6522754" y="2297151"/>
              <a:ext cx="47109" cy="14806"/>
            </a:xfrm>
            <a:custGeom>
              <a:avLst/>
              <a:gdLst/>
              <a:ahLst/>
              <a:cxnLst/>
              <a:rect l="0" t="0" r="r" b="b"/>
              <a:pathLst>
                <a:path w="47109" h="14806">
                  <a:moveTo>
                    <a:pt x="0" y="0"/>
                  </a:moveTo>
                  <a:cubicBezTo>
                    <a:pt x="15703" y="0"/>
                    <a:pt x="15703" y="0"/>
                    <a:pt x="15703" y="0"/>
                  </a:cubicBezTo>
                  <a:cubicBezTo>
                    <a:pt x="23555" y="7403"/>
                    <a:pt x="23555" y="7403"/>
                    <a:pt x="23555" y="7403"/>
                  </a:cubicBezTo>
                  <a:cubicBezTo>
                    <a:pt x="31406" y="7403"/>
                    <a:pt x="31406" y="7403"/>
                    <a:pt x="31406" y="7403"/>
                  </a:cubicBezTo>
                  <a:cubicBezTo>
                    <a:pt x="47109" y="14806"/>
                    <a:pt x="47109" y="14806"/>
                    <a:pt x="47109" y="14806"/>
                  </a:cubicBezTo>
                  <a:cubicBezTo>
                    <a:pt x="47109" y="14806"/>
                    <a:pt x="47109" y="14806"/>
                    <a:pt x="47109" y="14806"/>
                  </a:cubicBezTo>
                  <a:cubicBezTo>
                    <a:pt x="39258" y="7403"/>
                    <a:pt x="39258" y="7403"/>
                    <a:pt x="23555" y="0"/>
                  </a:cubicBezTo>
                  <a:cubicBezTo>
                    <a:pt x="0" y="0"/>
                    <a:pt x="0" y="0"/>
                    <a:pt x="0" y="0"/>
                  </a:cubicBezTo>
                </a:path>
              </a:pathLst>
            </a:custGeom>
            <a:solidFill>
              <a:schemeClr val="tx2">
                <a:lumMod val="40000"/>
                <a:lumOff val="60000"/>
              </a:schemeClr>
            </a:solidFill>
            <a:ln>
              <a:noFill/>
            </a:ln>
          </p:spPr>
          <p:txBody>
            <a:bodyPr anchor="ctr"/>
            <a:lstStyle/>
            <a:p>
              <a:pPr algn="ctr"/>
              <a:endParaRPr sz="2930" b="1"/>
            </a:p>
          </p:txBody>
        </p:sp>
        <p:sp>
          <p:nvSpPr>
            <p:cNvPr id="282" name="iśļiḑe"/>
            <p:cNvSpPr/>
            <p:nvPr/>
          </p:nvSpPr>
          <p:spPr>
            <a:xfrm>
              <a:off x="6569863" y="2303881"/>
              <a:ext cx="47109" cy="24227"/>
            </a:xfrm>
            <a:custGeom>
              <a:avLst/>
              <a:gdLst/>
              <a:ahLst/>
              <a:cxnLst/>
              <a:rect l="0" t="0" r="r" b="b"/>
              <a:pathLst>
                <a:path w="47109" h="24227">
                  <a:moveTo>
                    <a:pt x="0" y="0"/>
                  </a:moveTo>
                  <a:cubicBezTo>
                    <a:pt x="7852" y="8076"/>
                    <a:pt x="7852" y="8076"/>
                    <a:pt x="7852" y="8076"/>
                  </a:cubicBezTo>
                  <a:cubicBezTo>
                    <a:pt x="7852" y="8076"/>
                    <a:pt x="7852" y="8076"/>
                    <a:pt x="0" y="0"/>
                  </a:cubicBezTo>
                  <a:cubicBezTo>
                    <a:pt x="0" y="0"/>
                    <a:pt x="0" y="0"/>
                    <a:pt x="0" y="0"/>
                  </a:cubicBezTo>
                  <a:cubicBezTo>
                    <a:pt x="7852" y="8076"/>
                    <a:pt x="15703" y="8076"/>
                    <a:pt x="23555" y="16151"/>
                  </a:cubicBezTo>
                  <a:cubicBezTo>
                    <a:pt x="39258" y="24227"/>
                    <a:pt x="39258" y="24227"/>
                    <a:pt x="39258" y="24227"/>
                  </a:cubicBezTo>
                  <a:cubicBezTo>
                    <a:pt x="39258" y="24227"/>
                    <a:pt x="39258" y="24227"/>
                    <a:pt x="39258" y="24227"/>
                  </a:cubicBezTo>
                  <a:cubicBezTo>
                    <a:pt x="39258" y="16151"/>
                    <a:pt x="39258" y="16151"/>
                    <a:pt x="39258" y="16151"/>
                  </a:cubicBezTo>
                  <a:cubicBezTo>
                    <a:pt x="39258" y="24227"/>
                    <a:pt x="39258" y="24227"/>
                    <a:pt x="47109" y="24227"/>
                  </a:cubicBezTo>
                  <a:cubicBezTo>
                    <a:pt x="39258" y="16151"/>
                    <a:pt x="39258" y="16151"/>
                    <a:pt x="39258" y="16151"/>
                  </a:cubicBezTo>
                  <a:cubicBezTo>
                    <a:pt x="31406" y="16151"/>
                    <a:pt x="31406" y="16151"/>
                    <a:pt x="31406" y="16151"/>
                  </a:cubicBezTo>
                  <a:cubicBezTo>
                    <a:pt x="23555" y="16151"/>
                    <a:pt x="23555" y="8076"/>
                    <a:pt x="15703" y="8076"/>
                  </a:cubicBezTo>
                  <a:cubicBezTo>
                    <a:pt x="15703" y="8076"/>
                    <a:pt x="7852" y="8076"/>
                    <a:pt x="7852" y="8076"/>
                  </a:cubicBezTo>
                  <a:cubicBezTo>
                    <a:pt x="0" y="0"/>
                    <a:pt x="0" y="0"/>
                    <a:pt x="0" y="0"/>
                  </a:cubicBezTo>
                </a:path>
              </a:pathLst>
            </a:custGeom>
            <a:solidFill>
              <a:schemeClr val="tx2">
                <a:lumMod val="40000"/>
                <a:lumOff val="60000"/>
              </a:schemeClr>
            </a:solidFill>
            <a:ln>
              <a:noFill/>
            </a:ln>
          </p:spPr>
          <p:txBody>
            <a:bodyPr anchor="ctr"/>
            <a:lstStyle/>
            <a:p>
              <a:pPr algn="ctr"/>
              <a:endParaRPr sz="2930" b="1"/>
            </a:p>
          </p:txBody>
        </p:sp>
        <p:sp>
          <p:nvSpPr>
            <p:cNvPr id="283" name="íšļiḑê"/>
            <p:cNvSpPr/>
            <p:nvPr/>
          </p:nvSpPr>
          <p:spPr>
            <a:xfrm>
              <a:off x="6586015" y="2311956"/>
              <a:ext cx="55185" cy="24227"/>
            </a:xfrm>
            <a:custGeom>
              <a:avLst/>
              <a:gdLst/>
              <a:ahLst/>
              <a:cxnLst/>
              <a:rect l="0" t="0" r="r" b="b"/>
              <a:pathLst>
                <a:path w="55185" h="24227">
                  <a:moveTo>
                    <a:pt x="0" y="0"/>
                  </a:moveTo>
                  <a:cubicBezTo>
                    <a:pt x="55185" y="24227"/>
                    <a:pt x="55185" y="24227"/>
                    <a:pt x="55185" y="24227"/>
                  </a:cubicBezTo>
                  <a:cubicBezTo>
                    <a:pt x="31534" y="16151"/>
                    <a:pt x="31534" y="16151"/>
                    <a:pt x="31534" y="16151"/>
                  </a:cubicBezTo>
                  <a:cubicBezTo>
                    <a:pt x="31534" y="16151"/>
                    <a:pt x="31534" y="16151"/>
                    <a:pt x="15767" y="8076"/>
                  </a:cubicBezTo>
                  <a:cubicBezTo>
                    <a:pt x="7884" y="0"/>
                    <a:pt x="7884" y="0"/>
                    <a:pt x="7884" y="0"/>
                  </a:cubicBezTo>
                  <a:cubicBezTo>
                    <a:pt x="0" y="0"/>
                    <a:pt x="0" y="0"/>
                    <a:pt x="0" y="0"/>
                  </a:cubicBezTo>
                  <a:cubicBezTo>
                    <a:pt x="7884" y="0"/>
                    <a:pt x="7884" y="0"/>
                    <a:pt x="7884" y="8076"/>
                  </a:cubicBezTo>
                  <a:cubicBezTo>
                    <a:pt x="7884" y="0"/>
                    <a:pt x="0" y="0"/>
                    <a:pt x="0" y="0"/>
                  </a:cubicBezTo>
                </a:path>
              </a:pathLst>
            </a:custGeom>
            <a:solidFill>
              <a:schemeClr val="tx2">
                <a:lumMod val="40000"/>
                <a:lumOff val="60000"/>
              </a:schemeClr>
            </a:solidFill>
            <a:ln>
              <a:noFill/>
            </a:ln>
          </p:spPr>
          <p:txBody>
            <a:bodyPr anchor="ctr"/>
            <a:lstStyle/>
            <a:p>
              <a:pPr algn="ctr"/>
              <a:endParaRPr sz="2930" b="1"/>
            </a:p>
          </p:txBody>
        </p:sp>
        <p:sp>
          <p:nvSpPr>
            <p:cNvPr id="284" name="íslidè"/>
            <p:cNvSpPr/>
            <p:nvPr/>
          </p:nvSpPr>
          <p:spPr>
            <a:xfrm>
              <a:off x="7373403" y="3583893"/>
              <a:ext cx="8076" cy="63261"/>
            </a:xfrm>
            <a:custGeom>
              <a:avLst/>
              <a:gdLst/>
              <a:ahLst/>
              <a:cxnLst/>
              <a:rect l="0" t="0" r="r" b="b"/>
              <a:pathLst>
                <a:path w="8076" h="63261">
                  <a:moveTo>
                    <a:pt x="8076" y="0"/>
                  </a:moveTo>
                  <a:cubicBezTo>
                    <a:pt x="8076" y="15815"/>
                    <a:pt x="8076" y="31631"/>
                    <a:pt x="8076" y="47446"/>
                  </a:cubicBezTo>
                  <a:cubicBezTo>
                    <a:pt x="0" y="63261"/>
                    <a:pt x="0" y="63261"/>
                    <a:pt x="0" y="63261"/>
                  </a:cubicBezTo>
                  <a:cubicBezTo>
                    <a:pt x="8076" y="63261"/>
                    <a:pt x="8076" y="63261"/>
                    <a:pt x="8076" y="63261"/>
                  </a:cubicBezTo>
                  <a:cubicBezTo>
                    <a:pt x="8076" y="55353"/>
                    <a:pt x="8076" y="39538"/>
                    <a:pt x="8076" y="31631"/>
                  </a:cubicBezTo>
                  <a:cubicBezTo>
                    <a:pt x="8076" y="31631"/>
                    <a:pt x="8076" y="7908"/>
                    <a:pt x="8076" y="0"/>
                  </a:cubicBezTo>
                </a:path>
              </a:pathLst>
            </a:custGeom>
            <a:solidFill>
              <a:schemeClr val="tx2">
                <a:lumMod val="40000"/>
                <a:lumOff val="60000"/>
              </a:schemeClr>
            </a:solidFill>
            <a:ln>
              <a:noFill/>
            </a:ln>
          </p:spPr>
          <p:txBody>
            <a:bodyPr anchor="ctr"/>
            <a:lstStyle/>
            <a:p>
              <a:pPr algn="ctr"/>
              <a:endParaRPr sz="2930" b="1"/>
            </a:p>
          </p:txBody>
        </p:sp>
        <p:sp>
          <p:nvSpPr>
            <p:cNvPr id="285" name="ïsḻïďè"/>
            <p:cNvSpPr/>
            <p:nvPr/>
          </p:nvSpPr>
          <p:spPr>
            <a:xfrm>
              <a:off x="6680232" y="3142417"/>
              <a:ext cx="24227" cy="39033"/>
            </a:xfrm>
            <a:custGeom>
              <a:avLst/>
              <a:gdLst/>
              <a:ahLst/>
              <a:cxnLst/>
              <a:rect l="0" t="0" r="r" b="b"/>
              <a:pathLst>
                <a:path w="24227" h="39033">
                  <a:moveTo>
                    <a:pt x="8076" y="0"/>
                  </a:moveTo>
                  <a:cubicBezTo>
                    <a:pt x="8076" y="0"/>
                    <a:pt x="8076" y="0"/>
                    <a:pt x="8076" y="0"/>
                  </a:cubicBezTo>
                  <a:cubicBezTo>
                    <a:pt x="0" y="7807"/>
                    <a:pt x="0" y="7807"/>
                    <a:pt x="0" y="7807"/>
                  </a:cubicBezTo>
                  <a:cubicBezTo>
                    <a:pt x="0" y="15613"/>
                    <a:pt x="0" y="15613"/>
                    <a:pt x="0" y="15613"/>
                  </a:cubicBezTo>
                  <a:cubicBezTo>
                    <a:pt x="8076" y="23420"/>
                    <a:pt x="8076" y="23420"/>
                    <a:pt x="8076" y="23420"/>
                  </a:cubicBezTo>
                  <a:cubicBezTo>
                    <a:pt x="8076" y="39033"/>
                    <a:pt x="8076" y="39033"/>
                    <a:pt x="8076" y="39033"/>
                  </a:cubicBezTo>
                  <a:cubicBezTo>
                    <a:pt x="16151" y="39033"/>
                    <a:pt x="16151" y="39033"/>
                    <a:pt x="16151" y="39033"/>
                  </a:cubicBezTo>
                  <a:cubicBezTo>
                    <a:pt x="24227" y="31226"/>
                    <a:pt x="24227" y="31226"/>
                    <a:pt x="24227" y="31226"/>
                  </a:cubicBezTo>
                  <a:cubicBezTo>
                    <a:pt x="24227" y="23420"/>
                    <a:pt x="16151" y="15613"/>
                    <a:pt x="16151" y="7807"/>
                  </a:cubicBezTo>
                  <a:cubicBezTo>
                    <a:pt x="16151" y="0"/>
                    <a:pt x="8076" y="0"/>
                    <a:pt x="8076" y="0"/>
                  </a:cubicBezTo>
                </a:path>
              </a:pathLst>
            </a:custGeom>
            <a:solidFill>
              <a:schemeClr val="tx2">
                <a:lumMod val="40000"/>
                <a:lumOff val="60000"/>
              </a:schemeClr>
            </a:solidFill>
            <a:ln>
              <a:noFill/>
            </a:ln>
          </p:spPr>
          <p:txBody>
            <a:bodyPr anchor="ctr"/>
            <a:lstStyle/>
            <a:p>
              <a:pPr algn="ctr"/>
              <a:endParaRPr sz="2930" b="1"/>
            </a:p>
          </p:txBody>
        </p:sp>
        <p:sp>
          <p:nvSpPr>
            <p:cNvPr id="286" name="îṡliḓê"/>
            <p:cNvSpPr/>
            <p:nvPr/>
          </p:nvSpPr>
          <p:spPr>
            <a:xfrm>
              <a:off x="6680232" y="3110114"/>
              <a:ext cx="16152" cy="24227"/>
            </a:xfrm>
            <a:custGeom>
              <a:avLst/>
              <a:gdLst/>
              <a:ahLst/>
              <a:cxnLst/>
              <a:rect l="0" t="0" r="r" b="b"/>
              <a:pathLst>
                <a:path w="16152" h="24227">
                  <a:moveTo>
                    <a:pt x="0" y="0"/>
                  </a:moveTo>
                  <a:lnTo>
                    <a:pt x="0" y="8076"/>
                  </a:lnTo>
                  <a:lnTo>
                    <a:pt x="0" y="24227"/>
                  </a:lnTo>
                  <a:lnTo>
                    <a:pt x="8076" y="24227"/>
                  </a:lnTo>
                  <a:lnTo>
                    <a:pt x="16152" y="8076"/>
                  </a:lnTo>
                  <a:lnTo>
                    <a:pt x="8076" y="0"/>
                  </a:lnTo>
                  <a:lnTo>
                    <a:pt x="0" y="0"/>
                  </a:lnTo>
                  <a:close/>
                </a:path>
              </a:pathLst>
            </a:custGeom>
            <a:solidFill>
              <a:schemeClr val="tx2">
                <a:lumMod val="40000"/>
                <a:lumOff val="60000"/>
              </a:schemeClr>
            </a:solidFill>
            <a:ln>
              <a:noFill/>
            </a:ln>
          </p:spPr>
          <p:txBody>
            <a:bodyPr anchor="ctr"/>
            <a:lstStyle/>
            <a:p>
              <a:pPr algn="ctr"/>
              <a:endParaRPr sz="2930" b="1"/>
            </a:p>
          </p:txBody>
        </p:sp>
        <p:sp>
          <p:nvSpPr>
            <p:cNvPr id="287" name="íṩḷíḓé"/>
            <p:cNvSpPr/>
            <p:nvPr/>
          </p:nvSpPr>
          <p:spPr>
            <a:xfrm>
              <a:off x="6680232" y="3110114"/>
              <a:ext cx="16152" cy="24227"/>
            </a:xfrm>
            <a:custGeom>
              <a:avLst/>
              <a:gdLst/>
              <a:ahLst/>
              <a:cxnLst/>
              <a:rect l="0" t="0" r="r" b="b"/>
              <a:pathLst>
                <a:path w="16152" h="24227">
                  <a:moveTo>
                    <a:pt x="0" y="0"/>
                  </a:moveTo>
                  <a:lnTo>
                    <a:pt x="0" y="8076"/>
                  </a:lnTo>
                  <a:lnTo>
                    <a:pt x="0" y="24227"/>
                  </a:lnTo>
                  <a:lnTo>
                    <a:pt x="8076" y="24227"/>
                  </a:lnTo>
                  <a:lnTo>
                    <a:pt x="16152" y="8076"/>
                  </a:lnTo>
                  <a:lnTo>
                    <a:pt x="8076" y="0"/>
                  </a:lnTo>
                  <a:lnTo>
                    <a:pt x="0" y="0"/>
                  </a:lnTo>
                </a:path>
              </a:pathLst>
            </a:custGeom>
            <a:solidFill>
              <a:schemeClr val="tx2">
                <a:lumMod val="40000"/>
                <a:lumOff val="60000"/>
              </a:schemeClr>
            </a:solidFill>
            <a:ln>
              <a:noFill/>
            </a:ln>
          </p:spPr>
          <p:txBody>
            <a:bodyPr anchor="ctr"/>
            <a:lstStyle/>
            <a:p>
              <a:pPr algn="ctr"/>
              <a:endParaRPr sz="2930" b="1"/>
            </a:p>
          </p:txBody>
        </p:sp>
        <p:sp>
          <p:nvSpPr>
            <p:cNvPr id="288" name="ïṣļíḋê"/>
            <p:cNvSpPr/>
            <p:nvPr/>
          </p:nvSpPr>
          <p:spPr>
            <a:xfrm>
              <a:off x="6743492" y="3189525"/>
              <a:ext cx="39033" cy="30958"/>
            </a:xfrm>
            <a:custGeom>
              <a:avLst/>
              <a:gdLst/>
              <a:ahLst/>
              <a:cxnLst/>
              <a:rect l="0" t="0" r="r" b="b"/>
              <a:pathLst>
                <a:path w="39033" h="30958">
                  <a:moveTo>
                    <a:pt x="39033" y="0"/>
                  </a:moveTo>
                  <a:lnTo>
                    <a:pt x="8076" y="8076"/>
                  </a:lnTo>
                  <a:lnTo>
                    <a:pt x="0" y="16152"/>
                  </a:lnTo>
                  <a:lnTo>
                    <a:pt x="16152" y="24228"/>
                  </a:lnTo>
                  <a:lnTo>
                    <a:pt x="16152" y="24228"/>
                  </a:lnTo>
                  <a:lnTo>
                    <a:pt x="30957" y="30958"/>
                  </a:lnTo>
                  <a:lnTo>
                    <a:pt x="39033" y="30958"/>
                  </a:lnTo>
                  <a:lnTo>
                    <a:pt x="39033" y="16152"/>
                  </a:lnTo>
                  <a:lnTo>
                    <a:pt x="39033" y="8076"/>
                  </a:lnTo>
                  <a:lnTo>
                    <a:pt x="39033" y="0"/>
                  </a:lnTo>
                  <a:close/>
                </a:path>
              </a:pathLst>
            </a:custGeom>
            <a:solidFill>
              <a:schemeClr val="tx2">
                <a:lumMod val="40000"/>
                <a:lumOff val="60000"/>
              </a:schemeClr>
            </a:solidFill>
            <a:ln>
              <a:noFill/>
            </a:ln>
          </p:spPr>
          <p:txBody>
            <a:bodyPr anchor="ctr"/>
            <a:lstStyle/>
            <a:p>
              <a:pPr algn="ctr"/>
              <a:endParaRPr sz="2930" b="1"/>
            </a:p>
          </p:txBody>
        </p:sp>
        <p:sp>
          <p:nvSpPr>
            <p:cNvPr id="289" name="ïṥlídé"/>
            <p:cNvSpPr/>
            <p:nvPr/>
          </p:nvSpPr>
          <p:spPr>
            <a:xfrm>
              <a:off x="6743492" y="3189525"/>
              <a:ext cx="39033" cy="30958"/>
            </a:xfrm>
            <a:custGeom>
              <a:avLst/>
              <a:gdLst/>
              <a:ahLst/>
              <a:cxnLst/>
              <a:rect l="0" t="0" r="r" b="b"/>
              <a:pathLst>
                <a:path w="39033" h="30958">
                  <a:moveTo>
                    <a:pt x="39033" y="0"/>
                  </a:moveTo>
                  <a:lnTo>
                    <a:pt x="8076" y="8076"/>
                  </a:lnTo>
                  <a:lnTo>
                    <a:pt x="0" y="16152"/>
                  </a:lnTo>
                  <a:lnTo>
                    <a:pt x="16152" y="24228"/>
                  </a:lnTo>
                  <a:lnTo>
                    <a:pt x="16152" y="24228"/>
                  </a:lnTo>
                  <a:lnTo>
                    <a:pt x="30957" y="30958"/>
                  </a:lnTo>
                  <a:lnTo>
                    <a:pt x="39033" y="30958"/>
                  </a:lnTo>
                  <a:lnTo>
                    <a:pt x="39033" y="16152"/>
                  </a:lnTo>
                  <a:lnTo>
                    <a:pt x="39033" y="8076"/>
                  </a:lnTo>
                  <a:lnTo>
                    <a:pt x="39033" y="0"/>
                  </a:lnTo>
                </a:path>
              </a:pathLst>
            </a:custGeom>
            <a:solidFill>
              <a:schemeClr val="tx2">
                <a:lumMod val="40000"/>
                <a:lumOff val="60000"/>
              </a:schemeClr>
            </a:solidFill>
            <a:ln>
              <a:noFill/>
            </a:ln>
          </p:spPr>
          <p:txBody>
            <a:bodyPr anchor="ctr"/>
            <a:lstStyle/>
            <a:p>
              <a:pPr algn="ctr"/>
              <a:endParaRPr sz="2930" b="1"/>
            </a:p>
          </p:txBody>
        </p:sp>
        <p:sp>
          <p:nvSpPr>
            <p:cNvPr id="290" name="îṡḻíḑé"/>
            <p:cNvSpPr/>
            <p:nvPr/>
          </p:nvSpPr>
          <p:spPr>
            <a:xfrm>
              <a:off x="6900970" y="3228559"/>
              <a:ext cx="16152" cy="8076"/>
            </a:xfrm>
            <a:custGeom>
              <a:avLst/>
              <a:gdLst/>
              <a:ahLst/>
              <a:cxnLst/>
              <a:rect l="0" t="0" r="r" b="b"/>
              <a:pathLst>
                <a:path w="16152" h="8076">
                  <a:moveTo>
                    <a:pt x="0" y="0"/>
                  </a:moveTo>
                  <a:cubicBezTo>
                    <a:pt x="0" y="8076"/>
                    <a:pt x="0" y="8076"/>
                    <a:pt x="0" y="8076"/>
                  </a:cubicBezTo>
                  <a:cubicBezTo>
                    <a:pt x="0" y="8076"/>
                    <a:pt x="0" y="8076"/>
                    <a:pt x="8076" y="8076"/>
                  </a:cubicBezTo>
                  <a:cubicBezTo>
                    <a:pt x="16152" y="8076"/>
                    <a:pt x="16152" y="8076"/>
                    <a:pt x="16152" y="8076"/>
                  </a:cubicBezTo>
                  <a:cubicBezTo>
                    <a:pt x="16152" y="0"/>
                    <a:pt x="16152" y="0"/>
                    <a:pt x="16152" y="0"/>
                  </a:cubicBezTo>
                  <a:cubicBezTo>
                    <a:pt x="0" y="0"/>
                    <a:pt x="0" y="0"/>
                    <a:pt x="0" y="0"/>
                  </a:cubicBezTo>
                </a:path>
              </a:pathLst>
            </a:custGeom>
            <a:solidFill>
              <a:schemeClr val="tx2">
                <a:lumMod val="40000"/>
                <a:lumOff val="60000"/>
              </a:schemeClr>
            </a:solidFill>
            <a:ln>
              <a:noFill/>
            </a:ln>
          </p:spPr>
          <p:txBody>
            <a:bodyPr anchor="ctr"/>
            <a:lstStyle/>
            <a:p>
              <a:pPr algn="ctr"/>
              <a:endParaRPr sz="2930" b="1"/>
            </a:p>
          </p:txBody>
        </p:sp>
        <p:sp>
          <p:nvSpPr>
            <p:cNvPr id="291" name="ïśľiḑe"/>
            <p:cNvSpPr/>
            <p:nvPr/>
          </p:nvSpPr>
          <p:spPr>
            <a:xfrm>
              <a:off x="6917122" y="3228559"/>
              <a:ext cx="14806" cy="8076"/>
            </a:xfrm>
            <a:custGeom>
              <a:avLst/>
              <a:gdLst/>
              <a:ahLst/>
              <a:cxnLst/>
              <a:rect l="0" t="0" r="r" b="b"/>
              <a:pathLst>
                <a:path w="14806" h="8076">
                  <a:moveTo>
                    <a:pt x="7403" y="0"/>
                  </a:moveTo>
                  <a:cubicBezTo>
                    <a:pt x="7403" y="0"/>
                    <a:pt x="7403" y="0"/>
                    <a:pt x="7403" y="0"/>
                  </a:cubicBezTo>
                  <a:cubicBezTo>
                    <a:pt x="0" y="0"/>
                    <a:pt x="0" y="0"/>
                    <a:pt x="0" y="0"/>
                  </a:cubicBezTo>
                  <a:cubicBezTo>
                    <a:pt x="0" y="8076"/>
                    <a:pt x="7403" y="8076"/>
                    <a:pt x="7403" y="8076"/>
                  </a:cubicBezTo>
                  <a:cubicBezTo>
                    <a:pt x="14806" y="8076"/>
                    <a:pt x="14806" y="8076"/>
                    <a:pt x="14806" y="8076"/>
                  </a:cubicBezTo>
                  <a:cubicBezTo>
                    <a:pt x="14806" y="0"/>
                    <a:pt x="14806" y="0"/>
                    <a:pt x="14806" y="0"/>
                  </a:cubicBezTo>
                  <a:cubicBezTo>
                    <a:pt x="14806" y="0"/>
                    <a:pt x="14806" y="0"/>
                    <a:pt x="7403" y="0"/>
                  </a:cubicBezTo>
                </a:path>
              </a:pathLst>
            </a:custGeom>
            <a:solidFill>
              <a:schemeClr val="tx2">
                <a:lumMod val="40000"/>
                <a:lumOff val="60000"/>
              </a:schemeClr>
            </a:solidFill>
            <a:ln>
              <a:noFill/>
            </a:ln>
          </p:spPr>
          <p:txBody>
            <a:bodyPr anchor="ctr"/>
            <a:lstStyle/>
            <a:p>
              <a:pPr algn="ctr"/>
              <a:endParaRPr sz="2930" b="1"/>
            </a:p>
          </p:txBody>
        </p:sp>
        <p:sp>
          <p:nvSpPr>
            <p:cNvPr id="292" name="ï$1îḑe"/>
            <p:cNvSpPr/>
            <p:nvPr/>
          </p:nvSpPr>
          <p:spPr>
            <a:xfrm>
              <a:off x="7003264" y="3213752"/>
              <a:ext cx="16152" cy="22882"/>
            </a:xfrm>
            <a:custGeom>
              <a:avLst/>
              <a:gdLst/>
              <a:ahLst/>
              <a:cxnLst/>
              <a:rect l="0" t="0" r="r" b="b"/>
              <a:pathLst>
                <a:path w="16152" h="22882">
                  <a:moveTo>
                    <a:pt x="16152" y="0"/>
                  </a:moveTo>
                  <a:cubicBezTo>
                    <a:pt x="16152" y="0"/>
                    <a:pt x="8076" y="0"/>
                    <a:pt x="8076" y="7627"/>
                  </a:cubicBezTo>
                  <a:cubicBezTo>
                    <a:pt x="0" y="7627"/>
                    <a:pt x="0" y="7627"/>
                    <a:pt x="0" y="15255"/>
                  </a:cubicBezTo>
                  <a:cubicBezTo>
                    <a:pt x="0" y="22882"/>
                    <a:pt x="0" y="22882"/>
                    <a:pt x="0" y="22882"/>
                  </a:cubicBezTo>
                  <a:cubicBezTo>
                    <a:pt x="0" y="22882"/>
                    <a:pt x="0" y="22882"/>
                    <a:pt x="0" y="22882"/>
                  </a:cubicBezTo>
                  <a:cubicBezTo>
                    <a:pt x="8076" y="22882"/>
                    <a:pt x="8076" y="22882"/>
                    <a:pt x="8076" y="22882"/>
                  </a:cubicBezTo>
                  <a:cubicBezTo>
                    <a:pt x="16152" y="15255"/>
                    <a:pt x="16152" y="7627"/>
                    <a:pt x="16152" y="0"/>
                  </a:cubicBezTo>
                  <a:cubicBezTo>
                    <a:pt x="16152" y="0"/>
                    <a:pt x="16152" y="0"/>
                    <a:pt x="16152" y="0"/>
                  </a:cubicBezTo>
                </a:path>
              </a:pathLst>
            </a:custGeom>
            <a:solidFill>
              <a:schemeClr val="tx2">
                <a:lumMod val="40000"/>
                <a:lumOff val="60000"/>
              </a:schemeClr>
            </a:solidFill>
            <a:ln>
              <a:noFill/>
            </a:ln>
          </p:spPr>
          <p:txBody>
            <a:bodyPr anchor="ctr"/>
            <a:lstStyle/>
            <a:p>
              <a:pPr algn="ctr"/>
              <a:endParaRPr sz="2930" b="1"/>
            </a:p>
          </p:txBody>
        </p:sp>
        <p:sp>
          <p:nvSpPr>
            <p:cNvPr id="293" name="iSľîḋè"/>
            <p:cNvSpPr/>
            <p:nvPr/>
          </p:nvSpPr>
          <p:spPr>
            <a:xfrm>
              <a:off x="6254907" y="2336184"/>
              <a:ext cx="1126573" cy="2062018"/>
            </a:xfrm>
            <a:custGeom>
              <a:avLst/>
              <a:gdLst/>
              <a:ahLst/>
              <a:cxnLst/>
              <a:rect l="0" t="0" r="r" b="b"/>
              <a:pathLst>
                <a:path w="1126573" h="2062018">
                  <a:moveTo>
                    <a:pt x="393907" y="7900"/>
                  </a:moveTo>
                  <a:cubicBezTo>
                    <a:pt x="393907" y="7900"/>
                    <a:pt x="393907" y="7900"/>
                    <a:pt x="393907" y="7900"/>
                  </a:cubicBezTo>
                  <a:cubicBezTo>
                    <a:pt x="393907" y="7900"/>
                    <a:pt x="393907" y="7900"/>
                    <a:pt x="393907" y="7900"/>
                  </a:cubicBezTo>
                  <a:cubicBezTo>
                    <a:pt x="393907" y="7900"/>
                    <a:pt x="393907" y="7900"/>
                    <a:pt x="393907" y="7900"/>
                  </a:cubicBezTo>
                  <a:moveTo>
                    <a:pt x="961132" y="1366778"/>
                  </a:moveTo>
                  <a:cubicBezTo>
                    <a:pt x="961132" y="1358878"/>
                    <a:pt x="961132" y="1358878"/>
                    <a:pt x="969010" y="1350977"/>
                  </a:cubicBezTo>
                  <a:cubicBezTo>
                    <a:pt x="969010" y="1350977"/>
                    <a:pt x="969010" y="1350977"/>
                    <a:pt x="969010" y="1350977"/>
                  </a:cubicBezTo>
                  <a:cubicBezTo>
                    <a:pt x="961132" y="1358878"/>
                    <a:pt x="961132" y="1358878"/>
                    <a:pt x="961132" y="1358878"/>
                  </a:cubicBezTo>
                  <a:cubicBezTo>
                    <a:pt x="961132" y="1366778"/>
                    <a:pt x="961132" y="1366778"/>
                    <a:pt x="961132" y="1366778"/>
                  </a:cubicBezTo>
                  <a:moveTo>
                    <a:pt x="976888" y="1335176"/>
                  </a:moveTo>
                  <a:cubicBezTo>
                    <a:pt x="969010" y="1335176"/>
                    <a:pt x="969010" y="1335176"/>
                    <a:pt x="969010" y="1335176"/>
                  </a:cubicBezTo>
                  <a:cubicBezTo>
                    <a:pt x="969010" y="1327276"/>
                    <a:pt x="976888" y="1319376"/>
                    <a:pt x="976888" y="1311475"/>
                  </a:cubicBezTo>
                  <a:cubicBezTo>
                    <a:pt x="976888" y="1311475"/>
                    <a:pt x="976888" y="1311475"/>
                    <a:pt x="976888" y="1311475"/>
                  </a:cubicBezTo>
                  <a:cubicBezTo>
                    <a:pt x="976888" y="1311475"/>
                    <a:pt x="976888" y="1311475"/>
                    <a:pt x="984767" y="1327276"/>
                  </a:cubicBezTo>
                  <a:cubicBezTo>
                    <a:pt x="976888" y="1327276"/>
                    <a:pt x="976888" y="1327276"/>
                    <a:pt x="976888" y="1335176"/>
                  </a:cubicBezTo>
                  <a:cubicBezTo>
                    <a:pt x="976888" y="1335176"/>
                    <a:pt x="976888" y="1335176"/>
                    <a:pt x="976888" y="1335176"/>
                  </a:cubicBezTo>
                  <a:moveTo>
                    <a:pt x="953254" y="1011258"/>
                  </a:moveTo>
                  <a:cubicBezTo>
                    <a:pt x="921742" y="979656"/>
                    <a:pt x="921742" y="979656"/>
                    <a:pt x="929620" y="955955"/>
                  </a:cubicBezTo>
                  <a:cubicBezTo>
                    <a:pt x="953254" y="963855"/>
                    <a:pt x="961132" y="987557"/>
                    <a:pt x="976888" y="1003357"/>
                  </a:cubicBezTo>
                  <a:cubicBezTo>
                    <a:pt x="984767" y="1027059"/>
                    <a:pt x="984767" y="1027059"/>
                    <a:pt x="984767" y="1027059"/>
                  </a:cubicBezTo>
                  <a:cubicBezTo>
                    <a:pt x="984767" y="1034959"/>
                    <a:pt x="984767" y="1034959"/>
                    <a:pt x="984767" y="1034959"/>
                  </a:cubicBezTo>
                  <a:cubicBezTo>
                    <a:pt x="992645" y="1042860"/>
                    <a:pt x="992645" y="1042860"/>
                    <a:pt x="992645" y="1042860"/>
                  </a:cubicBezTo>
                  <a:cubicBezTo>
                    <a:pt x="984767" y="1050760"/>
                    <a:pt x="984767" y="1050760"/>
                    <a:pt x="976888" y="1050760"/>
                  </a:cubicBezTo>
                  <a:cubicBezTo>
                    <a:pt x="976888" y="1050760"/>
                    <a:pt x="976888" y="1050760"/>
                    <a:pt x="976888" y="1050760"/>
                  </a:cubicBezTo>
                  <a:cubicBezTo>
                    <a:pt x="969010" y="1050760"/>
                    <a:pt x="969010" y="1050760"/>
                    <a:pt x="969010" y="1050760"/>
                  </a:cubicBezTo>
                  <a:cubicBezTo>
                    <a:pt x="969010" y="1042860"/>
                    <a:pt x="969010" y="1034959"/>
                    <a:pt x="961132" y="1027059"/>
                  </a:cubicBezTo>
                  <a:cubicBezTo>
                    <a:pt x="961132" y="1019158"/>
                    <a:pt x="961132" y="1019158"/>
                    <a:pt x="961132" y="1019158"/>
                  </a:cubicBezTo>
                  <a:cubicBezTo>
                    <a:pt x="953254" y="1011258"/>
                    <a:pt x="953254" y="1011258"/>
                    <a:pt x="953254" y="1011258"/>
                  </a:cubicBezTo>
                  <a:cubicBezTo>
                    <a:pt x="953254" y="1011258"/>
                    <a:pt x="953254" y="1011258"/>
                    <a:pt x="953254" y="1011258"/>
                  </a:cubicBezTo>
                  <a:moveTo>
                    <a:pt x="724788" y="679439"/>
                  </a:moveTo>
                  <a:cubicBezTo>
                    <a:pt x="716910" y="663638"/>
                    <a:pt x="716910" y="663638"/>
                    <a:pt x="716910" y="663638"/>
                  </a:cubicBezTo>
                  <a:cubicBezTo>
                    <a:pt x="724788" y="647837"/>
                    <a:pt x="724788" y="647837"/>
                    <a:pt x="724788" y="647837"/>
                  </a:cubicBezTo>
                  <a:cubicBezTo>
                    <a:pt x="740544" y="639937"/>
                    <a:pt x="740544" y="639937"/>
                    <a:pt x="740544" y="639937"/>
                  </a:cubicBezTo>
                  <a:cubicBezTo>
                    <a:pt x="748423" y="639937"/>
                    <a:pt x="748423" y="639937"/>
                    <a:pt x="748423" y="639937"/>
                  </a:cubicBezTo>
                  <a:cubicBezTo>
                    <a:pt x="748423" y="632036"/>
                    <a:pt x="748423" y="632036"/>
                    <a:pt x="748423" y="632036"/>
                  </a:cubicBezTo>
                  <a:cubicBezTo>
                    <a:pt x="748423" y="647837"/>
                    <a:pt x="748423" y="647837"/>
                    <a:pt x="748423" y="647837"/>
                  </a:cubicBezTo>
                  <a:cubicBezTo>
                    <a:pt x="756301" y="663638"/>
                    <a:pt x="756301" y="663638"/>
                    <a:pt x="756301" y="663638"/>
                  </a:cubicBezTo>
                  <a:cubicBezTo>
                    <a:pt x="756301" y="679439"/>
                    <a:pt x="756301" y="679439"/>
                    <a:pt x="756301" y="679439"/>
                  </a:cubicBezTo>
                  <a:cubicBezTo>
                    <a:pt x="756301" y="679439"/>
                    <a:pt x="756301" y="687339"/>
                    <a:pt x="764179" y="687339"/>
                  </a:cubicBezTo>
                  <a:cubicBezTo>
                    <a:pt x="772057" y="695240"/>
                    <a:pt x="772057" y="695240"/>
                    <a:pt x="772057" y="695240"/>
                  </a:cubicBezTo>
                  <a:cubicBezTo>
                    <a:pt x="787813" y="703140"/>
                    <a:pt x="787813" y="703140"/>
                    <a:pt x="787813" y="703140"/>
                  </a:cubicBezTo>
                  <a:cubicBezTo>
                    <a:pt x="803570" y="718941"/>
                    <a:pt x="803570" y="718941"/>
                    <a:pt x="803570" y="718941"/>
                  </a:cubicBezTo>
                  <a:cubicBezTo>
                    <a:pt x="819326" y="734742"/>
                    <a:pt x="819326" y="734742"/>
                    <a:pt x="819326" y="734742"/>
                  </a:cubicBezTo>
                  <a:cubicBezTo>
                    <a:pt x="811448" y="750543"/>
                    <a:pt x="811448" y="750543"/>
                    <a:pt x="811448" y="750543"/>
                  </a:cubicBezTo>
                  <a:cubicBezTo>
                    <a:pt x="787813" y="758443"/>
                    <a:pt x="787813" y="758443"/>
                    <a:pt x="787813" y="758443"/>
                  </a:cubicBezTo>
                  <a:cubicBezTo>
                    <a:pt x="764179" y="750543"/>
                    <a:pt x="764179" y="750543"/>
                    <a:pt x="764179" y="750543"/>
                  </a:cubicBezTo>
                  <a:cubicBezTo>
                    <a:pt x="756301" y="750543"/>
                    <a:pt x="756301" y="750543"/>
                    <a:pt x="756301" y="750543"/>
                  </a:cubicBezTo>
                  <a:cubicBezTo>
                    <a:pt x="748423" y="734742"/>
                    <a:pt x="748423" y="734742"/>
                    <a:pt x="748423" y="734742"/>
                  </a:cubicBezTo>
                  <a:cubicBezTo>
                    <a:pt x="724788" y="742642"/>
                    <a:pt x="724788" y="742642"/>
                    <a:pt x="724788" y="742642"/>
                  </a:cubicBezTo>
                  <a:cubicBezTo>
                    <a:pt x="716910" y="766344"/>
                    <a:pt x="716910" y="766344"/>
                    <a:pt x="716910" y="766344"/>
                  </a:cubicBezTo>
                  <a:cubicBezTo>
                    <a:pt x="685398" y="766344"/>
                    <a:pt x="685398" y="766344"/>
                    <a:pt x="685398" y="766344"/>
                  </a:cubicBezTo>
                  <a:cubicBezTo>
                    <a:pt x="669641" y="750543"/>
                    <a:pt x="669641" y="750543"/>
                    <a:pt x="669641" y="750543"/>
                  </a:cubicBezTo>
                  <a:cubicBezTo>
                    <a:pt x="669641" y="742642"/>
                    <a:pt x="669641" y="742642"/>
                    <a:pt x="669641" y="742642"/>
                  </a:cubicBezTo>
                  <a:cubicBezTo>
                    <a:pt x="661763" y="718941"/>
                    <a:pt x="661763" y="718941"/>
                    <a:pt x="661763" y="718941"/>
                  </a:cubicBezTo>
                  <a:cubicBezTo>
                    <a:pt x="669641" y="711041"/>
                    <a:pt x="669641" y="711041"/>
                    <a:pt x="669641" y="711041"/>
                  </a:cubicBezTo>
                  <a:cubicBezTo>
                    <a:pt x="669641" y="695240"/>
                    <a:pt x="669641" y="695240"/>
                    <a:pt x="669641" y="695240"/>
                  </a:cubicBezTo>
                  <a:cubicBezTo>
                    <a:pt x="677519" y="679439"/>
                    <a:pt x="677519" y="679439"/>
                    <a:pt x="677519" y="679439"/>
                  </a:cubicBezTo>
                  <a:cubicBezTo>
                    <a:pt x="677519" y="663638"/>
                    <a:pt x="677519" y="663638"/>
                    <a:pt x="677519" y="663638"/>
                  </a:cubicBezTo>
                  <a:cubicBezTo>
                    <a:pt x="685398" y="655738"/>
                    <a:pt x="685398" y="655738"/>
                    <a:pt x="685398" y="655738"/>
                  </a:cubicBezTo>
                  <a:cubicBezTo>
                    <a:pt x="693276" y="663638"/>
                    <a:pt x="693276" y="663638"/>
                    <a:pt x="693276" y="663638"/>
                  </a:cubicBezTo>
                  <a:cubicBezTo>
                    <a:pt x="709032" y="663638"/>
                    <a:pt x="709032" y="663638"/>
                    <a:pt x="709032" y="663638"/>
                  </a:cubicBezTo>
                  <a:cubicBezTo>
                    <a:pt x="709032" y="679439"/>
                    <a:pt x="709032" y="679439"/>
                    <a:pt x="709032" y="679439"/>
                  </a:cubicBezTo>
                  <a:cubicBezTo>
                    <a:pt x="716910" y="695240"/>
                    <a:pt x="716910" y="695240"/>
                    <a:pt x="716910" y="695240"/>
                  </a:cubicBezTo>
                  <a:cubicBezTo>
                    <a:pt x="724788" y="695240"/>
                    <a:pt x="724788" y="695240"/>
                    <a:pt x="724788" y="695240"/>
                  </a:cubicBezTo>
                  <a:cubicBezTo>
                    <a:pt x="732666" y="687339"/>
                    <a:pt x="732666" y="687339"/>
                    <a:pt x="732666" y="687339"/>
                  </a:cubicBezTo>
                  <a:cubicBezTo>
                    <a:pt x="732666" y="687339"/>
                    <a:pt x="740544" y="679439"/>
                    <a:pt x="740544" y="679439"/>
                  </a:cubicBezTo>
                  <a:cubicBezTo>
                    <a:pt x="740544" y="671538"/>
                    <a:pt x="740544" y="671538"/>
                    <a:pt x="740544" y="671538"/>
                  </a:cubicBezTo>
                  <a:cubicBezTo>
                    <a:pt x="740544" y="671538"/>
                    <a:pt x="732666" y="679439"/>
                    <a:pt x="724788" y="679439"/>
                  </a:cubicBezTo>
                  <a:moveTo>
                    <a:pt x="858716" y="703140"/>
                  </a:moveTo>
                  <a:cubicBezTo>
                    <a:pt x="858716" y="695240"/>
                    <a:pt x="858716" y="695240"/>
                    <a:pt x="858716" y="695240"/>
                  </a:cubicBezTo>
                  <a:cubicBezTo>
                    <a:pt x="850838" y="695240"/>
                    <a:pt x="850838" y="695240"/>
                    <a:pt x="850838" y="695240"/>
                  </a:cubicBezTo>
                  <a:cubicBezTo>
                    <a:pt x="835082" y="671538"/>
                    <a:pt x="835082" y="671538"/>
                    <a:pt x="835082" y="671538"/>
                  </a:cubicBezTo>
                  <a:cubicBezTo>
                    <a:pt x="827204" y="671538"/>
                    <a:pt x="827204" y="671538"/>
                    <a:pt x="827204" y="671538"/>
                  </a:cubicBezTo>
                  <a:cubicBezTo>
                    <a:pt x="827204" y="647837"/>
                    <a:pt x="827204" y="647837"/>
                    <a:pt x="827204" y="647837"/>
                  </a:cubicBezTo>
                  <a:cubicBezTo>
                    <a:pt x="835082" y="632036"/>
                    <a:pt x="835082" y="632036"/>
                    <a:pt x="835082" y="632036"/>
                  </a:cubicBezTo>
                  <a:cubicBezTo>
                    <a:pt x="850838" y="632036"/>
                    <a:pt x="850838" y="632036"/>
                    <a:pt x="850838" y="632036"/>
                  </a:cubicBezTo>
                  <a:cubicBezTo>
                    <a:pt x="866595" y="647837"/>
                    <a:pt x="866595" y="647837"/>
                    <a:pt x="866595" y="647837"/>
                  </a:cubicBezTo>
                  <a:cubicBezTo>
                    <a:pt x="874473" y="671538"/>
                    <a:pt x="874473" y="671538"/>
                    <a:pt x="874473" y="671538"/>
                  </a:cubicBezTo>
                  <a:cubicBezTo>
                    <a:pt x="858716" y="663638"/>
                    <a:pt x="858716" y="663638"/>
                    <a:pt x="858716" y="663638"/>
                  </a:cubicBezTo>
                  <a:cubicBezTo>
                    <a:pt x="866595" y="679439"/>
                    <a:pt x="866595" y="679439"/>
                    <a:pt x="866595" y="679439"/>
                  </a:cubicBezTo>
                  <a:cubicBezTo>
                    <a:pt x="858716" y="687339"/>
                    <a:pt x="858716" y="687339"/>
                    <a:pt x="858716" y="687339"/>
                  </a:cubicBezTo>
                  <a:cubicBezTo>
                    <a:pt x="874473" y="703140"/>
                    <a:pt x="874473" y="703140"/>
                    <a:pt x="874473" y="703140"/>
                  </a:cubicBezTo>
                  <a:cubicBezTo>
                    <a:pt x="890229" y="718941"/>
                    <a:pt x="890229" y="718941"/>
                    <a:pt x="890229" y="718941"/>
                  </a:cubicBezTo>
                  <a:cubicBezTo>
                    <a:pt x="890229" y="734742"/>
                    <a:pt x="890229" y="734742"/>
                    <a:pt x="890229" y="734742"/>
                  </a:cubicBezTo>
                  <a:cubicBezTo>
                    <a:pt x="905985" y="750543"/>
                    <a:pt x="905985" y="750543"/>
                    <a:pt x="905985" y="750543"/>
                  </a:cubicBezTo>
                  <a:cubicBezTo>
                    <a:pt x="905985" y="766344"/>
                    <a:pt x="905985" y="766344"/>
                    <a:pt x="905985" y="766344"/>
                  </a:cubicBezTo>
                  <a:cubicBezTo>
                    <a:pt x="921742" y="782145"/>
                    <a:pt x="921742" y="782145"/>
                    <a:pt x="921742" y="782145"/>
                  </a:cubicBezTo>
                  <a:cubicBezTo>
                    <a:pt x="929620" y="813747"/>
                    <a:pt x="929620" y="813747"/>
                    <a:pt x="929620" y="813747"/>
                  </a:cubicBezTo>
                  <a:cubicBezTo>
                    <a:pt x="921742" y="829547"/>
                    <a:pt x="921742" y="829547"/>
                    <a:pt x="921742" y="829547"/>
                  </a:cubicBezTo>
                  <a:cubicBezTo>
                    <a:pt x="905985" y="821647"/>
                    <a:pt x="905985" y="821647"/>
                    <a:pt x="905985" y="821647"/>
                  </a:cubicBezTo>
                  <a:cubicBezTo>
                    <a:pt x="890229" y="805846"/>
                    <a:pt x="890229" y="805846"/>
                    <a:pt x="890229" y="805846"/>
                  </a:cubicBezTo>
                  <a:cubicBezTo>
                    <a:pt x="882351" y="782145"/>
                    <a:pt x="882351" y="782145"/>
                    <a:pt x="882351" y="782145"/>
                  </a:cubicBezTo>
                  <a:cubicBezTo>
                    <a:pt x="890229" y="790045"/>
                    <a:pt x="890229" y="790045"/>
                    <a:pt x="890229" y="790045"/>
                  </a:cubicBezTo>
                  <a:cubicBezTo>
                    <a:pt x="882351" y="774244"/>
                    <a:pt x="882351" y="774244"/>
                    <a:pt x="882351" y="774244"/>
                  </a:cubicBezTo>
                  <a:cubicBezTo>
                    <a:pt x="890229" y="766344"/>
                    <a:pt x="890229" y="766344"/>
                    <a:pt x="890229" y="766344"/>
                  </a:cubicBezTo>
                  <a:cubicBezTo>
                    <a:pt x="874473" y="758443"/>
                    <a:pt x="874473" y="758443"/>
                    <a:pt x="874473" y="758443"/>
                  </a:cubicBezTo>
                  <a:cubicBezTo>
                    <a:pt x="874473" y="750543"/>
                    <a:pt x="874473" y="750543"/>
                    <a:pt x="874473" y="750543"/>
                  </a:cubicBezTo>
                  <a:cubicBezTo>
                    <a:pt x="874473" y="742642"/>
                    <a:pt x="874473" y="742642"/>
                    <a:pt x="874473" y="742642"/>
                  </a:cubicBezTo>
                  <a:cubicBezTo>
                    <a:pt x="874473" y="742642"/>
                    <a:pt x="874473" y="742642"/>
                    <a:pt x="874473" y="742642"/>
                  </a:cubicBezTo>
                  <a:cubicBezTo>
                    <a:pt x="874473" y="734742"/>
                    <a:pt x="874473" y="734742"/>
                    <a:pt x="874473" y="734742"/>
                  </a:cubicBezTo>
                  <a:cubicBezTo>
                    <a:pt x="866595" y="726842"/>
                    <a:pt x="866595" y="726842"/>
                    <a:pt x="866595" y="726842"/>
                  </a:cubicBezTo>
                  <a:cubicBezTo>
                    <a:pt x="866595" y="718941"/>
                    <a:pt x="866595" y="718941"/>
                    <a:pt x="866595" y="718941"/>
                  </a:cubicBezTo>
                  <a:cubicBezTo>
                    <a:pt x="874473" y="718941"/>
                    <a:pt x="874473" y="718941"/>
                    <a:pt x="874473" y="718941"/>
                  </a:cubicBezTo>
                  <a:cubicBezTo>
                    <a:pt x="874473" y="718941"/>
                    <a:pt x="874473" y="718941"/>
                    <a:pt x="874473" y="718941"/>
                  </a:cubicBezTo>
                  <a:cubicBezTo>
                    <a:pt x="866595" y="711041"/>
                    <a:pt x="866595" y="711041"/>
                    <a:pt x="866595" y="711041"/>
                  </a:cubicBezTo>
                  <a:cubicBezTo>
                    <a:pt x="858716" y="703140"/>
                    <a:pt x="858716" y="703140"/>
                    <a:pt x="858716" y="703140"/>
                  </a:cubicBezTo>
                  <a:cubicBezTo>
                    <a:pt x="850838" y="711041"/>
                    <a:pt x="850838" y="711041"/>
                    <a:pt x="850838" y="711041"/>
                  </a:cubicBezTo>
                  <a:cubicBezTo>
                    <a:pt x="858716" y="726842"/>
                    <a:pt x="858716" y="726842"/>
                    <a:pt x="858716" y="726842"/>
                  </a:cubicBezTo>
                  <a:cubicBezTo>
                    <a:pt x="858716" y="726842"/>
                    <a:pt x="858716" y="726842"/>
                    <a:pt x="858716" y="726842"/>
                  </a:cubicBezTo>
                  <a:cubicBezTo>
                    <a:pt x="858716" y="734742"/>
                    <a:pt x="866595" y="734742"/>
                    <a:pt x="866595" y="734742"/>
                  </a:cubicBezTo>
                  <a:cubicBezTo>
                    <a:pt x="866595" y="734742"/>
                    <a:pt x="866595" y="734742"/>
                    <a:pt x="866595" y="734742"/>
                  </a:cubicBezTo>
                  <a:cubicBezTo>
                    <a:pt x="850838" y="718941"/>
                    <a:pt x="850838" y="718941"/>
                    <a:pt x="850838" y="718941"/>
                  </a:cubicBezTo>
                  <a:cubicBezTo>
                    <a:pt x="850838" y="718941"/>
                    <a:pt x="850838" y="718941"/>
                    <a:pt x="850838" y="718941"/>
                  </a:cubicBezTo>
                  <a:cubicBezTo>
                    <a:pt x="850838" y="711041"/>
                    <a:pt x="850838" y="711041"/>
                    <a:pt x="850838" y="711041"/>
                  </a:cubicBezTo>
                  <a:cubicBezTo>
                    <a:pt x="850838" y="711041"/>
                    <a:pt x="850838" y="711041"/>
                    <a:pt x="850838" y="711041"/>
                  </a:cubicBezTo>
                  <a:cubicBezTo>
                    <a:pt x="842960" y="703140"/>
                    <a:pt x="842960" y="703140"/>
                    <a:pt x="842960" y="703140"/>
                  </a:cubicBezTo>
                  <a:cubicBezTo>
                    <a:pt x="842960" y="703140"/>
                    <a:pt x="842960" y="703140"/>
                    <a:pt x="842960" y="703140"/>
                  </a:cubicBezTo>
                  <a:cubicBezTo>
                    <a:pt x="842960" y="703140"/>
                    <a:pt x="842960" y="703140"/>
                    <a:pt x="842960" y="703140"/>
                  </a:cubicBezTo>
                  <a:cubicBezTo>
                    <a:pt x="827204" y="687339"/>
                    <a:pt x="827204" y="687339"/>
                    <a:pt x="827204" y="687339"/>
                  </a:cubicBezTo>
                  <a:cubicBezTo>
                    <a:pt x="827204" y="687339"/>
                    <a:pt x="827204" y="687339"/>
                    <a:pt x="827204" y="687339"/>
                  </a:cubicBezTo>
                  <a:cubicBezTo>
                    <a:pt x="835082" y="687339"/>
                    <a:pt x="835082" y="687339"/>
                    <a:pt x="835082" y="687339"/>
                  </a:cubicBezTo>
                  <a:cubicBezTo>
                    <a:pt x="842960" y="695240"/>
                    <a:pt x="842960" y="695240"/>
                    <a:pt x="842960" y="695240"/>
                  </a:cubicBezTo>
                  <a:cubicBezTo>
                    <a:pt x="850838" y="695240"/>
                    <a:pt x="850838" y="695240"/>
                    <a:pt x="850838" y="695240"/>
                  </a:cubicBezTo>
                  <a:cubicBezTo>
                    <a:pt x="858716" y="703140"/>
                    <a:pt x="858716" y="703140"/>
                    <a:pt x="858716" y="703140"/>
                  </a:cubicBezTo>
                  <a:moveTo>
                    <a:pt x="559347" y="260715"/>
                  </a:moveTo>
                  <a:cubicBezTo>
                    <a:pt x="543591" y="260715"/>
                    <a:pt x="535713" y="252814"/>
                    <a:pt x="527835" y="237014"/>
                  </a:cubicBezTo>
                  <a:cubicBezTo>
                    <a:pt x="535713" y="237014"/>
                    <a:pt x="543591" y="237014"/>
                    <a:pt x="559347" y="244914"/>
                  </a:cubicBezTo>
                  <a:cubicBezTo>
                    <a:pt x="559347" y="252814"/>
                    <a:pt x="559347" y="252814"/>
                    <a:pt x="559347" y="260715"/>
                  </a:cubicBezTo>
                  <a:cubicBezTo>
                    <a:pt x="559347" y="260715"/>
                    <a:pt x="559347" y="260715"/>
                    <a:pt x="559347" y="260715"/>
                  </a:cubicBezTo>
                  <a:moveTo>
                    <a:pt x="504201" y="284416"/>
                  </a:moveTo>
                  <a:cubicBezTo>
                    <a:pt x="512079" y="284416"/>
                    <a:pt x="519957" y="284416"/>
                    <a:pt x="519957" y="284416"/>
                  </a:cubicBezTo>
                  <a:cubicBezTo>
                    <a:pt x="527835" y="260715"/>
                    <a:pt x="527835" y="260715"/>
                    <a:pt x="472688" y="237014"/>
                  </a:cubicBezTo>
                  <a:cubicBezTo>
                    <a:pt x="472688" y="237014"/>
                    <a:pt x="472688" y="237014"/>
                    <a:pt x="472688" y="237014"/>
                  </a:cubicBezTo>
                  <a:cubicBezTo>
                    <a:pt x="472688" y="229113"/>
                    <a:pt x="472688" y="229113"/>
                    <a:pt x="472688" y="229113"/>
                  </a:cubicBezTo>
                  <a:cubicBezTo>
                    <a:pt x="480566" y="229113"/>
                    <a:pt x="488444" y="229113"/>
                    <a:pt x="496322" y="229113"/>
                  </a:cubicBezTo>
                  <a:cubicBezTo>
                    <a:pt x="496322" y="229113"/>
                    <a:pt x="504201" y="229113"/>
                    <a:pt x="512079" y="229113"/>
                  </a:cubicBezTo>
                  <a:cubicBezTo>
                    <a:pt x="519957" y="237014"/>
                    <a:pt x="527835" y="244914"/>
                    <a:pt x="527835" y="252814"/>
                  </a:cubicBezTo>
                  <a:cubicBezTo>
                    <a:pt x="543591" y="260715"/>
                    <a:pt x="543591" y="260715"/>
                    <a:pt x="543591" y="260715"/>
                  </a:cubicBezTo>
                  <a:cubicBezTo>
                    <a:pt x="551469" y="276516"/>
                    <a:pt x="551469" y="276516"/>
                    <a:pt x="551469" y="276516"/>
                  </a:cubicBezTo>
                  <a:cubicBezTo>
                    <a:pt x="535713" y="268615"/>
                    <a:pt x="535713" y="268615"/>
                    <a:pt x="535713" y="268615"/>
                  </a:cubicBezTo>
                  <a:cubicBezTo>
                    <a:pt x="535713" y="292317"/>
                    <a:pt x="535713" y="292317"/>
                    <a:pt x="535713" y="292317"/>
                  </a:cubicBezTo>
                  <a:cubicBezTo>
                    <a:pt x="551469" y="308118"/>
                    <a:pt x="551469" y="308118"/>
                    <a:pt x="551469" y="308118"/>
                  </a:cubicBezTo>
                  <a:cubicBezTo>
                    <a:pt x="559347" y="316018"/>
                    <a:pt x="559347" y="316018"/>
                    <a:pt x="559347" y="316018"/>
                  </a:cubicBezTo>
                  <a:cubicBezTo>
                    <a:pt x="535713" y="308118"/>
                    <a:pt x="535713" y="308118"/>
                    <a:pt x="527835" y="300217"/>
                  </a:cubicBezTo>
                  <a:cubicBezTo>
                    <a:pt x="527835" y="308118"/>
                    <a:pt x="527835" y="308118"/>
                    <a:pt x="527835" y="316018"/>
                  </a:cubicBezTo>
                  <a:cubicBezTo>
                    <a:pt x="535713" y="316018"/>
                    <a:pt x="543591" y="316018"/>
                    <a:pt x="543591" y="316018"/>
                  </a:cubicBezTo>
                  <a:cubicBezTo>
                    <a:pt x="551469" y="331819"/>
                    <a:pt x="551469" y="331819"/>
                    <a:pt x="551469" y="331819"/>
                  </a:cubicBezTo>
                  <a:cubicBezTo>
                    <a:pt x="551469" y="331819"/>
                    <a:pt x="551469" y="331819"/>
                    <a:pt x="551469" y="331819"/>
                  </a:cubicBezTo>
                  <a:cubicBezTo>
                    <a:pt x="535713" y="331819"/>
                    <a:pt x="527835" y="323919"/>
                    <a:pt x="519957" y="316018"/>
                  </a:cubicBezTo>
                  <a:cubicBezTo>
                    <a:pt x="512079" y="316018"/>
                    <a:pt x="512079" y="316018"/>
                    <a:pt x="512079" y="316018"/>
                  </a:cubicBezTo>
                  <a:cubicBezTo>
                    <a:pt x="496322" y="292317"/>
                    <a:pt x="496322" y="292317"/>
                    <a:pt x="496322" y="292317"/>
                  </a:cubicBezTo>
                  <a:cubicBezTo>
                    <a:pt x="472688" y="284416"/>
                    <a:pt x="472688" y="284416"/>
                    <a:pt x="464810" y="276516"/>
                  </a:cubicBezTo>
                  <a:cubicBezTo>
                    <a:pt x="480566" y="276516"/>
                    <a:pt x="488444" y="284416"/>
                    <a:pt x="504201" y="284416"/>
                  </a:cubicBezTo>
                  <a:moveTo>
                    <a:pt x="346638" y="197511"/>
                  </a:moveTo>
                  <a:cubicBezTo>
                    <a:pt x="338760" y="197511"/>
                    <a:pt x="338760" y="197511"/>
                    <a:pt x="338760" y="197511"/>
                  </a:cubicBezTo>
                  <a:cubicBezTo>
                    <a:pt x="338760" y="197511"/>
                    <a:pt x="315125" y="181710"/>
                    <a:pt x="307247" y="165909"/>
                  </a:cubicBezTo>
                  <a:cubicBezTo>
                    <a:pt x="323003" y="165909"/>
                    <a:pt x="323003" y="165909"/>
                    <a:pt x="330882" y="181710"/>
                  </a:cubicBezTo>
                  <a:cubicBezTo>
                    <a:pt x="346638" y="181710"/>
                    <a:pt x="346638" y="181710"/>
                    <a:pt x="346638" y="181710"/>
                  </a:cubicBezTo>
                  <a:cubicBezTo>
                    <a:pt x="354516" y="189611"/>
                    <a:pt x="362394" y="189611"/>
                    <a:pt x="370272" y="197511"/>
                  </a:cubicBezTo>
                  <a:cubicBezTo>
                    <a:pt x="370272" y="189611"/>
                    <a:pt x="362394" y="189611"/>
                    <a:pt x="362394" y="181710"/>
                  </a:cubicBezTo>
                  <a:cubicBezTo>
                    <a:pt x="433297" y="213312"/>
                    <a:pt x="433297" y="213312"/>
                    <a:pt x="441175" y="221213"/>
                  </a:cubicBezTo>
                  <a:cubicBezTo>
                    <a:pt x="441175" y="229113"/>
                    <a:pt x="433297" y="229113"/>
                    <a:pt x="433297" y="229113"/>
                  </a:cubicBezTo>
                  <a:cubicBezTo>
                    <a:pt x="425419" y="229113"/>
                    <a:pt x="409663" y="221213"/>
                    <a:pt x="393907" y="221213"/>
                  </a:cubicBezTo>
                  <a:cubicBezTo>
                    <a:pt x="393907" y="213312"/>
                    <a:pt x="393907" y="213312"/>
                    <a:pt x="393907" y="213312"/>
                  </a:cubicBezTo>
                  <a:cubicBezTo>
                    <a:pt x="393907" y="205412"/>
                    <a:pt x="393907" y="205412"/>
                    <a:pt x="393907" y="205412"/>
                  </a:cubicBezTo>
                  <a:cubicBezTo>
                    <a:pt x="378150" y="197511"/>
                    <a:pt x="378150" y="197511"/>
                    <a:pt x="378150" y="197511"/>
                  </a:cubicBezTo>
                  <a:cubicBezTo>
                    <a:pt x="370272" y="205412"/>
                    <a:pt x="370272" y="205412"/>
                    <a:pt x="370272" y="205412"/>
                  </a:cubicBezTo>
                  <a:cubicBezTo>
                    <a:pt x="362394" y="197511"/>
                    <a:pt x="362394" y="197511"/>
                    <a:pt x="362394" y="197511"/>
                  </a:cubicBezTo>
                  <a:cubicBezTo>
                    <a:pt x="362394" y="197511"/>
                    <a:pt x="362394" y="197511"/>
                    <a:pt x="362394" y="197511"/>
                  </a:cubicBezTo>
                  <a:cubicBezTo>
                    <a:pt x="362394" y="205412"/>
                    <a:pt x="362394" y="205412"/>
                    <a:pt x="362394" y="205412"/>
                  </a:cubicBezTo>
                  <a:cubicBezTo>
                    <a:pt x="362394" y="205412"/>
                    <a:pt x="362394" y="205412"/>
                    <a:pt x="362394" y="205412"/>
                  </a:cubicBezTo>
                  <a:cubicBezTo>
                    <a:pt x="354516" y="205412"/>
                    <a:pt x="354516" y="197511"/>
                    <a:pt x="346638" y="197511"/>
                  </a:cubicBezTo>
                  <a:cubicBezTo>
                    <a:pt x="346638" y="197511"/>
                    <a:pt x="346638" y="197511"/>
                    <a:pt x="346638" y="197511"/>
                  </a:cubicBezTo>
                  <a:cubicBezTo>
                    <a:pt x="346638" y="197511"/>
                    <a:pt x="346638" y="197511"/>
                    <a:pt x="346638" y="197511"/>
                  </a:cubicBezTo>
                  <a:moveTo>
                    <a:pt x="386029" y="0"/>
                  </a:moveTo>
                  <a:cubicBezTo>
                    <a:pt x="386029" y="0"/>
                    <a:pt x="386029" y="0"/>
                    <a:pt x="386029" y="0"/>
                  </a:cubicBezTo>
                  <a:cubicBezTo>
                    <a:pt x="401785" y="7900"/>
                    <a:pt x="401785" y="7900"/>
                    <a:pt x="401785" y="7900"/>
                  </a:cubicBezTo>
                  <a:cubicBezTo>
                    <a:pt x="401785" y="7900"/>
                    <a:pt x="401785" y="7900"/>
                    <a:pt x="401785" y="7900"/>
                  </a:cubicBezTo>
                  <a:cubicBezTo>
                    <a:pt x="417541" y="15801"/>
                    <a:pt x="433297" y="23701"/>
                    <a:pt x="441175" y="31602"/>
                  </a:cubicBezTo>
                  <a:cubicBezTo>
                    <a:pt x="441175" y="31602"/>
                    <a:pt x="441175" y="31602"/>
                    <a:pt x="441175" y="31602"/>
                  </a:cubicBezTo>
                  <a:cubicBezTo>
                    <a:pt x="449054" y="39502"/>
                    <a:pt x="456932" y="39502"/>
                    <a:pt x="464810" y="47403"/>
                  </a:cubicBezTo>
                  <a:cubicBezTo>
                    <a:pt x="464810" y="47403"/>
                    <a:pt x="464810" y="47403"/>
                    <a:pt x="464810" y="47403"/>
                  </a:cubicBezTo>
                  <a:cubicBezTo>
                    <a:pt x="456932" y="47403"/>
                    <a:pt x="449054" y="47403"/>
                    <a:pt x="433297" y="39502"/>
                  </a:cubicBezTo>
                  <a:cubicBezTo>
                    <a:pt x="425419" y="31602"/>
                    <a:pt x="425419" y="31602"/>
                    <a:pt x="425419" y="31602"/>
                  </a:cubicBezTo>
                  <a:cubicBezTo>
                    <a:pt x="433297" y="39502"/>
                    <a:pt x="433297" y="39502"/>
                    <a:pt x="433297" y="39502"/>
                  </a:cubicBezTo>
                  <a:cubicBezTo>
                    <a:pt x="425419" y="39502"/>
                    <a:pt x="425419" y="39502"/>
                    <a:pt x="425419" y="39502"/>
                  </a:cubicBezTo>
                  <a:cubicBezTo>
                    <a:pt x="425419" y="39502"/>
                    <a:pt x="425419" y="39502"/>
                    <a:pt x="425419" y="39502"/>
                  </a:cubicBezTo>
                  <a:cubicBezTo>
                    <a:pt x="425419" y="39502"/>
                    <a:pt x="425419" y="39502"/>
                    <a:pt x="441175" y="47403"/>
                  </a:cubicBezTo>
                  <a:cubicBezTo>
                    <a:pt x="456932" y="63204"/>
                    <a:pt x="456932" y="63204"/>
                    <a:pt x="456932" y="71104"/>
                  </a:cubicBezTo>
                  <a:cubicBezTo>
                    <a:pt x="393907" y="39502"/>
                    <a:pt x="362394" y="31602"/>
                    <a:pt x="338760" y="31602"/>
                  </a:cubicBezTo>
                  <a:cubicBezTo>
                    <a:pt x="330882" y="31602"/>
                    <a:pt x="323003" y="31602"/>
                    <a:pt x="323003" y="31602"/>
                  </a:cubicBezTo>
                  <a:cubicBezTo>
                    <a:pt x="323003" y="39502"/>
                    <a:pt x="323003" y="39502"/>
                    <a:pt x="323003" y="39502"/>
                  </a:cubicBezTo>
                  <a:cubicBezTo>
                    <a:pt x="323003" y="47403"/>
                    <a:pt x="323003" y="47403"/>
                    <a:pt x="323003" y="47403"/>
                  </a:cubicBezTo>
                  <a:cubicBezTo>
                    <a:pt x="315125" y="47403"/>
                    <a:pt x="315125" y="47403"/>
                    <a:pt x="307247" y="47403"/>
                  </a:cubicBezTo>
                  <a:cubicBezTo>
                    <a:pt x="299369" y="47403"/>
                    <a:pt x="291491" y="47403"/>
                    <a:pt x="275735" y="47403"/>
                  </a:cubicBezTo>
                  <a:cubicBezTo>
                    <a:pt x="267857" y="47403"/>
                    <a:pt x="267857" y="47403"/>
                    <a:pt x="267857" y="47403"/>
                  </a:cubicBezTo>
                  <a:cubicBezTo>
                    <a:pt x="267857" y="47403"/>
                    <a:pt x="267857" y="55303"/>
                    <a:pt x="275735" y="55303"/>
                  </a:cubicBezTo>
                  <a:cubicBezTo>
                    <a:pt x="275735" y="55303"/>
                    <a:pt x="267857" y="55303"/>
                    <a:pt x="267857" y="55303"/>
                  </a:cubicBezTo>
                  <a:cubicBezTo>
                    <a:pt x="267857" y="55303"/>
                    <a:pt x="259978" y="55303"/>
                    <a:pt x="259978" y="55303"/>
                  </a:cubicBezTo>
                  <a:cubicBezTo>
                    <a:pt x="220588" y="55303"/>
                    <a:pt x="220588" y="55303"/>
                    <a:pt x="220588" y="55303"/>
                  </a:cubicBezTo>
                  <a:cubicBezTo>
                    <a:pt x="212710" y="55303"/>
                    <a:pt x="212710" y="55303"/>
                    <a:pt x="212710" y="55303"/>
                  </a:cubicBezTo>
                  <a:cubicBezTo>
                    <a:pt x="204831" y="55303"/>
                    <a:pt x="204831" y="55303"/>
                    <a:pt x="204831" y="55303"/>
                  </a:cubicBezTo>
                  <a:cubicBezTo>
                    <a:pt x="204831" y="55303"/>
                    <a:pt x="204831" y="55303"/>
                    <a:pt x="204831" y="55303"/>
                  </a:cubicBezTo>
                  <a:cubicBezTo>
                    <a:pt x="196953" y="63204"/>
                    <a:pt x="196953" y="63204"/>
                    <a:pt x="196953" y="63204"/>
                  </a:cubicBezTo>
                  <a:cubicBezTo>
                    <a:pt x="196953" y="63204"/>
                    <a:pt x="196953" y="63204"/>
                    <a:pt x="196953" y="63204"/>
                  </a:cubicBezTo>
                  <a:cubicBezTo>
                    <a:pt x="196953" y="63204"/>
                    <a:pt x="196953" y="63204"/>
                    <a:pt x="196953" y="63204"/>
                  </a:cubicBezTo>
                  <a:cubicBezTo>
                    <a:pt x="196953" y="63204"/>
                    <a:pt x="196953" y="63204"/>
                    <a:pt x="196953" y="63204"/>
                  </a:cubicBezTo>
                  <a:cubicBezTo>
                    <a:pt x="196953" y="63204"/>
                    <a:pt x="189075" y="63204"/>
                    <a:pt x="189075" y="63204"/>
                  </a:cubicBezTo>
                  <a:cubicBezTo>
                    <a:pt x="196953" y="63204"/>
                    <a:pt x="196953" y="63204"/>
                    <a:pt x="196953" y="63204"/>
                  </a:cubicBezTo>
                  <a:cubicBezTo>
                    <a:pt x="189075" y="55303"/>
                    <a:pt x="189075" y="55303"/>
                    <a:pt x="189075" y="55303"/>
                  </a:cubicBezTo>
                  <a:cubicBezTo>
                    <a:pt x="181197" y="55303"/>
                    <a:pt x="181197" y="55303"/>
                    <a:pt x="181197" y="55303"/>
                  </a:cubicBezTo>
                  <a:cubicBezTo>
                    <a:pt x="181197" y="55303"/>
                    <a:pt x="181197" y="55303"/>
                    <a:pt x="181197" y="55303"/>
                  </a:cubicBezTo>
                  <a:cubicBezTo>
                    <a:pt x="181197" y="47403"/>
                    <a:pt x="181197" y="47403"/>
                    <a:pt x="181197" y="47403"/>
                  </a:cubicBezTo>
                  <a:cubicBezTo>
                    <a:pt x="165441" y="47403"/>
                    <a:pt x="157563" y="47403"/>
                    <a:pt x="149685" y="39502"/>
                  </a:cubicBezTo>
                  <a:cubicBezTo>
                    <a:pt x="149685" y="39502"/>
                    <a:pt x="149685" y="39502"/>
                    <a:pt x="149685" y="39502"/>
                  </a:cubicBezTo>
                  <a:cubicBezTo>
                    <a:pt x="141806" y="39502"/>
                    <a:pt x="141806" y="39502"/>
                    <a:pt x="141806" y="39502"/>
                  </a:cubicBezTo>
                  <a:cubicBezTo>
                    <a:pt x="141806" y="39502"/>
                    <a:pt x="141806" y="39502"/>
                    <a:pt x="141806" y="39502"/>
                  </a:cubicBezTo>
                  <a:cubicBezTo>
                    <a:pt x="133928" y="39502"/>
                    <a:pt x="133928" y="31602"/>
                    <a:pt x="126050" y="31602"/>
                  </a:cubicBezTo>
                  <a:cubicBezTo>
                    <a:pt x="126050" y="31602"/>
                    <a:pt x="126050" y="31602"/>
                    <a:pt x="126050" y="39502"/>
                  </a:cubicBezTo>
                  <a:cubicBezTo>
                    <a:pt x="133928" y="47403"/>
                    <a:pt x="133928" y="47403"/>
                    <a:pt x="133928" y="47403"/>
                  </a:cubicBezTo>
                  <a:cubicBezTo>
                    <a:pt x="133928" y="47403"/>
                    <a:pt x="133928" y="47403"/>
                    <a:pt x="133928" y="47403"/>
                  </a:cubicBezTo>
                  <a:cubicBezTo>
                    <a:pt x="126050" y="39502"/>
                    <a:pt x="126050" y="39502"/>
                    <a:pt x="126050" y="39502"/>
                  </a:cubicBezTo>
                  <a:cubicBezTo>
                    <a:pt x="118172" y="39502"/>
                    <a:pt x="118172" y="39502"/>
                    <a:pt x="118172" y="39502"/>
                  </a:cubicBezTo>
                  <a:cubicBezTo>
                    <a:pt x="118172" y="39502"/>
                    <a:pt x="118172" y="39502"/>
                    <a:pt x="118172" y="39502"/>
                  </a:cubicBezTo>
                  <a:cubicBezTo>
                    <a:pt x="110294" y="39502"/>
                    <a:pt x="110294" y="39502"/>
                    <a:pt x="110294" y="39502"/>
                  </a:cubicBezTo>
                  <a:cubicBezTo>
                    <a:pt x="110294" y="39502"/>
                    <a:pt x="110294" y="39502"/>
                    <a:pt x="102416" y="39502"/>
                  </a:cubicBezTo>
                  <a:cubicBezTo>
                    <a:pt x="102416" y="39502"/>
                    <a:pt x="102416" y="39502"/>
                    <a:pt x="102416" y="39502"/>
                  </a:cubicBezTo>
                  <a:cubicBezTo>
                    <a:pt x="110294" y="47403"/>
                    <a:pt x="110294" y="47403"/>
                    <a:pt x="110294" y="47403"/>
                  </a:cubicBezTo>
                  <a:cubicBezTo>
                    <a:pt x="94538" y="55303"/>
                    <a:pt x="70903" y="71104"/>
                    <a:pt x="47269" y="94805"/>
                  </a:cubicBezTo>
                  <a:cubicBezTo>
                    <a:pt x="39391" y="86905"/>
                    <a:pt x="39391" y="86905"/>
                    <a:pt x="39391" y="86905"/>
                  </a:cubicBezTo>
                  <a:cubicBezTo>
                    <a:pt x="39391" y="79005"/>
                    <a:pt x="39391" y="79005"/>
                    <a:pt x="39391" y="79005"/>
                  </a:cubicBezTo>
                  <a:cubicBezTo>
                    <a:pt x="7878" y="79005"/>
                    <a:pt x="7878" y="79005"/>
                    <a:pt x="0" y="94805"/>
                  </a:cubicBezTo>
                  <a:cubicBezTo>
                    <a:pt x="7878" y="102706"/>
                    <a:pt x="7878" y="102706"/>
                    <a:pt x="7878" y="102706"/>
                  </a:cubicBezTo>
                  <a:cubicBezTo>
                    <a:pt x="7878" y="102706"/>
                    <a:pt x="15756" y="102706"/>
                    <a:pt x="31513" y="102706"/>
                  </a:cubicBezTo>
                  <a:cubicBezTo>
                    <a:pt x="31513" y="110606"/>
                    <a:pt x="31513" y="110606"/>
                    <a:pt x="31513" y="110606"/>
                  </a:cubicBezTo>
                  <a:cubicBezTo>
                    <a:pt x="39391" y="126407"/>
                    <a:pt x="39391" y="126407"/>
                    <a:pt x="39391" y="126407"/>
                  </a:cubicBezTo>
                  <a:cubicBezTo>
                    <a:pt x="70903" y="118507"/>
                    <a:pt x="70903" y="118507"/>
                    <a:pt x="70903" y="110606"/>
                  </a:cubicBezTo>
                  <a:cubicBezTo>
                    <a:pt x="70903" y="102706"/>
                    <a:pt x="70903" y="102706"/>
                    <a:pt x="70903" y="102706"/>
                  </a:cubicBezTo>
                  <a:cubicBezTo>
                    <a:pt x="78781" y="102706"/>
                    <a:pt x="86659" y="102706"/>
                    <a:pt x="86659" y="102706"/>
                  </a:cubicBezTo>
                  <a:cubicBezTo>
                    <a:pt x="94538" y="102706"/>
                    <a:pt x="94538" y="102706"/>
                    <a:pt x="102416" y="102706"/>
                  </a:cubicBezTo>
                  <a:cubicBezTo>
                    <a:pt x="94538" y="94805"/>
                    <a:pt x="94538" y="94805"/>
                    <a:pt x="94538" y="94805"/>
                  </a:cubicBezTo>
                  <a:cubicBezTo>
                    <a:pt x="102416" y="94805"/>
                    <a:pt x="102416" y="94805"/>
                    <a:pt x="102416" y="94805"/>
                  </a:cubicBezTo>
                  <a:cubicBezTo>
                    <a:pt x="102416" y="94805"/>
                    <a:pt x="110294" y="94805"/>
                    <a:pt x="110294" y="94805"/>
                  </a:cubicBezTo>
                  <a:cubicBezTo>
                    <a:pt x="118172" y="118507"/>
                    <a:pt x="126050" y="118507"/>
                    <a:pt x="133928" y="118507"/>
                  </a:cubicBezTo>
                  <a:cubicBezTo>
                    <a:pt x="141806" y="118507"/>
                    <a:pt x="149685" y="118507"/>
                    <a:pt x="157563" y="118507"/>
                  </a:cubicBezTo>
                  <a:cubicBezTo>
                    <a:pt x="157563" y="126407"/>
                    <a:pt x="157563" y="126407"/>
                    <a:pt x="157563" y="126407"/>
                  </a:cubicBezTo>
                  <a:cubicBezTo>
                    <a:pt x="141806" y="126407"/>
                    <a:pt x="133928" y="134308"/>
                    <a:pt x="141806" y="150109"/>
                  </a:cubicBezTo>
                  <a:cubicBezTo>
                    <a:pt x="204831" y="173810"/>
                    <a:pt x="204831" y="173810"/>
                    <a:pt x="259978" y="197511"/>
                  </a:cubicBezTo>
                  <a:cubicBezTo>
                    <a:pt x="267857" y="189611"/>
                    <a:pt x="267857" y="189611"/>
                    <a:pt x="267857" y="189611"/>
                  </a:cubicBezTo>
                  <a:cubicBezTo>
                    <a:pt x="291491" y="197511"/>
                    <a:pt x="291491" y="197511"/>
                    <a:pt x="307247" y="205412"/>
                  </a:cubicBezTo>
                  <a:cubicBezTo>
                    <a:pt x="315125" y="197511"/>
                    <a:pt x="315125" y="197511"/>
                    <a:pt x="315125" y="197511"/>
                  </a:cubicBezTo>
                  <a:cubicBezTo>
                    <a:pt x="323003" y="205412"/>
                    <a:pt x="323003" y="205412"/>
                    <a:pt x="323003" y="205412"/>
                  </a:cubicBezTo>
                  <a:cubicBezTo>
                    <a:pt x="330882" y="205412"/>
                    <a:pt x="330882" y="213312"/>
                    <a:pt x="338760" y="213312"/>
                  </a:cubicBezTo>
                  <a:cubicBezTo>
                    <a:pt x="338760" y="213312"/>
                    <a:pt x="338760" y="213312"/>
                    <a:pt x="338760" y="213312"/>
                  </a:cubicBezTo>
                  <a:cubicBezTo>
                    <a:pt x="338760" y="221213"/>
                    <a:pt x="338760" y="221213"/>
                    <a:pt x="338760" y="221213"/>
                  </a:cubicBezTo>
                  <a:cubicBezTo>
                    <a:pt x="330882" y="213312"/>
                    <a:pt x="330882" y="213312"/>
                    <a:pt x="330882" y="213312"/>
                  </a:cubicBezTo>
                  <a:cubicBezTo>
                    <a:pt x="323003" y="213312"/>
                    <a:pt x="323003" y="213312"/>
                    <a:pt x="323003" y="213312"/>
                  </a:cubicBezTo>
                  <a:cubicBezTo>
                    <a:pt x="330882" y="221213"/>
                    <a:pt x="330882" y="221213"/>
                    <a:pt x="330882" y="221213"/>
                  </a:cubicBezTo>
                  <a:cubicBezTo>
                    <a:pt x="323003" y="229113"/>
                    <a:pt x="323003" y="229113"/>
                    <a:pt x="323003" y="229113"/>
                  </a:cubicBezTo>
                  <a:cubicBezTo>
                    <a:pt x="315125" y="221213"/>
                    <a:pt x="315125" y="221213"/>
                    <a:pt x="315125" y="221213"/>
                  </a:cubicBezTo>
                  <a:cubicBezTo>
                    <a:pt x="307247" y="221213"/>
                    <a:pt x="307247" y="221213"/>
                    <a:pt x="307247" y="221213"/>
                  </a:cubicBezTo>
                  <a:cubicBezTo>
                    <a:pt x="315125" y="237014"/>
                    <a:pt x="315125" y="237014"/>
                    <a:pt x="315125" y="237014"/>
                  </a:cubicBezTo>
                  <a:cubicBezTo>
                    <a:pt x="307247" y="229113"/>
                    <a:pt x="307247" y="229113"/>
                    <a:pt x="307247" y="229113"/>
                  </a:cubicBezTo>
                  <a:cubicBezTo>
                    <a:pt x="307247" y="237014"/>
                    <a:pt x="307247" y="237014"/>
                    <a:pt x="307247" y="237014"/>
                  </a:cubicBezTo>
                  <a:cubicBezTo>
                    <a:pt x="315125" y="244914"/>
                    <a:pt x="315125" y="244914"/>
                    <a:pt x="315125" y="244914"/>
                  </a:cubicBezTo>
                  <a:cubicBezTo>
                    <a:pt x="307247" y="252814"/>
                    <a:pt x="307247" y="252814"/>
                    <a:pt x="307247" y="252814"/>
                  </a:cubicBezTo>
                  <a:cubicBezTo>
                    <a:pt x="299369" y="244914"/>
                    <a:pt x="299369" y="244914"/>
                    <a:pt x="299369" y="244914"/>
                  </a:cubicBezTo>
                  <a:cubicBezTo>
                    <a:pt x="291491" y="244914"/>
                    <a:pt x="291491" y="244914"/>
                    <a:pt x="291491" y="244914"/>
                  </a:cubicBezTo>
                  <a:cubicBezTo>
                    <a:pt x="299369" y="260715"/>
                    <a:pt x="299369" y="260715"/>
                    <a:pt x="299369" y="260715"/>
                  </a:cubicBezTo>
                  <a:cubicBezTo>
                    <a:pt x="307247" y="260715"/>
                    <a:pt x="307247" y="260715"/>
                    <a:pt x="307247" y="260715"/>
                  </a:cubicBezTo>
                  <a:cubicBezTo>
                    <a:pt x="315125" y="252814"/>
                    <a:pt x="315125" y="252814"/>
                    <a:pt x="315125" y="252814"/>
                  </a:cubicBezTo>
                  <a:cubicBezTo>
                    <a:pt x="315125" y="260715"/>
                    <a:pt x="315125" y="260715"/>
                    <a:pt x="315125" y="260715"/>
                  </a:cubicBezTo>
                  <a:cubicBezTo>
                    <a:pt x="307247" y="268615"/>
                    <a:pt x="307247" y="268615"/>
                    <a:pt x="307247" y="268615"/>
                  </a:cubicBezTo>
                  <a:cubicBezTo>
                    <a:pt x="315125" y="276516"/>
                    <a:pt x="315125" y="276516"/>
                    <a:pt x="315125" y="276516"/>
                  </a:cubicBezTo>
                  <a:cubicBezTo>
                    <a:pt x="307247" y="292317"/>
                    <a:pt x="307247" y="292317"/>
                    <a:pt x="307247" y="292317"/>
                  </a:cubicBezTo>
                  <a:cubicBezTo>
                    <a:pt x="307247" y="300217"/>
                    <a:pt x="307247" y="300217"/>
                    <a:pt x="307247" y="300217"/>
                  </a:cubicBezTo>
                  <a:cubicBezTo>
                    <a:pt x="307247" y="308118"/>
                    <a:pt x="307247" y="308118"/>
                    <a:pt x="307247" y="308118"/>
                  </a:cubicBezTo>
                  <a:cubicBezTo>
                    <a:pt x="307247" y="339719"/>
                    <a:pt x="307247" y="339719"/>
                    <a:pt x="307247" y="339719"/>
                  </a:cubicBezTo>
                  <a:cubicBezTo>
                    <a:pt x="307247" y="347620"/>
                    <a:pt x="307247" y="347620"/>
                    <a:pt x="307247" y="347620"/>
                  </a:cubicBezTo>
                  <a:cubicBezTo>
                    <a:pt x="299369" y="355520"/>
                    <a:pt x="299369" y="355520"/>
                    <a:pt x="299369" y="355520"/>
                  </a:cubicBezTo>
                  <a:cubicBezTo>
                    <a:pt x="307247" y="363421"/>
                    <a:pt x="307247" y="363421"/>
                    <a:pt x="307247" y="363421"/>
                  </a:cubicBezTo>
                  <a:cubicBezTo>
                    <a:pt x="307247" y="363421"/>
                    <a:pt x="299369" y="363421"/>
                    <a:pt x="299369" y="363421"/>
                  </a:cubicBezTo>
                  <a:cubicBezTo>
                    <a:pt x="299369" y="363421"/>
                    <a:pt x="299369" y="371321"/>
                    <a:pt x="291491" y="379222"/>
                  </a:cubicBezTo>
                  <a:cubicBezTo>
                    <a:pt x="291491" y="379222"/>
                    <a:pt x="275735" y="387122"/>
                    <a:pt x="275735" y="387122"/>
                  </a:cubicBezTo>
                  <a:cubicBezTo>
                    <a:pt x="267857" y="402923"/>
                    <a:pt x="267857" y="402923"/>
                    <a:pt x="291491" y="434525"/>
                  </a:cubicBezTo>
                  <a:cubicBezTo>
                    <a:pt x="283613" y="442425"/>
                    <a:pt x="283613" y="442425"/>
                    <a:pt x="283613" y="442425"/>
                  </a:cubicBezTo>
                  <a:cubicBezTo>
                    <a:pt x="283613" y="450326"/>
                    <a:pt x="283613" y="450326"/>
                    <a:pt x="283613" y="450326"/>
                  </a:cubicBezTo>
                  <a:cubicBezTo>
                    <a:pt x="299369" y="450326"/>
                    <a:pt x="299369" y="450326"/>
                    <a:pt x="299369" y="450326"/>
                  </a:cubicBezTo>
                  <a:cubicBezTo>
                    <a:pt x="291491" y="466127"/>
                    <a:pt x="291491" y="466127"/>
                    <a:pt x="291491" y="466127"/>
                  </a:cubicBezTo>
                  <a:cubicBezTo>
                    <a:pt x="307247" y="474027"/>
                    <a:pt x="307247" y="474027"/>
                    <a:pt x="307247" y="474027"/>
                  </a:cubicBezTo>
                  <a:cubicBezTo>
                    <a:pt x="323003" y="481928"/>
                    <a:pt x="323003" y="481928"/>
                    <a:pt x="323003" y="481928"/>
                  </a:cubicBezTo>
                  <a:cubicBezTo>
                    <a:pt x="338760" y="466127"/>
                    <a:pt x="338760" y="466127"/>
                    <a:pt x="338760" y="466127"/>
                  </a:cubicBezTo>
                  <a:cubicBezTo>
                    <a:pt x="338760" y="450326"/>
                    <a:pt x="338760" y="450326"/>
                    <a:pt x="338760" y="450326"/>
                  </a:cubicBezTo>
                  <a:cubicBezTo>
                    <a:pt x="346638" y="450326"/>
                    <a:pt x="346638" y="450326"/>
                    <a:pt x="346638" y="450326"/>
                  </a:cubicBezTo>
                  <a:cubicBezTo>
                    <a:pt x="346638" y="442425"/>
                    <a:pt x="346638" y="442425"/>
                    <a:pt x="346638" y="442425"/>
                  </a:cubicBezTo>
                  <a:cubicBezTo>
                    <a:pt x="354516" y="450326"/>
                    <a:pt x="354516" y="450326"/>
                    <a:pt x="354516" y="450326"/>
                  </a:cubicBezTo>
                  <a:cubicBezTo>
                    <a:pt x="362394" y="458226"/>
                    <a:pt x="362394" y="458226"/>
                    <a:pt x="362394" y="458226"/>
                  </a:cubicBezTo>
                  <a:cubicBezTo>
                    <a:pt x="386029" y="489828"/>
                    <a:pt x="386029" y="489828"/>
                    <a:pt x="386029" y="489828"/>
                  </a:cubicBezTo>
                  <a:cubicBezTo>
                    <a:pt x="401785" y="513529"/>
                    <a:pt x="401785" y="513529"/>
                    <a:pt x="401785" y="513529"/>
                  </a:cubicBezTo>
                  <a:cubicBezTo>
                    <a:pt x="409663" y="521430"/>
                    <a:pt x="409663" y="521430"/>
                    <a:pt x="409663" y="521430"/>
                  </a:cubicBezTo>
                  <a:cubicBezTo>
                    <a:pt x="417541" y="521430"/>
                    <a:pt x="417541" y="521430"/>
                    <a:pt x="417541" y="521430"/>
                  </a:cubicBezTo>
                  <a:cubicBezTo>
                    <a:pt x="417541" y="505629"/>
                    <a:pt x="417541" y="505629"/>
                    <a:pt x="417541" y="505629"/>
                  </a:cubicBezTo>
                  <a:cubicBezTo>
                    <a:pt x="425419" y="505629"/>
                    <a:pt x="425419" y="505629"/>
                    <a:pt x="433297" y="505629"/>
                  </a:cubicBezTo>
                  <a:cubicBezTo>
                    <a:pt x="433297" y="489828"/>
                    <a:pt x="433297" y="489828"/>
                    <a:pt x="433297" y="489828"/>
                  </a:cubicBezTo>
                  <a:cubicBezTo>
                    <a:pt x="425419" y="458226"/>
                    <a:pt x="425419" y="458226"/>
                    <a:pt x="425419" y="458226"/>
                  </a:cubicBezTo>
                  <a:cubicBezTo>
                    <a:pt x="433297" y="450326"/>
                    <a:pt x="433297" y="450326"/>
                    <a:pt x="433297" y="450326"/>
                  </a:cubicBezTo>
                  <a:cubicBezTo>
                    <a:pt x="433297" y="442425"/>
                    <a:pt x="433297" y="442425"/>
                    <a:pt x="433297" y="442425"/>
                  </a:cubicBezTo>
                  <a:cubicBezTo>
                    <a:pt x="433297" y="426624"/>
                    <a:pt x="433297" y="426624"/>
                    <a:pt x="433297" y="426624"/>
                  </a:cubicBezTo>
                  <a:cubicBezTo>
                    <a:pt x="417541" y="418724"/>
                    <a:pt x="417541" y="418724"/>
                    <a:pt x="417541" y="418724"/>
                  </a:cubicBezTo>
                  <a:cubicBezTo>
                    <a:pt x="401785" y="410824"/>
                    <a:pt x="401785" y="410824"/>
                    <a:pt x="401785" y="410824"/>
                  </a:cubicBezTo>
                  <a:cubicBezTo>
                    <a:pt x="393907" y="395023"/>
                    <a:pt x="393907" y="395023"/>
                    <a:pt x="393907" y="395023"/>
                  </a:cubicBezTo>
                  <a:cubicBezTo>
                    <a:pt x="393907" y="387122"/>
                    <a:pt x="393907" y="387122"/>
                    <a:pt x="393907" y="387122"/>
                  </a:cubicBezTo>
                  <a:cubicBezTo>
                    <a:pt x="393907" y="371321"/>
                    <a:pt x="393907" y="371321"/>
                    <a:pt x="393907" y="371321"/>
                  </a:cubicBezTo>
                  <a:cubicBezTo>
                    <a:pt x="393907" y="363421"/>
                    <a:pt x="393907" y="363421"/>
                    <a:pt x="393907" y="363421"/>
                  </a:cubicBezTo>
                  <a:cubicBezTo>
                    <a:pt x="401785" y="355520"/>
                    <a:pt x="401785" y="355520"/>
                    <a:pt x="401785" y="355520"/>
                  </a:cubicBezTo>
                  <a:cubicBezTo>
                    <a:pt x="401785" y="355520"/>
                    <a:pt x="401785" y="355520"/>
                    <a:pt x="401785" y="316018"/>
                  </a:cubicBezTo>
                  <a:cubicBezTo>
                    <a:pt x="401785" y="308118"/>
                    <a:pt x="401785" y="308118"/>
                    <a:pt x="401785" y="308118"/>
                  </a:cubicBezTo>
                  <a:cubicBezTo>
                    <a:pt x="409663" y="308118"/>
                    <a:pt x="417541" y="308118"/>
                    <a:pt x="425419" y="308118"/>
                  </a:cubicBezTo>
                  <a:cubicBezTo>
                    <a:pt x="425419" y="316018"/>
                    <a:pt x="425419" y="316018"/>
                    <a:pt x="425419" y="316018"/>
                  </a:cubicBezTo>
                  <a:cubicBezTo>
                    <a:pt x="425419" y="316018"/>
                    <a:pt x="425419" y="316018"/>
                    <a:pt x="433297" y="323919"/>
                  </a:cubicBezTo>
                  <a:cubicBezTo>
                    <a:pt x="425419" y="323919"/>
                    <a:pt x="425419" y="323919"/>
                    <a:pt x="425419" y="323919"/>
                  </a:cubicBezTo>
                  <a:cubicBezTo>
                    <a:pt x="425419" y="347620"/>
                    <a:pt x="425419" y="347620"/>
                    <a:pt x="425419" y="347620"/>
                  </a:cubicBezTo>
                  <a:cubicBezTo>
                    <a:pt x="425419" y="355520"/>
                    <a:pt x="425419" y="355520"/>
                    <a:pt x="425419" y="355520"/>
                  </a:cubicBezTo>
                  <a:cubicBezTo>
                    <a:pt x="417541" y="363421"/>
                    <a:pt x="417541" y="363421"/>
                    <a:pt x="417541" y="363421"/>
                  </a:cubicBezTo>
                  <a:cubicBezTo>
                    <a:pt x="425419" y="379222"/>
                    <a:pt x="425419" y="379222"/>
                    <a:pt x="425419" y="379222"/>
                  </a:cubicBezTo>
                  <a:cubicBezTo>
                    <a:pt x="441175" y="395023"/>
                    <a:pt x="441175" y="395023"/>
                    <a:pt x="441175" y="395023"/>
                  </a:cubicBezTo>
                  <a:cubicBezTo>
                    <a:pt x="441175" y="395023"/>
                    <a:pt x="441175" y="402923"/>
                    <a:pt x="449054" y="410824"/>
                  </a:cubicBezTo>
                  <a:cubicBezTo>
                    <a:pt x="472688" y="418724"/>
                    <a:pt x="472688" y="418724"/>
                    <a:pt x="472688" y="418724"/>
                  </a:cubicBezTo>
                  <a:cubicBezTo>
                    <a:pt x="480566" y="410824"/>
                    <a:pt x="496322" y="410824"/>
                    <a:pt x="504201" y="402923"/>
                  </a:cubicBezTo>
                  <a:cubicBezTo>
                    <a:pt x="512079" y="395023"/>
                    <a:pt x="512079" y="395023"/>
                    <a:pt x="512079" y="395023"/>
                  </a:cubicBezTo>
                  <a:cubicBezTo>
                    <a:pt x="519957" y="410824"/>
                    <a:pt x="519957" y="410824"/>
                    <a:pt x="519957" y="410824"/>
                  </a:cubicBezTo>
                  <a:cubicBezTo>
                    <a:pt x="527835" y="410824"/>
                    <a:pt x="527835" y="410824"/>
                    <a:pt x="527835" y="410824"/>
                  </a:cubicBezTo>
                  <a:cubicBezTo>
                    <a:pt x="519957" y="418724"/>
                    <a:pt x="519957" y="418724"/>
                    <a:pt x="519957" y="418724"/>
                  </a:cubicBezTo>
                  <a:cubicBezTo>
                    <a:pt x="519957" y="426624"/>
                    <a:pt x="512079" y="426624"/>
                    <a:pt x="512079" y="426624"/>
                  </a:cubicBezTo>
                  <a:cubicBezTo>
                    <a:pt x="504201" y="426624"/>
                    <a:pt x="504201" y="426624"/>
                    <a:pt x="504201" y="426624"/>
                  </a:cubicBezTo>
                  <a:cubicBezTo>
                    <a:pt x="480566" y="434525"/>
                    <a:pt x="480566" y="434525"/>
                    <a:pt x="480566" y="434525"/>
                  </a:cubicBezTo>
                  <a:cubicBezTo>
                    <a:pt x="488444" y="442425"/>
                    <a:pt x="488444" y="442425"/>
                    <a:pt x="488444" y="442425"/>
                  </a:cubicBezTo>
                  <a:cubicBezTo>
                    <a:pt x="496322" y="450326"/>
                    <a:pt x="496322" y="450326"/>
                    <a:pt x="496322" y="450326"/>
                  </a:cubicBezTo>
                  <a:cubicBezTo>
                    <a:pt x="504201" y="458226"/>
                    <a:pt x="504201" y="458226"/>
                    <a:pt x="504201" y="458226"/>
                  </a:cubicBezTo>
                  <a:cubicBezTo>
                    <a:pt x="504201" y="466127"/>
                    <a:pt x="504201" y="466127"/>
                    <a:pt x="504201" y="466127"/>
                  </a:cubicBezTo>
                  <a:cubicBezTo>
                    <a:pt x="504201" y="466127"/>
                    <a:pt x="512079" y="474027"/>
                    <a:pt x="512079" y="474027"/>
                  </a:cubicBezTo>
                  <a:cubicBezTo>
                    <a:pt x="504201" y="474027"/>
                    <a:pt x="488444" y="474027"/>
                    <a:pt x="480566" y="474027"/>
                  </a:cubicBezTo>
                  <a:cubicBezTo>
                    <a:pt x="480566" y="489828"/>
                    <a:pt x="480566" y="489828"/>
                    <a:pt x="480566" y="489828"/>
                  </a:cubicBezTo>
                  <a:cubicBezTo>
                    <a:pt x="488444" y="505629"/>
                    <a:pt x="488444" y="505629"/>
                    <a:pt x="488444" y="505629"/>
                  </a:cubicBezTo>
                  <a:cubicBezTo>
                    <a:pt x="496322" y="521430"/>
                    <a:pt x="496322" y="521430"/>
                    <a:pt x="496322" y="521430"/>
                  </a:cubicBezTo>
                  <a:cubicBezTo>
                    <a:pt x="496322" y="521430"/>
                    <a:pt x="496322" y="521430"/>
                    <a:pt x="496322" y="521430"/>
                  </a:cubicBezTo>
                  <a:cubicBezTo>
                    <a:pt x="488444" y="521430"/>
                    <a:pt x="488444" y="521430"/>
                    <a:pt x="488444" y="521430"/>
                  </a:cubicBezTo>
                  <a:cubicBezTo>
                    <a:pt x="488444" y="537231"/>
                    <a:pt x="488444" y="537231"/>
                    <a:pt x="488444" y="537231"/>
                  </a:cubicBezTo>
                  <a:cubicBezTo>
                    <a:pt x="480566" y="537231"/>
                    <a:pt x="472688" y="529330"/>
                    <a:pt x="464810" y="529330"/>
                  </a:cubicBezTo>
                  <a:cubicBezTo>
                    <a:pt x="456932" y="537231"/>
                    <a:pt x="449054" y="545131"/>
                    <a:pt x="433297" y="553032"/>
                  </a:cubicBezTo>
                  <a:cubicBezTo>
                    <a:pt x="433297" y="545131"/>
                    <a:pt x="425419" y="545131"/>
                    <a:pt x="417541" y="545131"/>
                  </a:cubicBezTo>
                  <a:cubicBezTo>
                    <a:pt x="401785" y="545131"/>
                    <a:pt x="393907" y="545131"/>
                    <a:pt x="386029" y="545131"/>
                  </a:cubicBezTo>
                  <a:cubicBezTo>
                    <a:pt x="362394" y="545131"/>
                    <a:pt x="362394" y="537231"/>
                    <a:pt x="362394" y="521430"/>
                  </a:cubicBezTo>
                  <a:cubicBezTo>
                    <a:pt x="362394" y="513529"/>
                    <a:pt x="370272" y="513529"/>
                    <a:pt x="370272" y="505629"/>
                  </a:cubicBezTo>
                  <a:cubicBezTo>
                    <a:pt x="362394" y="497728"/>
                    <a:pt x="362394" y="497728"/>
                    <a:pt x="362394" y="497728"/>
                  </a:cubicBezTo>
                  <a:cubicBezTo>
                    <a:pt x="362394" y="481928"/>
                    <a:pt x="362394" y="481928"/>
                    <a:pt x="362394" y="481928"/>
                  </a:cubicBezTo>
                  <a:cubicBezTo>
                    <a:pt x="354516" y="489828"/>
                    <a:pt x="354516" y="497728"/>
                    <a:pt x="346638" y="497728"/>
                  </a:cubicBezTo>
                  <a:cubicBezTo>
                    <a:pt x="346638" y="505629"/>
                    <a:pt x="346638" y="513529"/>
                    <a:pt x="346638" y="513529"/>
                  </a:cubicBezTo>
                  <a:cubicBezTo>
                    <a:pt x="362394" y="537231"/>
                    <a:pt x="362394" y="537231"/>
                    <a:pt x="362394" y="537231"/>
                  </a:cubicBezTo>
                  <a:cubicBezTo>
                    <a:pt x="370272" y="560932"/>
                    <a:pt x="370272" y="560932"/>
                    <a:pt x="370272" y="560932"/>
                  </a:cubicBezTo>
                  <a:cubicBezTo>
                    <a:pt x="362394" y="568833"/>
                    <a:pt x="362394" y="568833"/>
                    <a:pt x="362394" y="568833"/>
                  </a:cubicBezTo>
                  <a:cubicBezTo>
                    <a:pt x="346638" y="560932"/>
                    <a:pt x="346638" y="560932"/>
                    <a:pt x="346638" y="560932"/>
                  </a:cubicBezTo>
                  <a:cubicBezTo>
                    <a:pt x="338760" y="568833"/>
                    <a:pt x="338760" y="568833"/>
                    <a:pt x="338760" y="568833"/>
                  </a:cubicBezTo>
                  <a:cubicBezTo>
                    <a:pt x="330882" y="568833"/>
                    <a:pt x="330882" y="568833"/>
                    <a:pt x="330882" y="568833"/>
                  </a:cubicBezTo>
                  <a:cubicBezTo>
                    <a:pt x="330882" y="584633"/>
                    <a:pt x="330882" y="584633"/>
                    <a:pt x="330882" y="584633"/>
                  </a:cubicBezTo>
                  <a:cubicBezTo>
                    <a:pt x="323003" y="576733"/>
                    <a:pt x="323003" y="576733"/>
                    <a:pt x="323003" y="576733"/>
                  </a:cubicBezTo>
                  <a:cubicBezTo>
                    <a:pt x="315125" y="616235"/>
                    <a:pt x="315125" y="616235"/>
                    <a:pt x="291491" y="624136"/>
                  </a:cubicBezTo>
                  <a:cubicBezTo>
                    <a:pt x="291491" y="639937"/>
                    <a:pt x="291491" y="639937"/>
                    <a:pt x="291491" y="639937"/>
                  </a:cubicBezTo>
                  <a:cubicBezTo>
                    <a:pt x="283613" y="639937"/>
                    <a:pt x="283613" y="639937"/>
                    <a:pt x="283613" y="639937"/>
                  </a:cubicBezTo>
                  <a:cubicBezTo>
                    <a:pt x="275735" y="655738"/>
                    <a:pt x="275735" y="655738"/>
                    <a:pt x="275735" y="655738"/>
                  </a:cubicBezTo>
                  <a:cubicBezTo>
                    <a:pt x="259978" y="655738"/>
                    <a:pt x="259978" y="655738"/>
                    <a:pt x="259978" y="655738"/>
                  </a:cubicBezTo>
                  <a:cubicBezTo>
                    <a:pt x="252100" y="655738"/>
                    <a:pt x="252100" y="655738"/>
                    <a:pt x="252100" y="655738"/>
                  </a:cubicBezTo>
                  <a:cubicBezTo>
                    <a:pt x="259978" y="671538"/>
                    <a:pt x="259978" y="671538"/>
                    <a:pt x="259978" y="671538"/>
                  </a:cubicBezTo>
                  <a:cubicBezTo>
                    <a:pt x="252100" y="671538"/>
                    <a:pt x="252100" y="671538"/>
                    <a:pt x="252100" y="671538"/>
                  </a:cubicBezTo>
                  <a:cubicBezTo>
                    <a:pt x="244222" y="671538"/>
                    <a:pt x="244222" y="671538"/>
                    <a:pt x="244222" y="671538"/>
                  </a:cubicBezTo>
                  <a:cubicBezTo>
                    <a:pt x="236344" y="663638"/>
                    <a:pt x="236344" y="663638"/>
                    <a:pt x="236344" y="663638"/>
                  </a:cubicBezTo>
                  <a:cubicBezTo>
                    <a:pt x="220588" y="663638"/>
                    <a:pt x="220588" y="663638"/>
                    <a:pt x="220588" y="663638"/>
                  </a:cubicBezTo>
                  <a:cubicBezTo>
                    <a:pt x="212710" y="671538"/>
                    <a:pt x="212710" y="671538"/>
                    <a:pt x="212710" y="671538"/>
                  </a:cubicBezTo>
                  <a:cubicBezTo>
                    <a:pt x="220588" y="679439"/>
                    <a:pt x="220588" y="679439"/>
                    <a:pt x="220588" y="679439"/>
                  </a:cubicBezTo>
                  <a:cubicBezTo>
                    <a:pt x="244222" y="687339"/>
                    <a:pt x="244222" y="687339"/>
                    <a:pt x="244222" y="687339"/>
                  </a:cubicBezTo>
                  <a:cubicBezTo>
                    <a:pt x="259978" y="703140"/>
                    <a:pt x="259978" y="703140"/>
                    <a:pt x="259978" y="703140"/>
                  </a:cubicBezTo>
                  <a:cubicBezTo>
                    <a:pt x="275735" y="718941"/>
                    <a:pt x="275735" y="718941"/>
                    <a:pt x="275735" y="718941"/>
                  </a:cubicBezTo>
                  <a:cubicBezTo>
                    <a:pt x="283613" y="726842"/>
                    <a:pt x="283613" y="726842"/>
                    <a:pt x="283613" y="726842"/>
                  </a:cubicBezTo>
                  <a:cubicBezTo>
                    <a:pt x="275735" y="734742"/>
                    <a:pt x="275735" y="734742"/>
                    <a:pt x="275735" y="734742"/>
                  </a:cubicBezTo>
                  <a:cubicBezTo>
                    <a:pt x="275735" y="750543"/>
                    <a:pt x="275735" y="750543"/>
                    <a:pt x="275735" y="750543"/>
                  </a:cubicBezTo>
                  <a:cubicBezTo>
                    <a:pt x="275735" y="766344"/>
                    <a:pt x="275735" y="766344"/>
                    <a:pt x="275735" y="766344"/>
                  </a:cubicBezTo>
                  <a:cubicBezTo>
                    <a:pt x="236344" y="774244"/>
                    <a:pt x="236344" y="774244"/>
                    <a:pt x="236344" y="774244"/>
                  </a:cubicBezTo>
                  <a:cubicBezTo>
                    <a:pt x="228466" y="766344"/>
                    <a:pt x="228466" y="766344"/>
                    <a:pt x="228466" y="766344"/>
                  </a:cubicBezTo>
                  <a:cubicBezTo>
                    <a:pt x="189075" y="766344"/>
                    <a:pt x="189075" y="766344"/>
                    <a:pt x="189075" y="766344"/>
                  </a:cubicBezTo>
                  <a:cubicBezTo>
                    <a:pt x="173319" y="774244"/>
                    <a:pt x="173319" y="774244"/>
                    <a:pt x="173319" y="774244"/>
                  </a:cubicBezTo>
                  <a:cubicBezTo>
                    <a:pt x="165441" y="782145"/>
                    <a:pt x="165441" y="782145"/>
                    <a:pt x="165441" y="782145"/>
                  </a:cubicBezTo>
                  <a:cubicBezTo>
                    <a:pt x="173319" y="797946"/>
                    <a:pt x="173319" y="797946"/>
                    <a:pt x="173319" y="797946"/>
                  </a:cubicBezTo>
                  <a:cubicBezTo>
                    <a:pt x="173319" y="845348"/>
                    <a:pt x="173319" y="845348"/>
                    <a:pt x="173319" y="845348"/>
                  </a:cubicBezTo>
                  <a:cubicBezTo>
                    <a:pt x="165441" y="853249"/>
                    <a:pt x="165441" y="853249"/>
                    <a:pt x="165441" y="853249"/>
                  </a:cubicBezTo>
                  <a:cubicBezTo>
                    <a:pt x="181197" y="876950"/>
                    <a:pt x="181197" y="876950"/>
                    <a:pt x="181197" y="876950"/>
                  </a:cubicBezTo>
                  <a:cubicBezTo>
                    <a:pt x="181197" y="884851"/>
                    <a:pt x="181197" y="892751"/>
                    <a:pt x="181197" y="900652"/>
                  </a:cubicBezTo>
                  <a:cubicBezTo>
                    <a:pt x="204831" y="892751"/>
                    <a:pt x="204831" y="892751"/>
                    <a:pt x="204831" y="892751"/>
                  </a:cubicBezTo>
                  <a:cubicBezTo>
                    <a:pt x="212710" y="892751"/>
                    <a:pt x="212710" y="892751"/>
                    <a:pt x="212710" y="892751"/>
                  </a:cubicBezTo>
                  <a:cubicBezTo>
                    <a:pt x="220588" y="908552"/>
                    <a:pt x="220588" y="908552"/>
                    <a:pt x="220588" y="908552"/>
                  </a:cubicBezTo>
                  <a:cubicBezTo>
                    <a:pt x="236344" y="908552"/>
                    <a:pt x="236344" y="908552"/>
                    <a:pt x="236344" y="908552"/>
                  </a:cubicBezTo>
                  <a:cubicBezTo>
                    <a:pt x="259978" y="900652"/>
                    <a:pt x="259978" y="900652"/>
                    <a:pt x="259978" y="900652"/>
                  </a:cubicBezTo>
                  <a:cubicBezTo>
                    <a:pt x="267857" y="900652"/>
                    <a:pt x="275735" y="900652"/>
                    <a:pt x="283613" y="900652"/>
                  </a:cubicBezTo>
                  <a:cubicBezTo>
                    <a:pt x="291491" y="892751"/>
                    <a:pt x="291491" y="892751"/>
                    <a:pt x="291491" y="892751"/>
                  </a:cubicBezTo>
                  <a:cubicBezTo>
                    <a:pt x="291491" y="876950"/>
                    <a:pt x="291491" y="876950"/>
                    <a:pt x="291491" y="876950"/>
                  </a:cubicBezTo>
                  <a:cubicBezTo>
                    <a:pt x="307247" y="876950"/>
                    <a:pt x="307247" y="876950"/>
                    <a:pt x="307247" y="876950"/>
                  </a:cubicBezTo>
                  <a:cubicBezTo>
                    <a:pt x="315125" y="861149"/>
                    <a:pt x="315125" y="861149"/>
                    <a:pt x="315125" y="861149"/>
                  </a:cubicBezTo>
                  <a:cubicBezTo>
                    <a:pt x="307247" y="853249"/>
                    <a:pt x="307247" y="853249"/>
                    <a:pt x="307247" y="853249"/>
                  </a:cubicBezTo>
                  <a:cubicBezTo>
                    <a:pt x="315125" y="821647"/>
                    <a:pt x="315125" y="821647"/>
                    <a:pt x="315125" y="821647"/>
                  </a:cubicBezTo>
                  <a:cubicBezTo>
                    <a:pt x="330882" y="813747"/>
                    <a:pt x="330882" y="813747"/>
                    <a:pt x="330882" y="813747"/>
                  </a:cubicBezTo>
                  <a:cubicBezTo>
                    <a:pt x="346638" y="797946"/>
                    <a:pt x="346638" y="797946"/>
                    <a:pt x="346638" y="797946"/>
                  </a:cubicBezTo>
                  <a:cubicBezTo>
                    <a:pt x="346638" y="790045"/>
                    <a:pt x="346638" y="790045"/>
                    <a:pt x="346638" y="790045"/>
                  </a:cubicBezTo>
                  <a:cubicBezTo>
                    <a:pt x="346638" y="766344"/>
                    <a:pt x="346638" y="766344"/>
                    <a:pt x="346638" y="766344"/>
                  </a:cubicBezTo>
                  <a:cubicBezTo>
                    <a:pt x="362394" y="766344"/>
                    <a:pt x="362394" y="766344"/>
                    <a:pt x="362394" y="766344"/>
                  </a:cubicBezTo>
                  <a:cubicBezTo>
                    <a:pt x="378150" y="766344"/>
                    <a:pt x="378150" y="766344"/>
                    <a:pt x="378150" y="766344"/>
                  </a:cubicBezTo>
                  <a:cubicBezTo>
                    <a:pt x="393907" y="774244"/>
                    <a:pt x="393907" y="774244"/>
                    <a:pt x="393907" y="774244"/>
                  </a:cubicBezTo>
                  <a:cubicBezTo>
                    <a:pt x="393907" y="758443"/>
                    <a:pt x="401785" y="758443"/>
                    <a:pt x="409663" y="750543"/>
                  </a:cubicBezTo>
                  <a:cubicBezTo>
                    <a:pt x="409663" y="742642"/>
                    <a:pt x="417541" y="742642"/>
                    <a:pt x="417541" y="742642"/>
                  </a:cubicBezTo>
                  <a:cubicBezTo>
                    <a:pt x="425419" y="742642"/>
                    <a:pt x="425419" y="742642"/>
                    <a:pt x="433297" y="750543"/>
                  </a:cubicBezTo>
                  <a:cubicBezTo>
                    <a:pt x="433297" y="758443"/>
                    <a:pt x="441175" y="766344"/>
                    <a:pt x="441175" y="774244"/>
                  </a:cubicBezTo>
                  <a:cubicBezTo>
                    <a:pt x="456932" y="782145"/>
                    <a:pt x="456932" y="782145"/>
                    <a:pt x="456932" y="782145"/>
                  </a:cubicBezTo>
                  <a:cubicBezTo>
                    <a:pt x="480566" y="797946"/>
                    <a:pt x="480566" y="797946"/>
                    <a:pt x="480566" y="797946"/>
                  </a:cubicBezTo>
                  <a:cubicBezTo>
                    <a:pt x="496322" y="797946"/>
                    <a:pt x="496322" y="797946"/>
                    <a:pt x="496322" y="797946"/>
                  </a:cubicBezTo>
                  <a:cubicBezTo>
                    <a:pt x="512079" y="821647"/>
                    <a:pt x="512079" y="821647"/>
                    <a:pt x="512079" y="821647"/>
                  </a:cubicBezTo>
                  <a:cubicBezTo>
                    <a:pt x="535713" y="829547"/>
                    <a:pt x="535713" y="829547"/>
                    <a:pt x="535713" y="829547"/>
                  </a:cubicBezTo>
                  <a:cubicBezTo>
                    <a:pt x="527835" y="853249"/>
                    <a:pt x="527835" y="853249"/>
                    <a:pt x="527835" y="853249"/>
                  </a:cubicBezTo>
                  <a:cubicBezTo>
                    <a:pt x="535713" y="861149"/>
                    <a:pt x="535713" y="861149"/>
                    <a:pt x="535713" y="861149"/>
                  </a:cubicBezTo>
                  <a:cubicBezTo>
                    <a:pt x="543591" y="853249"/>
                    <a:pt x="543591" y="845348"/>
                    <a:pt x="551469" y="837448"/>
                  </a:cubicBezTo>
                  <a:cubicBezTo>
                    <a:pt x="551469" y="837448"/>
                    <a:pt x="543591" y="829547"/>
                    <a:pt x="543591" y="821647"/>
                  </a:cubicBezTo>
                  <a:cubicBezTo>
                    <a:pt x="543591" y="813747"/>
                    <a:pt x="543591" y="813747"/>
                    <a:pt x="543591" y="813747"/>
                  </a:cubicBezTo>
                  <a:cubicBezTo>
                    <a:pt x="551469" y="813747"/>
                    <a:pt x="551469" y="813747"/>
                    <a:pt x="559347" y="813747"/>
                  </a:cubicBezTo>
                  <a:cubicBezTo>
                    <a:pt x="567226" y="813747"/>
                    <a:pt x="567226" y="813747"/>
                    <a:pt x="567226" y="813747"/>
                  </a:cubicBezTo>
                  <a:cubicBezTo>
                    <a:pt x="551469" y="797946"/>
                    <a:pt x="543591" y="797946"/>
                    <a:pt x="527835" y="797946"/>
                  </a:cubicBezTo>
                  <a:cubicBezTo>
                    <a:pt x="527835" y="790045"/>
                    <a:pt x="527835" y="790045"/>
                    <a:pt x="519957" y="782145"/>
                  </a:cubicBezTo>
                  <a:cubicBezTo>
                    <a:pt x="496322" y="782145"/>
                    <a:pt x="496322" y="782145"/>
                    <a:pt x="488444" y="750543"/>
                  </a:cubicBezTo>
                  <a:cubicBezTo>
                    <a:pt x="456932" y="742642"/>
                    <a:pt x="456932" y="734742"/>
                    <a:pt x="449054" y="718941"/>
                  </a:cubicBezTo>
                  <a:cubicBezTo>
                    <a:pt x="456932" y="718941"/>
                    <a:pt x="456932" y="718941"/>
                    <a:pt x="464810" y="711041"/>
                  </a:cubicBezTo>
                  <a:cubicBezTo>
                    <a:pt x="464810" y="711041"/>
                    <a:pt x="464810" y="711041"/>
                    <a:pt x="464810" y="711041"/>
                  </a:cubicBezTo>
                  <a:cubicBezTo>
                    <a:pt x="472688" y="711041"/>
                    <a:pt x="472688" y="711041"/>
                    <a:pt x="472688" y="711041"/>
                  </a:cubicBezTo>
                  <a:cubicBezTo>
                    <a:pt x="472688" y="726842"/>
                    <a:pt x="472688" y="726842"/>
                    <a:pt x="472688" y="726842"/>
                  </a:cubicBezTo>
                  <a:cubicBezTo>
                    <a:pt x="488444" y="726842"/>
                    <a:pt x="488444" y="726842"/>
                    <a:pt x="488444" y="726842"/>
                  </a:cubicBezTo>
                  <a:cubicBezTo>
                    <a:pt x="488444" y="726842"/>
                    <a:pt x="488444" y="726842"/>
                    <a:pt x="488444" y="726842"/>
                  </a:cubicBezTo>
                  <a:cubicBezTo>
                    <a:pt x="519957" y="766344"/>
                    <a:pt x="575104" y="790045"/>
                    <a:pt x="598738" y="837448"/>
                  </a:cubicBezTo>
                  <a:cubicBezTo>
                    <a:pt x="606616" y="837448"/>
                    <a:pt x="606616" y="837448"/>
                    <a:pt x="614494" y="837448"/>
                  </a:cubicBezTo>
                  <a:cubicBezTo>
                    <a:pt x="606616" y="845348"/>
                    <a:pt x="606616" y="845348"/>
                    <a:pt x="606616" y="845348"/>
                  </a:cubicBezTo>
                  <a:cubicBezTo>
                    <a:pt x="606616" y="861149"/>
                    <a:pt x="614494" y="876950"/>
                    <a:pt x="630251" y="876950"/>
                  </a:cubicBezTo>
                  <a:cubicBezTo>
                    <a:pt x="630251" y="869050"/>
                    <a:pt x="630251" y="869050"/>
                    <a:pt x="630251" y="869050"/>
                  </a:cubicBezTo>
                  <a:cubicBezTo>
                    <a:pt x="622372" y="861149"/>
                    <a:pt x="622372" y="861149"/>
                    <a:pt x="622372" y="861149"/>
                  </a:cubicBezTo>
                  <a:cubicBezTo>
                    <a:pt x="630251" y="861149"/>
                    <a:pt x="630251" y="853249"/>
                    <a:pt x="630251" y="853249"/>
                  </a:cubicBezTo>
                  <a:cubicBezTo>
                    <a:pt x="638129" y="853249"/>
                    <a:pt x="638129" y="853249"/>
                    <a:pt x="638129" y="853249"/>
                  </a:cubicBezTo>
                  <a:cubicBezTo>
                    <a:pt x="638129" y="845348"/>
                    <a:pt x="638129" y="845348"/>
                    <a:pt x="638129" y="845348"/>
                  </a:cubicBezTo>
                  <a:cubicBezTo>
                    <a:pt x="638129" y="837448"/>
                    <a:pt x="638129" y="837448"/>
                    <a:pt x="638129" y="837448"/>
                  </a:cubicBezTo>
                  <a:cubicBezTo>
                    <a:pt x="630251" y="829547"/>
                    <a:pt x="630251" y="829547"/>
                    <a:pt x="630251" y="829547"/>
                  </a:cubicBezTo>
                  <a:cubicBezTo>
                    <a:pt x="622372" y="829547"/>
                    <a:pt x="614494" y="821647"/>
                    <a:pt x="614494" y="821647"/>
                  </a:cubicBezTo>
                  <a:cubicBezTo>
                    <a:pt x="606616" y="813747"/>
                    <a:pt x="606616" y="813747"/>
                    <a:pt x="606616" y="813747"/>
                  </a:cubicBezTo>
                  <a:cubicBezTo>
                    <a:pt x="606616" y="805846"/>
                    <a:pt x="606616" y="805846"/>
                    <a:pt x="606616" y="805846"/>
                  </a:cubicBezTo>
                  <a:cubicBezTo>
                    <a:pt x="606616" y="805846"/>
                    <a:pt x="606616" y="805846"/>
                    <a:pt x="606616" y="805846"/>
                  </a:cubicBezTo>
                  <a:cubicBezTo>
                    <a:pt x="606616" y="805846"/>
                    <a:pt x="606616" y="805846"/>
                    <a:pt x="606616" y="805846"/>
                  </a:cubicBezTo>
                  <a:cubicBezTo>
                    <a:pt x="606616" y="805846"/>
                    <a:pt x="606616" y="805846"/>
                    <a:pt x="606616" y="805846"/>
                  </a:cubicBezTo>
                  <a:cubicBezTo>
                    <a:pt x="606616" y="805846"/>
                    <a:pt x="606616" y="805846"/>
                    <a:pt x="606616" y="805846"/>
                  </a:cubicBezTo>
                  <a:cubicBezTo>
                    <a:pt x="606616" y="805846"/>
                    <a:pt x="606616" y="805846"/>
                    <a:pt x="606616" y="805846"/>
                  </a:cubicBezTo>
                  <a:cubicBezTo>
                    <a:pt x="614494" y="797946"/>
                    <a:pt x="614494" y="797946"/>
                    <a:pt x="614494" y="797946"/>
                  </a:cubicBezTo>
                  <a:cubicBezTo>
                    <a:pt x="622372" y="805846"/>
                    <a:pt x="622372" y="805846"/>
                    <a:pt x="622372" y="805846"/>
                  </a:cubicBezTo>
                  <a:cubicBezTo>
                    <a:pt x="622372" y="805846"/>
                    <a:pt x="622372" y="805846"/>
                    <a:pt x="622372" y="805846"/>
                  </a:cubicBezTo>
                  <a:cubicBezTo>
                    <a:pt x="622372" y="790045"/>
                    <a:pt x="622372" y="790045"/>
                    <a:pt x="622372" y="790045"/>
                  </a:cubicBezTo>
                  <a:cubicBezTo>
                    <a:pt x="630251" y="790045"/>
                    <a:pt x="638129" y="790045"/>
                    <a:pt x="646007" y="790045"/>
                  </a:cubicBezTo>
                  <a:cubicBezTo>
                    <a:pt x="653885" y="797946"/>
                    <a:pt x="653885" y="797946"/>
                    <a:pt x="653885" y="797946"/>
                  </a:cubicBezTo>
                  <a:cubicBezTo>
                    <a:pt x="661763" y="797946"/>
                    <a:pt x="661763" y="797946"/>
                    <a:pt x="661763" y="797946"/>
                  </a:cubicBezTo>
                  <a:cubicBezTo>
                    <a:pt x="661763" y="790045"/>
                    <a:pt x="669641" y="782145"/>
                    <a:pt x="669641" y="782145"/>
                  </a:cubicBezTo>
                  <a:cubicBezTo>
                    <a:pt x="677519" y="782145"/>
                    <a:pt x="685398" y="782145"/>
                    <a:pt x="693276" y="790045"/>
                  </a:cubicBezTo>
                  <a:cubicBezTo>
                    <a:pt x="693276" y="790045"/>
                    <a:pt x="685398" y="790045"/>
                    <a:pt x="685398" y="797946"/>
                  </a:cubicBezTo>
                  <a:cubicBezTo>
                    <a:pt x="661763" y="797946"/>
                    <a:pt x="661763" y="797946"/>
                    <a:pt x="653885" y="813747"/>
                  </a:cubicBezTo>
                  <a:cubicBezTo>
                    <a:pt x="661763" y="813747"/>
                    <a:pt x="661763" y="813747"/>
                    <a:pt x="661763" y="813747"/>
                  </a:cubicBezTo>
                  <a:cubicBezTo>
                    <a:pt x="669641" y="821647"/>
                    <a:pt x="669641" y="821647"/>
                    <a:pt x="669641" y="821647"/>
                  </a:cubicBezTo>
                  <a:cubicBezTo>
                    <a:pt x="669641" y="821647"/>
                    <a:pt x="669641" y="829547"/>
                    <a:pt x="669641" y="837448"/>
                  </a:cubicBezTo>
                  <a:cubicBezTo>
                    <a:pt x="693276" y="869050"/>
                    <a:pt x="693276" y="869050"/>
                    <a:pt x="724788" y="869050"/>
                  </a:cubicBezTo>
                  <a:cubicBezTo>
                    <a:pt x="724788" y="869050"/>
                    <a:pt x="716910" y="869050"/>
                    <a:pt x="716910" y="861149"/>
                  </a:cubicBezTo>
                  <a:cubicBezTo>
                    <a:pt x="724788" y="861149"/>
                    <a:pt x="724788" y="861149"/>
                    <a:pt x="732666" y="861149"/>
                  </a:cubicBezTo>
                  <a:cubicBezTo>
                    <a:pt x="732666" y="861149"/>
                    <a:pt x="740544" y="869050"/>
                    <a:pt x="740544" y="869050"/>
                  </a:cubicBezTo>
                  <a:cubicBezTo>
                    <a:pt x="748423" y="869050"/>
                    <a:pt x="748423" y="869050"/>
                    <a:pt x="756301" y="869050"/>
                  </a:cubicBezTo>
                  <a:cubicBezTo>
                    <a:pt x="764179" y="861149"/>
                    <a:pt x="764179" y="861149"/>
                    <a:pt x="764179" y="861149"/>
                  </a:cubicBezTo>
                  <a:cubicBezTo>
                    <a:pt x="772057" y="853249"/>
                    <a:pt x="772057" y="853249"/>
                    <a:pt x="772057" y="853249"/>
                  </a:cubicBezTo>
                  <a:cubicBezTo>
                    <a:pt x="779935" y="853249"/>
                    <a:pt x="779935" y="853249"/>
                    <a:pt x="779935" y="853249"/>
                  </a:cubicBezTo>
                  <a:cubicBezTo>
                    <a:pt x="787813" y="853249"/>
                    <a:pt x="787813" y="853249"/>
                    <a:pt x="787813" y="853249"/>
                  </a:cubicBezTo>
                  <a:cubicBezTo>
                    <a:pt x="779935" y="861149"/>
                    <a:pt x="779935" y="861149"/>
                    <a:pt x="779935" y="861149"/>
                  </a:cubicBezTo>
                  <a:cubicBezTo>
                    <a:pt x="787813" y="884851"/>
                    <a:pt x="795691" y="900652"/>
                    <a:pt x="787813" y="955955"/>
                  </a:cubicBezTo>
                  <a:cubicBezTo>
                    <a:pt x="772057" y="963855"/>
                    <a:pt x="772057" y="963855"/>
                    <a:pt x="764179" y="963855"/>
                  </a:cubicBezTo>
                  <a:cubicBezTo>
                    <a:pt x="764179" y="963855"/>
                    <a:pt x="756301" y="963855"/>
                    <a:pt x="756301" y="955955"/>
                  </a:cubicBezTo>
                  <a:cubicBezTo>
                    <a:pt x="732666" y="955955"/>
                    <a:pt x="716910" y="971756"/>
                    <a:pt x="701154" y="971756"/>
                  </a:cubicBezTo>
                  <a:cubicBezTo>
                    <a:pt x="701154" y="971756"/>
                    <a:pt x="693276" y="963855"/>
                    <a:pt x="693276" y="963855"/>
                  </a:cubicBezTo>
                  <a:cubicBezTo>
                    <a:pt x="685398" y="963855"/>
                    <a:pt x="685398" y="963855"/>
                    <a:pt x="677519" y="963855"/>
                  </a:cubicBezTo>
                  <a:cubicBezTo>
                    <a:pt x="677519" y="963855"/>
                    <a:pt x="677519" y="963855"/>
                    <a:pt x="669641" y="963855"/>
                  </a:cubicBezTo>
                  <a:cubicBezTo>
                    <a:pt x="646007" y="948054"/>
                    <a:pt x="646007" y="948054"/>
                    <a:pt x="622372" y="948054"/>
                  </a:cubicBezTo>
                  <a:cubicBezTo>
                    <a:pt x="606616" y="963855"/>
                    <a:pt x="606616" y="963855"/>
                    <a:pt x="606616" y="963855"/>
                  </a:cubicBezTo>
                  <a:cubicBezTo>
                    <a:pt x="614494" y="979656"/>
                    <a:pt x="614494" y="979656"/>
                    <a:pt x="614494" y="979656"/>
                  </a:cubicBezTo>
                  <a:cubicBezTo>
                    <a:pt x="606616" y="1003357"/>
                    <a:pt x="606616" y="1003357"/>
                    <a:pt x="606616" y="1003357"/>
                  </a:cubicBezTo>
                  <a:cubicBezTo>
                    <a:pt x="575104" y="979656"/>
                    <a:pt x="575104" y="979656"/>
                    <a:pt x="559347" y="979656"/>
                  </a:cubicBezTo>
                  <a:cubicBezTo>
                    <a:pt x="535713" y="955955"/>
                    <a:pt x="496322" y="963855"/>
                    <a:pt x="472688" y="932253"/>
                  </a:cubicBezTo>
                  <a:cubicBezTo>
                    <a:pt x="472688" y="932253"/>
                    <a:pt x="480566" y="924353"/>
                    <a:pt x="480566" y="916452"/>
                  </a:cubicBezTo>
                  <a:cubicBezTo>
                    <a:pt x="480566" y="916452"/>
                    <a:pt x="472688" y="908552"/>
                    <a:pt x="472688" y="908552"/>
                  </a:cubicBezTo>
                  <a:cubicBezTo>
                    <a:pt x="472688" y="908552"/>
                    <a:pt x="472688" y="900652"/>
                    <a:pt x="472688" y="900652"/>
                  </a:cubicBezTo>
                  <a:cubicBezTo>
                    <a:pt x="480566" y="892751"/>
                    <a:pt x="480566" y="892751"/>
                    <a:pt x="480566" y="892751"/>
                  </a:cubicBezTo>
                  <a:cubicBezTo>
                    <a:pt x="472688" y="884851"/>
                    <a:pt x="464810" y="884851"/>
                    <a:pt x="464810" y="876950"/>
                  </a:cubicBezTo>
                  <a:cubicBezTo>
                    <a:pt x="338760" y="908552"/>
                    <a:pt x="323003" y="916452"/>
                    <a:pt x="315125" y="916452"/>
                  </a:cubicBezTo>
                  <a:cubicBezTo>
                    <a:pt x="315125" y="916452"/>
                    <a:pt x="315125" y="916452"/>
                    <a:pt x="315125" y="916452"/>
                  </a:cubicBezTo>
                  <a:cubicBezTo>
                    <a:pt x="307247" y="916452"/>
                    <a:pt x="299369" y="924353"/>
                    <a:pt x="299369" y="932253"/>
                  </a:cubicBezTo>
                  <a:cubicBezTo>
                    <a:pt x="283613" y="932253"/>
                    <a:pt x="267857" y="932253"/>
                    <a:pt x="259978" y="932253"/>
                  </a:cubicBezTo>
                  <a:cubicBezTo>
                    <a:pt x="244222" y="924353"/>
                    <a:pt x="244222" y="924353"/>
                    <a:pt x="244222" y="924353"/>
                  </a:cubicBezTo>
                  <a:cubicBezTo>
                    <a:pt x="244222" y="916452"/>
                    <a:pt x="244222" y="916452"/>
                    <a:pt x="244222" y="916452"/>
                  </a:cubicBezTo>
                  <a:cubicBezTo>
                    <a:pt x="244222" y="924353"/>
                    <a:pt x="244222" y="924353"/>
                    <a:pt x="204831" y="963855"/>
                  </a:cubicBezTo>
                  <a:cubicBezTo>
                    <a:pt x="189075" y="963855"/>
                    <a:pt x="189075" y="963855"/>
                    <a:pt x="189075" y="963855"/>
                  </a:cubicBezTo>
                  <a:cubicBezTo>
                    <a:pt x="173319" y="987557"/>
                    <a:pt x="173319" y="987557"/>
                    <a:pt x="173319" y="987557"/>
                  </a:cubicBezTo>
                  <a:cubicBezTo>
                    <a:pt x="181197" y="1058661"/>
                    <a:pt x="110294" y="1074461"/>
                    <a:pt x="94538" y="1129765"/>
                  </a:cubicBezTo>
                  <a:cubicBezTo>
                    <a:pt x="78781" y="1137665"/>
                    <a:pt x="78781" y="1137665"/>
                    <a:pt x="78781" y="1137665"/>
                  </a:cubicBezTo>
                  <a:cubicBezTo>
                    <a:pt x="63025" y="1185068"/>
                    <a:pt x="63025" y="1185068"/>
                    <a:pt x="63025" y="1185068"/>
                  </a:cubicBezTo>
                  <a:cubicBezTo>
                    <a:pt x="63025" y="1192968"/>
                    <a:pt x="63025" y="1192968"/>
                    <a:pt x="63025" y="1200869"/>
                  </a:cubicBezTo>
                  <a:cubicBezTo>
                    <a:pt x="63025" y="1200869"/>
                    <a:pt x="70903" y="1208769"/>
                    <a:pt x="78781" y="1216670"/>
                  </a:cubicBezTo>
                  <a:cubicBezTo>
                    <a:pt x="70903" y="1224570"/>
                    <a:pt x="70903" y="1224570"/>
                    <a:pt x="70903" y="1224570"/>
                  </a:cubicBezTo>
                  <a:cubicBezTo>
                    <a:pt x="70903" y="1232471"/>
                    <a:pt x="78781" y="1240371"/>
                    <a:pt x="78781" y="1240371"/>
                  </a:cubicBezTo>
                  <a:cubicBezTo>
                    <a:pt x="63025" y="1295674"/>
                    <a:pt x="63025" y="1295674"/>
                    <a:pt x="63025" y="1303575"/>
                  </a:cubicBezTo>
                  <a:cubicBezTo>
                    <a:pt x="63025" y="1327276"/>
                    <a:pt x="70903" y="1350977"/>
                    <a:pt x="70903" y="1350977"/>
                  </a:cubicBezTo>
                  <a:cubicBezTo>
                    <a:pt x="86659" y="1366778"/>
                    <a:pt x="86659" y="1366778"/>
                    <a:pt x="126050" y="1414181"/>
                  </a:cubicBezTo>
                  <a:cubicBezTo>
                    <a:pt x="133928" y="1429982"/>
                    <a:pt x="133928" y="1429982"/>
                    <a:pt x="133928" y="1429982"/>
                  </a:cubicBezTo>
                  <a:cubicBezTo>
                    <a:pt x="149685" y="1445783"/>
                    <a:pt x="149685" y="1445783"/>
                    <a:pt x="149685" y="1445783"/>
                  </a:cubicBezTo>
                  <a:cubicBezTo>
                    <a:pt x="165441" y="1453683"/>
                    <a:pt x="165441" y="1453683"/>
                    <a:pt x="165441" y="1453683"/>
                  </a:cubicBezTo>
                  <a:cubicBezTo>
                    <a:pt x="181197" y="1469484"/>
                    <a:pt x="181197" y="1469484"/>
                    <a:pt x="181197" y="1469484"/>
                  </a:cubicBezTo>
                  <a:cubicBezTo>
                    <a:pt x="189075" y="1485285"/>
                    <a:pt x="204831" y="1485285"/>
                    <a:pt x="220588" y="1485285"/>
                  </a:cubicBezTo>
                  <a:cubicBezTo>
                    <a:pt x="236344" y="1485285"/>
                    <a:pt x="244222" y="1485285"/>
                    <a:pt x="259978" y="1477385"/>
                  </a:cubicBezTo>
                  <a:cubicBezTo>
                    <a:pt x="275735" y="1477385"/>
                    <a:pt x="283613" y="1477385"/>
                    <a:pt x="299369" y="1477385"/>
                  </a:cubicBezTo>
                  <a:cubicBezTo>
                    <a:pt x="299369" y="1477385"/>
                    <a:pt x="299369" y="1477385"/>
                    <a:pt x="299369" y="1477385"/>
                  </a:cubicBezTo>
                  <a:cubicBezTo>
                    <a:pt x="307247" y="1477385"/>
                    <a:pt x="315125" y="1477385"/>
                    <a:pt x="315125" y="1477385"/>
                  </a:cubicBezTo>
                  <a:cubicBezTo>
                    <a:pt x="393907" y="1461584"/>
                    <a:pt x="417541" y="1453683"/>
                    <a:pt x="425419" y="1453683"/>
                  </a:cubicBezTo>
                  <a:cubicBezTo>
                    <a:pt x="425419" y="1453683"/>
                    <a:pt x="425419" y="1453683"/>
                    <a:pt x="425419" y="1453683"/>
                  </a:cubicBezTo>
                  <a:cubicBezTo>
                    <a:pt x="433297" y="1469484"/>
                    <a:pt x="433297" y="1469484"/>
                    <a:pt x="433297" y="1469484"/>
                  </a:cubicBezTo>
                  <a:cubicBezTo>
                    <a:pt x="480566" y="1477385"/>
                    <a:pt x="480566" y="1477385"/>
                    <a:pt x="488444" y="1477385"/>
                  </a:cubicBezTo>
                  <a:cubicBezTo>
                    <a:pt x="488444" y="1501086"/>
                    <a:pt x="488444" y="1501086"/>
                    <a:pt x="480566" y="1540588"/>
                  </a:cubicBezTo>
                  <a:cubicBezTo>
                    <a:pt x="472688" y="1556389"/>
                    <a:pt x="472688" y="1556389"/>
                    <a:pt x="472688" y="1556389"/>
                  </a:cubicBezTo>
                  <a:cubicBezTo>
                    <a:pt x="472688" y="1564290"/>
                    <a:pt x="472688" y="1564290"/>
                    <a:pt x="472688" y="1564290"/>
                  </a:cubicBezTo>
                  <a:cubicBezTo>
                    <a:pt x="480566" y="1587991"/>
                    <a:pt x="496322" y="1603792"/>
                    <a:pt x="504201" y="1619593"/>
                  </a:cubicBezTo>
                  <a:cubicBezTo>
                    <a:pt x="512079" y="1635394"/>
                    <a:pt x="512079" y="1635394"/>
                    <a:pt x="512079" y="1635394"/>
                  </a:cubicBezTo>
                  <a:cubicBezTo>
                    <a:pt x="512079" y="1643294"/>
                    <a:pt x="512079" y="1643294"/>
                    <a:pt x="504201" y="1651194"/>
                  </a:cubicBezTo>
                  <a:cubicBezTo>
                    <a:pt x="519957" y="1674896"/>
                    <a:pt x="519957" y="1674896"/>
                    <a:pt x="519957" y="1674896"/>
                  </a:cubicBezTo>
                  <a:cubicBezTo>
                    <a:pt x="512079" y="1690697"/>
                    <a:pt x="512079" y="1690697"/>
                    <a:pt x="512079" y="1690697"/>
                  </a:cubicBezTo>
                  <a:cubicBezTo>
                    <a:pt x="519957" y="1738099"/>
                    <a:pt x="488444" y="1761801"/>
                    <a:pt x="480566" y="1801303"/>
                  </a:cubicBezTo>
                  <a:cubicBezTo>
                    <a:pt x="472688" y="1801303"/>
                    <a:pt x="472688" y="1801303"/>
                    <a:pt x="472688" y="1809204"/>
                  </a:cubicBezTo>
                  <a:cubicBezTo>
                    <a:pt x="472688" y="1809204"/>
                    <a:pt x="472688" y="1809204"/>
                    <a:pt x="472688" y="1809204"/>
                  </a:cubicBezTo>
                  <a:cubicBezTo>
                    <a:pt x="472688" y="1817104"/>
                    <a:pt x="472688" y="1817104"/>
                    <a:pt x="472688" y="1817104"/>
                  </a:cubicBezTo>
                  <a:cubicBezTo>
                    <a:pt x="472688" y="1825004"/>
                    <a:pt x="472688" y="1825004"/>
                    <a:pt x="472688" y="1825004"/>
                  </a:cubicBezTo>
                  <a:cubicBezTo>
                    <a:pt x="472688" y="1825004"/>
                    <a:pt x="472688" y="1825004"/>
                    <a:pt x="472688" y="1825004"/>
                  </a:cubicBezTo>
                  <a:cubicBezTo>
                    <a:pt x="472688" y="1832905"/>
                    <a:pt x="472688" y="1832905"/>
                    <a:pt x="472688" y="1832905"/>
                  </a:cubicBezTo>
                  <a:cubicBezTo>
                    <a:pt x="472688" y="1832905"/>
                    <a:pt x="472688" y="1832905"/>
                    <a:pt x="472688" y="1832905"/>
                  </a:cubicBezTo>
                  <a:cubicBezTo>
                    <a:pt x="464810" y="1832905"/>
                    <a:pt x="464810" y="1832905"/>
                    <a:pt x="464810" y="1832905"/>
                  </a:cubicBezTo>
                  <a:cubicBezTo>
                    <a:pt x="480566" y="1856606"/>
                    <a:pt x="480566" y="1856606"/>
                    <a:pt x="480566" y="1967213"/>
                  </a:cubicBezTo>
                  <a:cubicBezTo>
                    <a:pt x="480566" y="1975113"/>
                    <a:pt x="480566" y="1975113"/>
                    <a:pt x="480566" y="1975113"/>
                  </a:cubicBezTo>
                  <a:cubicBezTo>
                    <a:pt x="480566" y="1975113"/>
                    <a:pt x="480566" y="1975113"/>
                    <a:pt x="480566" y="1975113"/>
                  </a:cubicBezTo>
                  <a:cubicBezTo>
                    <a:pt x="480566" y="1983013"/>
                    <a:pt x="480566" y="1990914"/>
                    <a:pt x="480566" y="1998814"/>
                  </a:cubicBezTo>
                  <a:cubicBezTo>
                    <a:pt x="480566" y="2014615"/>
                    <a:pt x="480566" y="2014615"/>
                    <a:pt x="480566" y="2014615"/>
                  </a:cubicBezTo>
                  <a:cubicBezTo>
                    <a:pt x="480566" y="2022516"/>
                    <a:pt x="480566" y="2022516"/>
                    <a:pt x="472688" y="2038317"/>
                  </a:cubicBezTo>
                  <a:cubicBezTo>
                    <a:pt x="472688" y="2046217"/>
                    <a:pt x="472688" y="2054118"/>
                    <a:pt x="472688" y="2054118"/>
                  </a:cubicBezTo>
                  <a:cubicBezTo>
                    <a:pt x="480566" y="2062018"/>
                    <a:pt x="480566" y="2062018"/>
                    <a:pt x="480566" y="2062018"/>
                  </a:cubicBezTo>
                  <a:cubicBezTo>
                    <a:pt x="480566" y="2062018"/>
                    <a:pt x="480566" y="2062018"/>
                    <a:pt x="551469" y="2046217"/>
                  </a:cubicBezTo>
                  <a:cubicBezTo>
                    <a:pt x="567226" y="2038317"/>
                    <a:pt x="567226" y="2038317"/>
                    <a:pt x="567226" y="2038317"/>
                  </a:cubicBezTo>
                  <a:cubicBezTo>
                    <a:pt x="598738" y="2014615"/>
                    <a:pt x="622372" y="1983013"/>
                    <a:pt x="653885" y="1959312"/>
                  </a:cubicBezTo>
                  <a:cubicBezTo>
                    <a:pt x="669641" y="1935611"/>
                    <a:pt x="669641" y="1935611"/>
                    <a:pt x="669641" y="1935611"/>
                  </a:cubicBezTo>
                  <a:cubicBezTo>
                    <a:pt x="677519" y="1927710"/>
                    <a:pt x="677519" y="1927710"/>
                    <a:pt x="677519" y="1927710"/>
                  </a:cubicBezTo>
                  <a:cubicBezTo>
                    <a:pt x="677519" y="1919810"/>
                    <a:pt x="677519" y="1919810"/>
                    <a:pt x="677519" y="1919810"/>
                  </a:cubicBezTo>
                  <a:cubicBezTo>
                    <a:pt x="685398" y="1911909"/>
                    <a:pt x="685398" y="1911909"/>
                    <a:pt x="685398" y="1911909"/>
                  </a:cubicBezTo>
                  <a:cubicBezTo>
                    <a:pt x="709032" y="1896109"/>
                    <a:pt x="709032" y="1896109"/>
                    <a:pt x="709032" y="1896109"/>
                  </a:cubicBezTo>
                  <a:cubicBezTo>
                    <a:pt x="724788" y="1864507"/>
                    <a:pt x="724788" y="1864507"/>
                    <a:pt x="724788" y="1864507"/>
                  </a:cubicBezTo>
                  <a:cubicBezTo>
                    <a:pt x="724788" y="1848706"/>
                    <a:pt x="732666" y="1832905"/>
                    <a:pt x="740544" y="1825004"/>
                  </a:cubicBezTo>
                  <a:cubicBezTo>
                    <a:pt x="748423" y="1825004"/>
                    <a:pt x="748423" y="1832905"/>
                    <a:pt x="748423" y="1832905"/>
                  </a:cubicBezTo>
                  <a:cubicBezTo>
                    <a:pt x="748423" y="1840805"/>
                    <a:pt x="756301" y="1840805"/>
                    <a:pt x="764179" y="1840805"/>
                  </a:cubicBezTo>
                  <a:cubicBezTo>
                    <a:pt x="764179" y="1848706"/>
                    <a:pt x="764179" y="1848706"/>
                    <a:pt x="764179" y="1848706"/>
                  </a:cubicBezTo>
                  <a:cubicBezTo>
                    <a:pt x="772057" y="1848706"/>
                    <a:pt x="772057" y="1848706"/>
                    <a:pt x="772057" y="1848706"/>
                  </a:cubicBezTo>
                  <a:cubicBezTo>
                    <a:pt x="764179" y="1856606"/>
                    <a:pt x="764179" y="1864507"/>
                    <a:pt x="756301" y="1864507"/>
                  </a:cubicBezTo>
                  <a:cubicBezTo>
                    <a:pt x="764179" y="1872407"/>
                    <a:pt x="764179" y="1872407"/>
                    <a:pt x="764179" y="1872407"/>
                  </a:cubicBezTo>
                  <a:cubicBezTo>
                    <a:pt x="764179" y="1872407"/>
                    <a:pt x="772057" y="1880308"/>
                    <a:pt x="779935" y="1880308"/>
                  </a:cubicBezTo>
                  <a:cubicBezTo>
                    <a:pt x="779935" y="1888208"/>
                    <a:pt x="779935" y="1888208"/>
                    <a:pt x="779935" y="1888208"/>
                  </a:cubicBezTo>
                  <a:cubicBezTo>
                    <a:pt x="787813" y="1888208"/>
                    <a:pt x="787813" y="1888208"/>
                    <a:pt x="787813" y="1888208"/>
                  </a:cubicBezTo>
                  <a:cubicBezTo>
                    <a:pt x="779935" y="1896109"/>
                    <a:pt x="779935" y="1896109"/>
                    <a:pt x="779935" y="1904009"/>
                  </a:cubicBezTo>
                  <a:cubicBezTo>
                    <a:pt x="787813" y="1904009"/>
                    <a:pt x="787813" y="1904009"/>
                    <a:pt x="787813" y="1904009"/>
                  </a:cubicBezTo>
                  <a:cubicBezTo>
                    <a:pt x="795691" y="1904009"/>
                    <a:pt x="795691" y="1896109"/>
                    <a:pt x="811448" y="1888208"/>
                  </a:cubicBezTo>
                  <a:cubicBezTo>
                    <a:pt x="819326" y="1880308"/>
                    <a:pt x="819326" y="1880308"/>
                    <a:pt x="819326" y="1880308"/>
                  </a:cubicBezTo>
                  <a:cubicBezTo>
                    <a:pt x="819326" y="1880308"/>
                    <a:pt x="819326" y="1880308"/>
                    <a:pt x="819326" y="1880308"/>
                  </a:cubicBezTo>
                  <a:cubicBezTo>
                    <a:pt x="819326" y="1872407"/>
                    <a:pt x="827204" y="1864507"/>
                    <a:pt x="827204" y="1856606"/>
                  </a:cubicBezTo>
                  <a:cubicBezTo>
                    <a:pt x="835082" y="1848706"/>
                    <a:pt x="842960" y="1840805"/>
                    <a:pt x="850838" y="1825004"/>
                  </a:cubicBezTo>
                  <a:cubicBezTo>
                    <a:pt x="866595" y="1801303"/>
                    <a:pt x="882351" y="1785502"/>
                    <a:pt x="898107" y="1761801"/>
                  </a:cubicBezTo>
                  <a:cubicBezTo>
                    <a:pt x="890229" y="1769701"/>
                    <a:pt x="890229" y="1769701"/>
                    <a:pt x="890229" y="1769701"/>
                  </a:cubicBezTo>
                  <a:cubicBezTo>
                    <a:pt x="890229" y="1753900"/>
                    <a:pt x="890229" y="1753900"/>
                    <a:pt x="890229" y="1753900"/>
                  </a:cubicBezTo>
                  <a:cubicBezTo>
                    <a:pt x="913863" y="1730199"/>
                    <a:pt x="921742" y="1698597"/>
                    <a:pt x="921742" y="1690697"/>
                  </a:cubicBezTo>
                  <a:cubicBezTo>
                    <a:pt x="913863" y="1690697"/>
                    <a:pt x="913863" y="1690697"/>
                    <a:pt x="913863" y="1690697"/>
                  </a:cubicBezTo>
                  <a:cubicBezTo>
                    <a:pt x="913863" y="1666995"/>
                    <a:pt x="913863" y="1666995"/>
                    <a:pt x="898107" y="1651194"/>
                  </a:cubicBezTo>
                  <a:cubicBezTo>
                    <a:pt x="898107" y="1651194"/>
                    <a:pt x="882351" y="1627493"/>
                    <a:pt x="898107" y="1603792"/>
                  </a:cubicBezTo>
                  <a:cubicBezTo>
                    <a:pt x="898107" y="1595891"/>
                    <a:pt x="898107" y="1595891"/>
                    <a:pt x="898107" y="1595891"/>
                  </a:cubicBezTo>
                  <a:cubicBezTo>
                    <a:pt x="890229" y="1595891"/>
                    <a:pt x="890229" y="1595891"/>
                    <a:pt x="890229" y="1595891"/>
                  </a:cubicBezTo>
                  <a:cubicBezTo>
                    <a:pt x="890229" y="1580090"/>
                    <a:pt x="890229" y="1580090"/>
                    <a:pt x="890229" y="1580090"/>
                  </a:cubicBezTo>
                  <a:cubicBezTo>
                    <a:pt x="890229" y="1587991"/>
                    <a:pt x="890229" y="1587991"/>
                    <a:pt x="890229" y="1587991"/>
                  </a:cubicBezTo>
                  <a:cubicBezTo>
                    <a:pt x="882351" y="1587991"/>
                    <a:pt x="882351" y="1587991"/>
                    <a:pt x="890229" y="1572190"/>
                  </a:cubicBezTo>
                  <a:cubicBezTo>
                    <a:pt x="890229" y="1564290"/>
                    <a:pt x="890229" y="1564290"/>
                    <a:pt x="890229" y="1556389"/>
                  </a:cubicBezTo>
                  <a:cubicBezTo>
                    <a:pt x="882351" y="1556389"/>
                    <a:pt x="882351" y="1556389"/>
                    <a:pt x="882351" y="1556389"/>
                  </a:cubicBezTo>
                  <a:cubicBezTo>
                    <a:pt x="882351" y="1548489"/>
                    <a:pt x="882351" y="1548489"/>
                    <a:pt x="882351" y="1548489"/>
                  </a:cubicBezTo>
                  <a:cubicBezTo>
                    <a:pt x="874473" y="1540588"/>
                    <a:pt x="874473" y="1540588"/>
                    <a:pt x="874473" y="1540588"/>
                  </a:cubicBezTo>
                  <a:cubicBezTo>
                    <a:pt x="866595" y="1548489"/>
                    <a:pt x="858716" y="1556389"/>
                    <a:pt x="858716" y="1556389"/>
                  </a:cubicBezTo>
                  <a:cubicBezTo>
                    <a:pt x="874473" y="1524787"/>
                    <a:pt x="890229" y="1501086"/>
                    <a:pt x="913863" y="1469484"/>
                  </a:cubicBezTo>
                  <a:cubicBezTo>
                    <a:pt x="913863" y="1485285"/>
                    <a:pt x="921742" y="1493185"/>
                    <a:pt x="921742" y="1493185"/>
                  </a:cubicBezTo>
                  <a:cubicBezTo>
                    <a:pt x="921742" y="1485285"/>
                    <a:pt x="921742" y="1485285"/>
                    <a:pt x="921742" y="1477385"/>
                  </a:cubicBezTo>
                  <a:cubicBezTo>
                    <a:pt x="913863" y="1461584"/>
                    <a:pt x="913863" y="1461584"/>
                    <a:pt x="913863" y="1461584"/>
                  </a:cubicBezTo>
                  <a:cubicBezTo>
                    <a:pt x="921742" y="1453683"/>
                    <a:pt x="929620" y="1437882"/>
                    <a:pt x="937498" y="1429982"/>
                  </a:cubicBezTo>
                  <a:cubicBezTo>
                    <a:pt x="937498" y="1414181"/>
                    <a:pt x="945376" y="1406280"/>
                    <a:pt x="953254" y="1390480"/>
                  </a:cubicBezTo>
                  <a:cubicBezTo>
                    <a:pt x="953254" y="1390480"/>
                    <a:pt x="953254" y="1390480"/>
                    <a:pt x="953254" y="1390480"/>
                  </a:cubicBezTo>
                  <a:cubicBezTo>
                    <a:pt x="953254" y="1398380"/>
                    <a:pt x="953254" y="1398380"/>
                    <a:pt x="961132" y="1398380"/>
                  </a:cubicBezTo>
                  <a:cubicBezTo>
                    <a:pt x="961132" y="1398380"/>
                    <a:pt x="961132" y="1398380"/>
                    <a:pt x="961132" y="1390480"/>
                  </a:cubicBezTo>
                  <a:cubicBezTo>
                    <a:pt x="969010" y="1382579"/>
                    <a:pt x="969010" y="1382579"/>
                    <a:pt x="969010" y="1366778"/>
                  </a:cubicBezTo>
                  <a:cubicBezTo>
                    <a:pt x="969010" y="1366778"/>
                    <a:pt x="969010" y="1366778"/>
                    <a:pt x="969010" y="1366778"/>
                  </a:cubicBezTo>
                  <a:cubicBezTo>
                    <a:pt x="976888" y="1374679"/>
                    <a:pt x="976888" y="1374679"/>
                    <a:pt x="976888" y="1374679"/>
                  </a:cubicBezTo>
                  <a:cubicBezTo>
                    <a:pt x="969010" y="1390480"/>
                    <a:pt x="969010" y="1390480"/>
                    <a:pt x="969010" y="1390480"/>
                  </a:cubicBezTo>
                  <a:cubicBezTo>
                    <a:pt x="969010" y="1414181"/>
                    <a:pt x="969010" y="1414181"/>
                    <a:pt x="969010" y="1414181"/>
                  </a:cubicBezTo>
                  <a:cubicBezTo>
                    <a:pt x="969010" y="1414181"/>
                    <a:pt x="969010" y="1414181"/>
                    <a:pt x="969010" y="1414181"/>
                  </a:cubicBezTo>
                  <a:cubicBezTo>
                    <a:pt x="976888" y="1406280"/>
                    <a:pt x="976888" y="1406280"/>
                    <a:pt x="976888" y="1406280"/>
                  </a:cubicBezTo>
                  <a:cubicBezTo>
                    <a:pt x="976888" y="1390480"/>
                    <a:pt x="976888" y="1390480"/>
                    <a:pt x="976888" y="1390480"/>
                  </a:cubicBezTo>
                  <a:cubicBezTo>
                    <a:pt x="984767" y="1382579"/>
                    <a:pt x="984767" y="1382579"/>
                    <a:pt x="984767" y="1382579"/>
                  </a:cubicBezTo>
                  <a:cubicBezTo>
                    <a:pt x="984767" y="1374679"/>
                    <a:pt x="984767" y="1374679"/>
                    <a:pt x="984767" y="1358878"/>
                  </a:cubicBezTo>
                  <a:cubicBezTo>
                    <a:pt x="984767" y="1350977"/>
                    <a:pt x="984767" y="1350977"/>
                    <a:pt x="992645" y="1343077"/>
                  </a:cubicBezTo>
                  <a:cubicBezTo>
                    <a:pt x="992645" y="1335176"/>
                    <a:pt x="984767" y="1335176"/>
                    <a:pt x="984767" y="1327276"/>
                  </a:cubicBezTo>
                  <a:cubicBezTo>
                    <a:pt x="984767" y="1327276"/>
                    <a:pt x="984767" y="1319376"/>
                    <a:pt x="992645" y="1319376"/>
                  </a:cubicBezTo>
                  <a:cubicBezTo>
                    <a:pt x="992645" y="1303575"/>
                    <a:pt x="992645" y="1303575"/>
                    <a:pt x="992645" y="1303575"/>
                  </a:cubicBezTo>
                  <a:cubicBezTo>
                    <a:pt x="976888" y="1295674"/>
                    <a:pt x="976888" y="1295674"/>
                    <a:pt x="976888" y="1295674"/>
                  </a:cubicBezTo>
                  <a:cubicBezTo>
                    <a:pt x="976888" y="1295674"/>
                    <a:pt x="976888" y="1295674"/>
                    <a:pt x="976888" y="1295674"/>
                  </a:cubicBezTo>
                  <a:cubicBezTo>
                    <a:pt x="976888" y="1287774"/>
                    <a:pt x="976888" y="1287774"/>
                    <a:pt x="976888" y="1279873"/>
                  </a:cubicBezTo>
                  <a:cubicBezTo>
                    <a:pt x="969010" y="1279873"/>
                    <a:pt x="961132" y="1287774"/>
                    <a:pt x="953254" y="1295674"/>
                  </a:cubicBezTo>
                  <a:cubicBezTo>
                    <a:pt x="953254" y="1287774"/>
                    <a:pt x="953254" y="1287774"/>
                    <a:pt x="953254" y="1287774"/>
                  </a:cubicBezTo>
                  <a:cubicBezTo>
                    <a:pt x="945376" y="1287774"/>
                    <a:pt x="945376" y="1287774"/>
                    <a:pt x="945376" y="1287774"/>
                  </a:cubicBezTo>
                  <a:cubicBezTo>
                    <a:pt x="945376" y="1287774"/>
                    <a:pt x="945376" y="1287774"/>
                    <a:pt x="945376" y="1287774"/>
                  </a:cubicBezTo>
                  <a:cubicBezTo>
                    <a:pt x="945376" y="1295674"/>
                    <a:pt x="945376" y="1295674"/>
                    <a:pt x="945376" y="1295674"/>
                  </a:cubicBezTo>
                  <a:cubicBezTo>
                    <a:pt x="937498" y="1311475"/>
                    <a:pt x="921742" y="1319376"/>
                    <a:pt x="921742" y="1319376"/>
                  </a:cubicBezTo>
                  <a:cubicBezTo>
                    <a:pt x="913863" y="1303575"/>
                    <a:pt x="913863" y="1303575"/>
                    <a:pt x="913863" y="1303575"/>
                  </a:cubicBezTo>
                  <a:cubicBezTo>
                    <a:pt x="905985" y="1311475"/>
                    <a:pt x="905985" y="1311475"/>
                    <a:pt x="905985" y="1311475"/>
                  </a:cubicBezTo>
                  <a:cubicBezTo>
                    <a:pt x="898107" y="1295674"/>
                    <a:pt x="898107" y="1295674"/>
                    <a:pt x="898107" y="1295674"/>
                  </a:cubicBezTo>
                  <a:cubicBezTo>
                    <a:pt x="905985" y="1287774"/>
                    <a:pt x="905985" y="1287774"/>
                    <a:pt x="905985" y="1287774"/>
                  </a:cubicBezTo>
                  <a:cubicBezTo>
                    <a:pt x="898107" y="1264072"/>
                    <a:pt x="898107" y="1264072"/>
                    <a:pt x="898107" y="1264072"/>
                  </a:cubicBezTo>
                  <a:cubicBezTo>
                    <a:pt x="882351" y="1248271"/>
                    <a:pt x="882351" y="1248271"/>
                    <a:pt x="882351" y="1248271"/>
                  </a:cubicBezTo>
                  <a:cubicBezTo>
                    <a:pt x="866595" y="1240371"/>
                    <a:pt x="866595" y="1240371"/>
                    <a:pt x="866595" y="1240371"/>
                  </a:cubicBezTo>
                  <a:cubicBezTo>
                    <a:pt x="866595" y="1224570"/>
                    <a:pt x="866595" y="1224570"/>
                    <a:pt x="866595" y="1224570"/>
                  </a:cubicBezTo>
                  <a:cubicBezTo>
                    <a:pt x="850838" y="1177167"/>
                    <a:pt x="850838" y="1177167"/>
                    <a:pt x="850838" y="1177167"/>
                  </a:cubicBezTo>
                  <a:cubicBezTo>
                    <a:pt x="842960" y="1177167"/>
                    <a:pt x="842960" y="1177167"/>
                    <a:pt x="842960" y="1177167"/>
                  </a:cubicBezTo>
                  <a:cubicBezTo>
                    <a:pt x="835082" y="1129765"/>
                    <a:pt x="835082" y="1129765"/>
                    <a:pt x="835082" y="1129765"/>
                  </a:cubicBezTo>
                  <a:cubicBezTo>
                    <a:pt x="827204" y="1113964"/>
                    <a:pt x="827204" y="1113964"/>
                    <a:pt x="827204" y="1113964"/>
                  </a:cubicBezTo>
                  <a:cubicBezTo>
                    <a:pt x="819326" y="1106063"/>
                    <a:pt x="819326" y="1106063"/>
                    <a:pt x="819326" y="1106063"/>
                  </a:cubicBezTo>
                  <a:cubicBezTo>
                    <a:pt x="819326" y="1090262"/>
                    <a:pt x="819326" y="1090262"/>
                    <a:pt x="819326" y="1090262"/>
                  </a:cubicBezTo>
                  <a:cubicBezTo>
                    <a:pt x="787813" y="1042860"/>
                    <a:pt x="787813" y="1042860"/>
                    <a:pt x="795691" y="1019158"/>
                  </a:cubicBezTo>
                  <a:cubicBezTo>
                    <a:pt x="795691" y="995457"/>
                    <a:pt x="795691" y="995457"/>
                    <a:pt x="795691" y="995457"/>
                  </a:cubicBezTo>
                  <a:cubicBezTo>
                    <a:pt x="795691" y="1027059"/>
                    <a:pt x="827204" y="1050760"/>
                    <a:pt x="835082" y="1074461"/>
                  </a:cubicBezTo>
                  <a:cubicBezTo>
                    <a:pt x="835082" y="1082362"/>
                    <a:pt x="835082" y="1082362"/>
                    <a:pt x="835082" y="1082362"/>
                  </a:cubicBezTo>
                  <a:cubicBezTo>
                    <a:pt x="850838" y="1090262"/>
                    <a:pt x="850838" y="1090262"/>
                    <a:pt x="858716" y="1129765"/>
                  </a:cubicBezTo>
                  <a:cubicBezTo>
                    <a:pt x="866595" y="1145566"/>
                    <a:pt x="866595" y="1145566"/>
                    <a:pt x="866595" y="1145566"/>
                  </a:cubicBezTo>
                  <a:cubicBezTo>
                    <a:pt x="874473" y="1145566"/>
                    <a:pt x="874473" y="1145566"/>
                    <a:pt x="874473" y="1145566"/>
                  </a:cubicBezTo>
                  <a:cubicBezTo>
                    <a:pt x="898107" y="1208769"/>
                    <a:pt x="898107" y="1208769"/>
                    <a:pt x="905985" y="1240371"/>
                  </a:cubicBezTo>
                  <a:cubicBezTo>
                    <a:pt x="905985" y="1264072"/>
                    <a:pt x="905985" y="1264072"/>
                    <a:pt x="905985" y="1264072"/>
                  </a:cubicBezTo>
                  <a:cubicBezTo>
                    <a:pt x="913863" y="1279873"/>
                    <a:pt x="913863" y="1279873"/>
                    <a:pt x="913863" y="1279873"/>
                  </a:cubicBezTo>
                  <a:cubicBezTo>
                    <a:pt x="913863" y="1279873"/>
                    <a:pt x="913863" y="1279873"/>
                    <a:pt x="913863" y="1279873"/>
                  </a:cubicBezTo>
                  <a:cubicBezTo>
                    <a:pt x="913863" y="1279873"/>
                    <a:pt x="913863" y="1279873"/>
                    <a:pt x="913863" y="1279873"/>
                  </a:cubicBezTo>
                  <a:cubicBezTo>
                    <a:pt x="913863" y="1295674"/>
                    <a:pt x="913863" y="1295674"/>
                    <a:pt x="913863" y="1295674"/>
                  </a:cubicBezTo>
                  <a:cubicBezTo>
                    <a:pt x="913863" y="1311475"/>
                    <a:pt x="913863" y="1311475"/>
                    <a:pt x="913863" y="1311475"/>
                  </a:cubicBezTo>
                  <a:cubicBezTo>
                    <a:pt x="921742" y="1287774"/>
                    <a:pt x="921742" y="1287774"/>
                    <a:pt x="921742" y="1287774"/>
                  </a:cubicBezTo>
                  <a:cubicBezTo>
                    <a:pt x="921742" y="1271973"/>
                    <a:pt x="921742" y="1271973"/>
                    <a:pt x="921742" y="1271973"/>
                  </a:cubicBezTo>
                  <a:cubicBezTo>
                    <a:pt x="929620" y="1271973"/>
                    <a:pt x="937498" y="1264072"/>
                    <a:pt x="945376" y="1256172"/>
                  </a:cubicBezTo>
                  <a:cubicBezTo>
                    <a:pt x="953254" y="1248271"/>
                    <a:pt x="953254" y="1248271"/>
                    <a:pt x="953254" y="1248271"/>
                  </a:cubicBezTo>
                  <a:cubicBezTo>
                    <a:pt x="953254" y="1248271"/>
                    <a:pt x="961132" y="1248271"/>
                    <a:pt x="961132" y="1240371"/>
                  </a:cubicBezTo>
                  <a:cubicBezTo>
                    <a:pt x="969010" y="1232471"/>
                    <a:pt x="976888" y="1216670"/>
                    <a:pt x="984767" y="1200869"/>
                  </a:cubicBezTo>
                  <a:cubicBezTo>
                    <a:pt x="992645" y="1185068"/>
                    <a:pt x="992645" y="1185068"/>
                    <a:pt x="992645" y="1185068"/>
                  </a:cubicBezTo>
                  <a:cubicBezTo>
                    <a:pt x="992645" y="1185068"/>
                    <a:pt x="1000523" y="1185068"/>
                    <a:pt x="1000523" y="1185068"/>
                  </a:cubicBezTo>
                  <a:cubicBezTo>
                    <a:pt x="1008401" y="1177167"/>
                    <a:pt x="1008401" y="1169267"/>
                    <a:pt x="1008401" y="1161366"/>
                  </a:cubicBezTo>
                  <a:cubicBezTo>
                    <a:pt x="1008401" y="1169267"/>
                    <a:pt x="1008401" y="1169267"/>
                    <a:pt x="1008401" y="1169267"/>
                  </a:cubicBezTo>
                  <a:cubicBezTo>
                    <a:pt x="1016279" y="1177167"/>
                    <a:pt x="1016279" y="1177167"/>
                    <a:pt x="1016279" y="1177167"/>
                  </a:cubicBezTo>
                  <a:cubicBezTo>
                    <a:pt x="1016279" y="1177167"/>
                    <a:pt x="1016279" y="1185068"/>
                    <a:pt x="1024157" y="1192968"/>
                  </a:cubicBezTo>
                  <a:cubicBezTo>
                    <a:pt x="1024157" y="1185068"/>
                    <a:pt x="1024157" y="1185068"/>
                    <a:pt x="1024157" y="1185068"/>
                  </a:cubicBezTo>
                  <a:cubicBezTo>
                    <a:pt x="1016279" y="1177167"/>
                    <a:pt x="1016279" y="1177167"/>
                    <a:pt x="1016279" y="1169267"/>
                  </a:cubicBezTo>
                  <a:cubicBezTo>
                    <a:pt x="1016279" y="1169267"/>
                    <a:pt x="1016279" y="1161366"/>
                    <a:pt x="1016279" y="1161366"/>
                  </a:cubicBezTo>
                  <a:cubicBezTo>
                    <a:pt x="1016279" y="1161366"/>
                    <a:pt x="1016279" y="1161366"/>
                    <a:pt x="1016279" y="1161366"/>
                  </a:cubicBezTo>
                  <a:cubicBezTo>
                    <a:pt x="1016279" y="1145566"/>
                    <a:pt x="1016279" y="1145566"/>
                    <a:pt x="1016279" y="1145566"/>
                  </a:cubicBezTo>
                  <a:cubicBezTo>
                    <a:pt x="1024157" y="1137665"/>
                    <a:pt x="1024157" y="1137665"/>
                    <a:pt x="1024157" y="1137665"/>
                  </a:cubicBezTo>
                  <a:cubicBezTo>
                    <a:pt x="1024157" y="1113964"/>
                    <a:pt x="1024157" y="1113964"/>
                    <a:pt x="1024157" y="1113964"/>
                  </a:cubicBezTo>
                  <a:cubicBezTo>
                    <a:pt x="1024157" y="1106063"/>
                    <a:pt x="1024157" y="1106063"/>
                    <a:pt x="1024157" y="1106063"/>
                  </a:cubicBezTo>
                  <a:cubicBezTo>
                    <a:pt x="1032035" y="1090262"/>
                    <a:pt x="1032035" y="1090262"/>
                    <a:pt x="1032035" y="1090262"/>
                  </a:cubicBezTo>
                  <a:cubicBezTo>
                    <a:pt x="1032035" y="1074461"/>
                    <a:pt x="1032035" y="1074461"/>
                    <a:pt x="1032035" y="1074461"/>
                  </a:cubicBezTo>
                  <a:cubicBezTo>
                    <a:pt x="1024157" y="1050760"/>
                    <a:pt x="1024157" y="1050760"/>
                    <a:pt x="1024157" y="1050760"/>
                  </a:cubicBezTo>
                  <a:cubicBezTo>
                    <a:pt x="1016279" y="1050760"/>
                    <a:pt x="1016279" y="1050760"/>
                    <a:pt x="1016279" y="1050760"/>
                  </a:cubicBezTo>
                  <a:cubicBezTo>
                    <a:pt x="1008401" y="1050760"/>
                    <a:pt x="1008401" y="1050760"/>
                    <a:pt x="1008401" y="1050760"/>
                  </a:cubicBezTo>
                  <a:cubicBezTo>
                    <a:pt x="1000523" y="1019158"/>
                    <a:pt x="1000523" y="1019158"/>
                    <a:pt x="1000523" y="1019158"/>
                  </a:cubicBezTo>
                  <a:cubicBezTo>
                    <a:pt x="992645" y="1027059"/>
                    <a:pt x="992645" y="1027059"/>
                    <a:pt x="992645" y="1027059"/>
                  </a:cubicBezTo>
                  <a:cubicBezTo>
                    <a:pt x="992645" y="1003357"/>
                    <a:pt x="992645" y="1003357"/>
                    <a:pt x="992645" y="1003357"/>
                  </a:cubicBezTo>
                  <a:cubicBezTo>
                    <a:pt x="992645" y="995457"/>
                    <a:pt x="992645" y="995457"/>
                    <a:pt x="992645" y="995457"/>
                  </a:cubicBezTo>
                  <a:cubicBezTo>
                    <a:pt x="992645" y="995457"/>
                    <a:pt x="992645" y="995457"/>
                    <a:pt x="992645" y="995457"/>
                  </a:cubicBezTo>
                  <a:cubicBezTo>
                    <a:pt x="992645" y="995457"/>
                    <a:pt x="1000523" y="995457"/>
                    <a:pt x="1000523" y="1003357"/>
                  </a:cubicBezTo>
                  <a:cubicBezTo>
                    <a:pt x="1008401" y="1019158"/>
                    <a:pt x="1008401" y="1019158"/>
                    <a:pt x="1016279" y="1019158"/>
                  </a:cubicBezTo>
                  <a:cubicBezTo>
                    <a:pt x="1032035" y="1019158"/>
                    <a:pt x="1039914" y="1011258"/>
                    <a:pt x="1055670" y="1003357"/>
                  </a:cubicBezTo>
                  <a:cubicBezTo>
                    <a:pt x="1055670" y="1003357"/>
                    <a:pt x="1055670" y="1003357"/>
                    <a:pt x="1055670" y="1003357"/>
                  </a:cubicBezTo>
                  <a:cubicBezTo>
                    <a:pt x="1055670" y="1003357"/>
                    <a:pt x="1055670" y="1003357"/>
                    <a:pt x="1055670" y="1003357"/>
                  </a:cubicBezTo>
                  <a:cubicBezTo>
                    <a:pt x="1055670" y="1019158"/>
                    <a:pt x="1055670" y="1019158"/>
                    <a:pt x="1055670" y="1019158"/>
                  </a:cubicBezTo>
                  <a:cubicBezTo>
                    <a:pt x="1063548" y="1019158"/>
                    <a:pt x="1063548" y="1019158"/>
                    <a:pt x="1063548" y="1019158"/>
                  </a:cubicBezTo>
                  <a:cubicBezTo>
                    <a:pt x="1063548" y="1027059"/>
                    <a:pt x="1063548" y="1027059"/>
                    <a:pt x="1063548" y="1027059"/>
                  </a:cubicBezTo>
                  <a:cubicBezTo>
                    <a:pt x="1063548" y="1027059"/>
                    <a:pt x="1063548" y="1027059"/>
                    <a:pt x="1063548" y="1027059"/>
                  </a:cubicBezTo>
                  <a:cubicBezTo>
                    <a:pt x="1071426" y="1027059"/>
                    <a:pt x="1071426" y="1027059"/>
                    <a:pt x="1071426" y="1027059"/>
                  </a:cubicBezTo>
                  <a:cubicBezTo>
                    <a:pt x="1071426" y="1019158"/>
                    <a:pt x="1071426" y="1019158"/>
                    <a:pt x="1071426" y="1019158"/>
                  </a:cubicBezTo>
                  <a:cubicBezTo>
                    <a:pt x="1071426" y="1027059"/>
                    <a:pt x="1071426" y="1027059"/>
                    <a:pt x="1071426" y="1027059"/>
                  </a:cubicBezTo>
                  <a:cubicBezTo>
                    <a:pt x="1071426" y="1042860"/>
                    <a:pt x="1071426" y="1066561"/>
                    <a:pt x="1071426" y="1106063"/>
                  </a:cubicBezTo>
                  <a:cubicBezTo>
                    <a:pt x="1071426" y="1145566"/>
                    <a:pt x="1071426" y="1161366"/>
                    <a:pt x="1079304" y="1169267"/>
                  </a:cubicBezTo>
                  <a:cubicBezTo>
                    <a:pt x="1087182" y="1185068"/>
                    <a:pt x="1087182" y="1185068"/>
                    <a:pt x="1087182" y="1185068"/>
                  </a:cubicBezTo>
                  <a:cubicBezTo>
                    <a:pt x="1087182" y="1192968"/>
                    <a:pt x="1087182" y="1200869"/>
                    <a:pt x="1087182" y="1200869"/>
                  </a:cubicBezTo>
                  <a:cubicBezTo>
                    <a:pt x="1087182" y="1192968"/>
                    <a:pt x="1087182" y="1185068"/>
                    <a:pt x="1087182" y="1185068"/>
                  </a:cubicBezTo>
                  <a:cubicBezTo>
                    <a:pt x="1095060" y="1169267"/>
                    <a:pt x="1095060" y="1153466"/>
                    <a:pt x="1102939" y="1145566"/>
                  </a:cubicBezTo>
                  <a:cubicBezTo>
                    <a:pt x="1102939" y="1153466"/>
                    <a:pt x="1110817" y="1177167"/>
                    <a:pt x="1110817" y="1192968"/>
                  </a:cubicBezTo>
                  <a:cubicBezTo>
                    <a:pt x="1110817" y="1208769"/>
                    <a:pt x="1110817" y="1216670"/>
                    <a:pt x="1102939" y="1232471"/>
                  </a:cubicBezTo>
                  <a:cubicBezTo>
                    <a:pt x="1102939" y="1271973"/>
                    <a:pt x="1063548" y="1295674"/>
                    <a:pt x="1087182" y="1335176"/>
                  </a:cubicBezTo>
                  <a:cubicBezTo>
                    <a:pt x="1110817" y="1295674"/>
                    <a:pt x="1102939" y="1256172"/>
                    <a:pt x="1110817" y="1224570"/>
                  </a:cubicBezTo>
                  <a:cubicBezTo>
                    <a:pt x="1118695" y="1240371"/>
                    <a:pt x="1118695" y="1256172"/>
                    <a:pt x="1118695" y="1279873"/>
                  </a:cubicBezTo>
                  <a:cubicBezTo>
                    <a:pt x="1118695" y="1264072"/>
                    <a:pt x="1118695" y="1264072"/>
                    <a:pt x="1126573" y="1232471"/>
                  </a:cubicBezTo>
                  <a:cubicBezTo>
                    <a:pt x="1126573" y="1177167"/>
                    <a:pt x="1126573" y="1169267"/>
                    <a:pt x="1126573" y="1153466"/>
                  </a:cubicBezTo>
                  <a:cubicBezTo>
                    <a:pt x="1126573" y="1129765"/>
                    <a:pt x="1126573" y="1098163"/>
                    <a:pt x="1126573" y="1098163"/>
                  </a:cubicBezTo>
                  <a:cubicBezTo>
                    <a:pt x="1126573" y="1074461"/>
                    <a:pt x="1126573" y="1042860"/>
                    <a:pt x="1118695" y="1003357"/>
                  </a:cubicBezTo>
                  <a:cubicBezTo>
                    <a:pt x="1118695" y="1011258"/>
                    <a:pt x="1118695" y="1011258"/>
                    <a:pt x="1118695" y="1011258"/>
                  </a:cubicBezTo>
                  <a:cubicBezTo>
                    <a:pt x="1118695" y="1003357"/>
                    <a:pt x="1118695" y="1003357"/>
                    <a:pt x="1118695" y="1003357"/>
                  </a:cubicBezTo>
                  <a:cubicBezTo>
                    <a:pt x="1102939" y="908552"/>
                    <a:pt x="1079304" y="813747"/>
                    <a:pt x="1039914" y="703140"/>
                  </a:cubicBezTo>
                  <a:cubicBezTo>
                    <a:pt x="1016279" y="632036"/>
                    <a:pt x="976888" y="568833"/>
                    <a:pt x="945376" y="505629"/>
                  </a:cubicBezTo>
                  <a:cubicBezTo>
                    <a:pt x="882351" y="395023"/>
                    <a:pt x="795691" y="284416"/>
                    <a:pt x="677519" y="189611"/>
                  </a:cubicBezTo>
                  <a:cubicBezTo>
                    <a:pt x="622372" y="150109"/>
                    <a:pt x="582982" y="118507"/>
                    <a:pt x="543591" y="94805"/>
                  </a:cubicBezTo>
                  <a:cubicBezTo>
                    <a:pt x="535713" y="86905"/>
                    <a:pt x="527835" y="79005"/>
                    <a:pt x="512079" y="71104"/>
                  </a:cubicBezTo>
                  <a:cubicBezTo>
                    <a:pt x="512079" y="71104"/>
                    <a:pt x="512079" y="71104"/>
                    <a:pt x="512079" y="71104"/>
                  </a:cubicBezTo>
                  <a:cubicBezTo>
                    <a:pt x="512079" y="71104"/>
                    <a:pt x="512079" y="71104"/>
                    <a:pt x="512079" y="71104"/>
                  </a:cubicBezTo>
                  <a:cubicBezTo>
                    <a:pt x="488444" y="55303"/>
                    <a:pt x="449054" y="31602"/>
                    <a:pt x="409663" y="7900"/>
                  </a:cubicBezTo>
                  <a:cubicBezTo>
                    <a:pt x="409663" y="15801"/>
                    <a:pt x="409663" y="15801"/>
                    <a:pt x="409663" y="15801"/>
                  </a:cubicBezTo>
                  <a:cubicBezTo>
                    <a:pt x="409663" y="7900"/>
                    <a:pt x="409663" y="7900"/>
                    <a:pt x="409663" y="7900"/>
                  </a:cubicBezTo>
                  <a:cubicBezTo>
                    <a:pt x="409663" y="7900"/>
                    <a:pt x="409663" y="7900"/>
                    <a:pt x="409663" y="7900"/>
                  </a:cubicBezTo>
                  <a:cubicBezTo>
                    <a:pt x="409663" y="7900"/>
                    <a:pt x="409663" y="7900"/>
                    <a:pt x="409663" y="7900"/>
                  </a:cubicBezTo>
                  <a:cubicBezTo>
                    <a:pt x="393907" y="7900"/>
                    <a:pt x="393907" y="7900"/>
                    <a:pt x="393907" y="7900"/>
                  </a:cubicBezTo>
                  <a:cubicBezTo>
                    <a:pt x="386029" y="0"/>
                    <a:pt x="386029" y="0"/>
                    <a:pt x="386029" y="0"/>
                  </a:cubicBezTo>
                </a:path>
              </a:pathLst>
            </a:custGeom>
            <a:solidFill>
              <a:schemeClr val="tx2">
                <a:lumMod val="40000"/>
                <a:lumOff val="60000"/>
              </a:schemeClr>
            </a:solidFill>
            <a:ln>
              <a:noFill/>
            </a:ln>
          </p:spPr>
          <p:txBody>
            <a:bodyPr anchor="ctr"/>
            <a:lstStyle/>
            <a:p>
              <a:pPr algn="ctr"/>
              <a:endParaRPr sz="2930" b="1"/>
            </a:p>
          </p:txBody>
        </p:sp>
      </p:grpSp>
      <p:sp>
        <p:nvSpPr>
          <p:cNvPr id="296" name="íS1îďê"/>
          <p:cNvSpPr txBox="1"/>
          <p:nvPr/>
        </p:nvSpPr>
        <p:spPr>
          <a:xfrm>
            <a:off x="7582722" y="1797383"/>
            <a:ext cx="3819614" cy="373356"/>
          </a:xfrm>
          <a:prstGeom prst="rect">
            <a:avLst/>
          </a:prstGeom>
          <a:noFill/>
        </p:spPr>
        <p:txBody>
          <a:bodyPr wrap="square" lIns="59944" tIns="31171" rIns="59944" bIns="31171" anchor="t" anchorCtr="0"/>
          <a:lstStyle>
            <a:lvl1pPr marL="0" lvl="0" indent="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1pPr>
            <a:lvl2pPr marL="457200" lvl="1" indent="1143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2pPr>
            <a:lvl3pPr marL="914400" lvl="2" indent="2286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3pPr>
            <a:lvl4pPr marL="1371600" lvl="3" indent="3429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4pPr>
            <a:lvl5pPr marL="1828800" lvl="4" indent="4572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5pPr>
            <a:lvl6pPr marL="2286000" lvl="5" indent="5715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6pPr>
            <a:lvl7pPr marL="2743200" lvl="6" indent="6858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7pPr>
            <a:lvl8pPr marL="3200400" lvl="7" indent="8001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8pPr>
            <a:lvl9pPr marL="3657600" lvl="8" indent="9144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9pPr>
          </a:lstStyle>
          <a:p>
            <a:pPr>
              <a:lnSpc>
                <a:spcPct val="120000"/>
              </a:lnSpc>
            </a:pPr>
            <a:r>
              <a:rPr lang="en-US" sz="1000" b="0" i="0" strike="noStrike" spc="0">
                <a:solidFill>
                  <a:srgbClr val="000000"/>
                </a:solidFill>
                <a:latin typeface="Times New Roman"/>
                <a:ea typeface="Times New Roman"/>
              </a:rPr>
              <a:t>Korea Information Security Management System</a:t>
            </a:r>
          </a:p>
          <a:p>
            <a:r>
              <a:rPr lang="en-US" sz="1000" b="0" i="0" strike="noStrike" spc="0">
                <a:solidFill>
                  <a:srgbClr val="000000"/>
                </a:solidFill>
                <a:latin typeface="Times New Roman"/>
                <a:ea typeface="Times New Roman"/>
              </a:rPr>
              <a:t>The third company in the world after Amazon and Microsoft</a:t>
            </a:r>
          </a:p>
        </p:txBody>
      </p:sp>
      <p:grpSp>
        <p:nvGrpSpPr>
          <p:cNvPr id="170" name="组合 169"/>
          <p:cNvGrpSpPr/>
          <p:nvPr/>
        </p:nvGrpSpPr>
        <p:grpSpPr>
          <a:xfrm>
            <a:off x="2280990" y="5350155"/>
            <a:ext cx="2931625" cy="1388921"/>
            <a:chOff x="1708" y="7267"/>
            <a:chExt cx="5781" cy="2134"/>
          </a:xfrm>
        </p:grpSpPr>
        <p:sp>
          <p:nvSpPr>
            <p:cNvPr id="196" name="îṩḻíḓé"/>
            <p:cNvSpPr txBox="1"/>
            <p:nvPr/>
          </p:nvSpPr>
          <p:spPr>
            <a:xfrm>
              <a:off x="3300" y="7267"/>
              <a:ext cx="2325" cy="652"/>
            </a:xfrm>
            <a:prstGeom prst="rect">
              <a:avLst/>
            </a:prstGeom>
            <a:noFill/>
          </p:spPr>
          <p:txBody>
            <a:bodyPr wrap="none" lIns="59944" tIns="31171" rIns="59944" bIns="31171" anchor="ctr" anchorCtr="0"/>
            <a:lstStyle>
              <a:lvl1pPr lvl="0" algn="r">
                <a:defRPr sz="2000">
                  <a:latin typeface="微软雅黑"/>
                  <a:ea typeface="微软雅黑"/>
                </a:defRPr>
              </a:lvl1pPr>
            </a:lstStyle>
            <a:p>
              <a:pPr algn="ctr"/>
              <a:r>
                <a:rPr lang="en-US" sz="1600" b="1" i="0" strike="noStrike" spc="0">
                  <a:solidFill>
                    <a:srgbClr val="FFFFFF"/>
                  </a:solidFill>
                  <a:latin typeface="TencentSans W3"/>
                  <a:ea typeface="TencentSans W3"/>
                </a:rPr>
                <a:t>MTCS</a:t>
              </a:r>
            </a:p>
          </p:txBody>
        </p:sp>
        <p:sp>
          <p:nvSpPr>
            <p:cNvPr id="197" name="iṣļidê"/>
            <p:cNvSpPr txBox="1"/>
            <p:nvPr/>
          </p:nvSpPr>
          <p:spPr>
            <a:xfrm>
              <a:off x="1708" y="8252"/>
              <a:ext cx="5781" cy="1149"/>
            </a:xfrm>
            <a:prstGeom prst="rect">
              <a:avLst/>
            </a:prstGeom>
            <a:noFill/>
          </p:spPr>
          <p:txBody>
            <a:bodyPr wrap="square" lIns="59944" tIns="31171" rIns="59944" bIns="31171" anchor="t" anchorCtr="0"/>
            <a:lstStyle>
              <a:lvl1pPr lvl="0" algn="r">
                <a:lnSpc>
                  <a:spcPct val="120000"/>
                </a:lnSpc>
                <a:defRPr sz="1600">
                  <a:latin typeface="腾讯体 W7"/>
                  <a:ea typeface="腾讯体 W7"/>
                </a:defRPr>
              </a:lvl1pPr>
            </a:lstStyle>
            <a:p>
              <a:r>
                <a:rPr lang="en-US" sz="1000" b="0" i="0" strike="noStrike" spc="0">
                  <a:solidFill>
                    <a:srgbClr val="000000"/>
                  </a:solidFill>
                  <a:latin typeface="Times New Roman"/>
                  <a:ea typeface="Times New Roman"/>
                </a:rPr>
                <a:t>Certification to Singapore Multi-Tier Cloud Security (MTCS) T3 Level Standard</a:t>
              </a:r>
            </a:p>
          </p:txBody>
        </p:sp>
      </p:grpSp>
      <p:sp>
        <p:nvSpPr>
          <p:cNvPr id="302" name="矩形 301"/>
          <p:cNvSpPr/>
          <p:nvPr/>
        </p:nvSpPr>
        <p:spPr>
          <a:xfrm>
            <a:off x="2166105" y="3916142"/>
            <a:ext cx="1539644" cy="488398"/>
          </a:xfrm>
          <a:prstGeom prst="rect">
            <a:avLst/>
          </a:prstGeom>
          <a:solidFill>
            <a:srgbClr val="0188FB"/>
          </a:solidFill>
          <a:ln w="0"/>
        </p:spPr>
        <p:txBody>
          <a:bodyPr anchor="ctr"/>
          <a:lstStyle>
            <a:lvl1pPr marL="0" lvl="0" indent="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1pPr>
            <a:lvl2pPr marL="0" lvl="1" indent="1143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9pPr>
          </a:lstStyle>
          <a:p>
            <a:pPr algn="ctr"/>
            <a:endParaRPr lang="zh-CN"/>
          </a:p>
        </p:txBody>
      </p:sp>
      <p:sp>
        <p:nvSpPr>
          <p:cNvPr id="200" name="îṩḷîḓe"/>
          <p:cNvSpPr txBox="1"/>
          <p:nvPr/>
        </p:nvSpPr>
        <p:spPr>
          <a:xfrm>
            <a:off x="2201675" y="3930786"/>
            <a:ext cx="1483360" cy="455975"/>
          </a:xfrm>
          <a:prstGeom prst="rect">
            <a:avLst/>
          </a:prstGeom>
          <a:noFill/>
        </p:spPr>
        <p:txBody>
          <a:bodyPr wrap="none" lIns="59944" tIns="31171" rIns="59944" bIns="31171" anchor="ctr" anchorCtr="0"/>
          <a:lstStyle>
            <a:lvl1pPr marL="0" lvl="0" indent="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1pPr>
            <a:lvl2pPr marL="457200" lvl="1" indent="1143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2pPr>
            <a:lvl3pPr marL="914400" lvl="2" indent="2286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3pPr>
            <a:lvl4pPr marL="1371600" lvl="3" indent="3429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4pPr>
            <a:lvl5pPr marL="1828800" lvl="4" indent="4572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5pPr>
            <a:lvl6pPr marL="2286000" lvl="5" indent="5715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6pPr>
            <a:lvl7pPr marL="2743200" lvl="6" indent="6858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7pPr>
            <a:lvl8pPr marL="3200400" lvl="7" indent="8001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8pPr>
            <a:lvl9pPr marL="3657600" lvl="8" indent="9144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9pPr>
          </a:lstStyle>
          <a:p>
            <a:pPr algn="ctr"/>
            <a:r>
              <a:rPr lang="en-US" sz="1600" b="1" i="0" strike="noStrike" spc="0">
                <a:solidFill>
                  <a:srgbClr val="FFFFFF"/>
                </a:solidFill>
                <a:latin typeface="TencentSans W3"/>
                <a:ea typeface="TencentSans W3"/>
              </a:rPr>
              <a:t>HIPAA</a:t>
            </a:r>
          </a:p>
        </p:txBody>
      </p:sp>
      <p:sp>
        <p:nvSpPr>
          <p:cNvPr id="201" name="íS1îďê"/>
          <p:cNvSpPr txBox="1"/>
          <p:nvPr/>
        </p:nvSpPr>
        <p:spPr>
          <a:xfrm>
            <a:off x="389480" y="4516566"/>
            <a:ext cx="3469590" cy="482738"/>
          </a:xfrm>
          <a:prstGeom prst="rect">
            <a:avLst/>
          </a:prstGeom>
          <a:noFill/>
        </p:spPr>
        <p:txBody>
          <a:bodyPr wrap="square" lIns="59944" tIns="31171" rIns="59944" bIns="31171" anchor="t" anchorCtr="0"/>
          <a:lstStyle>
            <a:lvl1pPr marL="0" lvl="0" indent="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1pPr>
            <a:lvl2pPr marL="457200" lvl="1" indent="1143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2pPr>
            <a:lvl3pPr marL="914400" lvl="2" indent="2286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3pPr>
            <a:lvl4pPr marL="1371600" lvl="3" indent="3429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4pPr>
            <a:lvl5pPr marL="1828800" lvl="4" indent="4572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5pPr>
            <a:lvl6pPr marL="2286000" lvl="5" indent="5715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6pPr>
            <a:lvl7pPr marL="2743200" lvl="6" indent="6858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7pPr>
            <a:lvl8pPr marL="3200400" lvl="7" indent="8001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8pPr>
            <a:lvl9pPr marL="3657600" lvl="8" indent="9144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9pPr>
          </a:lstStyle>
          <a:p>
            <a:pPr algn="r"/>
            <a:r>
              <a:rPr lang="en-US" sz="1000" b="0" i="0" strike="noStrike" spc="0">
                <a:solidFill>
                  <a:srgbClr val="000000"/>
                </a:solidFill>
                <a:latin typeface="Times New Roman"/>
                <a:ea typeface="Times New Roman"/>
              </a:rPr>
              <a:t>Publish the HIPAA Self-Assessment Report</a:t>
            </a:r>
          </a:p>
          <a:p>
            <a:pPr algn="r"/>
            <a:r>
              <a:rPr lang="en-US" sz="1000" b="0" i="0" strike="noStrike" spc="0">
                <a:solidFill>
                  <a:srgbClr val="000000"/>
                </a:solidFill>
                <a:latin typeface="Times New Roman"/>
                <a:ea typeface="Times New Roman"/>
              </a:rPr>
              <a:t>Passed the requirements of ePHI on protecting the security and privacy of user information</a:t>
            </a:r>
          </a:p>
        </p:txBody>
      </p:sp>
      <p:grpSp>
        <p:nvGrpSpPr>
          <p:cNvPr id="303" name="组合 302"/>
          <p:cNvGrpSpPr/>
          <p:nvPr/>
        </p:nvGrpSpPr>
        <p:grpSpPr>
          <a:xfrm>
            <a:off x="7631380" y="5276644"/>
            <a:ext cx="3167836" cy="1546008"/>
            <a:chOff x="7593132" y="4783008"/>
            <a:chExt cx="3168248" cy="1546210"/>
          </a:xfrm>
        </p:grpSpPr>
        <p:sp>
          <p:nvSpPr>
            <p:cNvPr id="304" name="矩形 303"/>
            <p:cNvSpPr/>
            <p:nvPr/>
          </p:nvSpPr>
          <p:spPr>
            <a:xfrm>
              <a:off x="7593132" y="4783008"/>
              <a:ext cx="1915942" cy="447650"/>
            </a:xfrm>
            <a:prstGeom prst="rect">
              <a:avLst/>
            </a:prstGeom>
            <a:solidFill>
              <a:srgbClr val="0188FB"/>
            </a:solidFill>
            <a:ln w="0"/>
          </p:spPr>
          <p:txBody>
            <a:bodyPr anchor="ctr"/>
            <a:lstStyle/>
            <a:p>
              <a:pPr algn="ctr"/>
              <a:endParaRPr lang="zh-CN"/>
            </a:p>
          </p:txBody>
        </p:sp>
        <p:grpSp>
          <p:nvGrpSpPr>
            <p:cNvPr id="171" name="组合 170"/>
            <p:cNvGrpSpPr/>
            <p:nvPr/>
          </p:nvGrpSpPr>
          <p:grpSpPr>
            <a:xfrm>
              <a:off x="7634468" y="4798296"/>
              <a:ext cx="3126912" cy="1530922"/>
              <a:chOff x="12591" y="7500"/>
              <a:chExt cx="4768" cy="2334"/>
            </a:xfrm>
          </p:grpSpPr>
          <p:sp>
            <p:nvSpPr>
              <p:cNvPr id="194" name="íšḷidè"/>
              <p:cNvSpPr txBox="1"/>
              <p:nvPr/>
            </p:nvSpPr>
            <p:spPr>
              <a:xfrm>
                <a:off x="13383" y="7500"/>
                <a:ext cx="1777" cy="555"/>
              </a:xfrm>
              <a:prstGeom prst="rect">
                <a:avLst/>
              </a:prstGeom>
              <a:noFill/>
            </p:spPr>
            <p:txBody>
              <a:bodyPr wrap="none" lIns="59944" tIns="31171" rIns="59944" bIns="31171" anchor="ctr" anchorCtr="0"/>
              <a:lstStyle>
                <a:lvl1pPr lvl="0">
                  <a:defRPr sz="2000">
                    <a:latin typeface="微软雅黑"/>
                    <a:ea typeface="微软雅黑"/>
                  </a:defRPr>
                </a:lvl1pPr>
              </a:lstStyle>
              <a:p>
                <a:pPr algn="l"/>
                <a:r>
                  <a:rPr lang="en-US" sz="1865" b="1" i="0" strike="noStrike" spc="0">
                    <a:solidFill>
                      <a:srgbClr val="FFFFFF"/>
                    </a:solidFill>
                    <a:latin typeface="TencentSans W3"/>
                    <a:ea typeface="TencentSans W3"/>
                  </a:rPr>
                  <a:t>CISPE</a:t>
                </a:r>
              </a:p>
            </p:txBody>
          </p:sp>
          <p:sp>
            <p:nvSpPr>
              <p:cNvPr id="195" name="išḷîḍe"/>
              <p:cNvSpPr txBox="1"/>
              <p:nvPr/>
            </p:nvSpPr>
            <p:spPr>
              <a:xfrm>
                <a:off x="12591" y="8437"/>
                <a:ext cx="4768" cy="1397"/>
              </a:xfrm>
              <a:prstGeom prst="rect">
                <a:avLst/>
              </a:prstGeom>
              <a:noFill/>
            </p:spPr>
            <p:txBody>
              <a:bodyPr wrap="square" lIns="59944" tIns="31171" rIns="59944" bIns="31171"/>
              <a:lstStyle>
                <a:lvl1pPr lvl="0">
                  <a:lnSpc>
                    <a:spcPct val="120000"/>
                  </a:lnSpc>
                  <a:defRPr sz="1600">
                    <a:latin typeface="腾讯体 W7"/>
                    <a:ea typeface="腾讯体 W7"/>
                  </a:defRPr>
                </a:lvl1pPr>
              </a:lstStyle>
              <a:p>
                <a:r>
                  <a:rPr lang="en-US" sz="1000" b="0" i="0" strike="noStrike" spc="0">
                    <a:solidFill>
                      <a:srgbClr val="000000"/>
                    </a:solidFill>
                    <a:latin typeface="Times New Roman"/>
                    <a:ea typeface="Times New Roman"/>
                  </a:rPr>
                  <a:t>The first company in China to be certified by the European Cloud Computing Service Providers Alliance Personal Data Protection Code of Conduct</a:t>
                </a:r>
              </a:p>
            </p:txBody>
          </p:sp>
        </p:grpSp>
      </p:grpSp>
      <p:grpSp>
        <p:nvGrpSpPr>
          <p:cNvPr id="172" name="组合 171"/>
          <p:cNvGrpSpPr/>
          <p:nvPr/>
        </p:nvGrpSpPr>
        <p:grpSpPr>
          <a:xfrm>
            <a:off x="4749780" y="1943372"/>
            <a:ext cx="407801" cy="407801"/>
            <a:chOff x="11195" y="8417"/>
            <a:chExt cx="622" cy="622"/>
          </a:xfrm>
        </p:grpSpPr>
        <p:sp>
          <p:nvSpPr>
            <p:cNvPr id="192" name="i$lídè"/>
            <p:cNvSpPr/>
            <p:nvPr/>
          </p:nvSpPr>
          <p:spPr>
            <a:xfrm>
              <a:off x="11195" y="8417"/>
              <a:ext cx="622" cy="622"/>
            </a:xfrm>
            <a:prstGeom prst="ellipse">
              <a:avLst/>
            </a:prstGeom>
            <a:solidFill>
              <a:srgbClr val="778495">
                <a:lumMod val="20000"/>
                <a:lumOff val="80000"/>
              </a:srgbClr>
            </a:solidFill>
            <a:ln>
              <a:solidFill>
                <a:srgbClr val="0BA9FE"/>
              </a:solidFill>
            </a:ln>
          </p:spPr>
          <p:txBody>
            <a:bodyPr anchor="ctr"/>
            <a:lstStyle/>
            <a:p>
              <a:pPr algn="ctr" defTabSz="608990"/>
              <a:endParaRPr sz="1598" b="1" kern="0"/>
            </a:p>
          </p:txBody>
        </p:sp>
        <p:sp>
          <p:nvSpPr>
            <p:cNvPr id="193" name="shield-variant-with-white-and-black-borders_31837"/>
            <p:cNvSpPr>
              <a:spLocks noChangeAspect="1"/>
            </p:cNvSpPr>
            <p:nvPr/>
          </p:nvSpPr>
          <p:spPr>
            <a:xfrm>
              <a:off x="11334" y="8529"/>
              <a:ext cx="343" cy="399"/>
            </a:xfrm>
            <a:custGeom>
              <a:avLst/>
              <a:gdLst/>
              <a:ahLst/>
              <a:cxnLst/>
              <a:rect l="l" t="t" r="r" b="b"/>
              <a:pathLst>
                <a:path w="343" h="399">
                  <a:moveTo>
                    <a:pt x="172" y="51"/>
                  </a:moveTo>
                  <a:cubicBezTo>
                    <a:pt x="172" y="51"/>
                    <a:pt x="229" y="94"/>
                    <a:pt x="298" y="108"/>
                  </a:cubicBezTo>
                  <a:cubicBezTo>
                    <a:pt x="307" y="266"/>
                    <a:pt x="172" y="348"/>
                    <a:pt x="172" y="348"/>
                  </a:cubicBezTo>
                  <a:cubicBezTo>
                    <a:pt x="171" y="348"/>
                    <a:pt x="36" y="266"/>
                    <a:pt x="45" y="108"/>
                  </a:cubicBezTo>
                  <a:cubicBezTo>
                    <a:pt x="114" y="94"/>
                    <a:pt x="168" y="54"/>
                    <a:pt x="172" y="51"/>
                  </a:cubicBezTo>
                  <a:close/>
                  <a:moveTo>
                    <a:pt x="172" y="24"/>
                  </a:moveTo>
                  <a:cubicBezTo>
                    <a:pt x="153" y="37"/>
                    <a:pt x="94" y="75"/>
                    <a:pt x="21" y="91"/>
                  </a:cubicBezTo>
                  <a:cubicBezTo>
                    <a:pt x="19" y="168"/>
                    <a:pt x="43" y="239"/>
                    <a:pt x="93" y="302"/>
                  </a:cubicBezTo>
                  <a:cubicBezTo>
                    <a:pt x="126" y="343"/>
                    <a:pt x="159" y="367"/>
                    <a:pt x="172" y="376"/>
                  </a:cubicBezTo>
                  <a:cubicBezTo>
                    <a:pt x="184" y="367"/>
                    <a:pt x="217" y="343"/>
                    <a:pt x="250" y="302"/>
                  </a:cubicBezTo>
                  <a:cubicBezTo>
                    <a:pt x="300" y="239"/>
                    <a:pt x="324" y="168"/>
                    <a:pt x="322" y="91"/>
                  </a:cubicBezTo>
                  <a:cubicBezTo>
                    <a:pt x="250" y="75"/>
                    <a:pt x="191" y="37"/>
                    <a:pt x="172" y="24"/>
                  </a:cubicBezTo>
                  <a:close/>
                  <a:moveTo>
                    <a:pt x="178" y="2"/>
                  </a:moveTo>
                  <a:cubicBezTo>
                    <a:pt x="179" y="3"/>
                    <a:pt x="250" y="55"/>
                    <a:pt x="334" y="72"/>
                  </a:cubicBezTo>
                  <a:cubicBezTo>
                    <a:pt x="339" y="73"/>
                    <a:pt x="342" y="77"/>
                    <a:pt x="342" y="82"/>
                  </a:cubicBezTo>
                  <a:cubicBezTo>
                    <a:pt x="346" y="139"/>
                    <a:pt x="335" y="193"/>
                    <a:pt x="311" y="244"/>
                  </a:cubicBezTo>
                  <a:cubicBezTo>
                    <a:pt x="293" y="281"/>
                    <a:pt x="268" y="317"/>
                    <a:pt x="237" y="348"/>
                  </a:cubicBezTo>
                  <a:cubicBezTo>
                    <a:pt x="220" y="365"/>
                    <a:pt x="205" y="377"/>
                    <a:pt x="195" y="385"/>
                  </a:cubicBezTo>
                  <a:cubicBezTo>
                    <a:pt x="189" y="389"/>
                    <a:pt x="185" y="392"/>
                    <a:pt x="182" y="394"/>
                  </a:cubicBezTo>
                  <a:cubicBezTo>
                    <a:pt x="177" y="398"/>
                    <a:pt x="175" y="399"/>
                    <a:pt x="172" y="399"/>
                  </a:cubicBezTo>
                  <a:cubicBezTo>
                    <a:pt x="172" y="399"/>
                    <a:pt x="171" y="399"/>
                    <a:pt x="171" y="399"/>
                  </a:cubicBezTo>
                  <a:cubicBezTo>
                    <a:pt x="168" y="399"/>
                    <a:pt x="166" y="398"/>
                    <a:pt x="160" y="394"/>
                  </a:cubicBezTo>
                  <a:cubicBezTo>
                    <a:pt x="157" y="392"/>
                    <a:pt x="152" y="388"/>
                    <a:pt x="145" y="383"/>
                  </a:cubicBezTo>
                  <a:cubicBezTo>
                    <a:pt x="134" y="374"/>
                    <a:pt x="117" y="360"/>
                    <a:pt x="99" y="341"/>
                  </a:cubicBezTo>
                  <a:cubicBezTo>
                    <a:pt x="50" y="289"/>
                    <a:pt x="-6" y="202"/>
                    <a:pt x="1" y="82"/>
                  </a:cubicBezTo>
                  <a:cubicBezTo>
                    <a:pt x="1" y="77"/>
                    <a:pt x="4" y="73"/>
                    <a:pt x="9" y="72"/>
                  </a:cubicBezTo>
                  <a:cubicBezTo>
                    <a:pt x="95" y="55"/>
                    <a:pt x="162" y="4"/>
                    <a:pt x="165" y="2"/>
                  </a:cubicBezTo>
                  <a:cubicBezTo>
                    <a:pt x="169" y="-1"/>
                    <a:pt x="174" y="-1"/>
                    <a:pt x="178" y="2"/>
                  </a:cubicBezTo>
                  <a:close/>
                </a:path>
              </a:pathLst>
            </a:custGeom>
            <a:solidFill>
              <a:srgbClr val="694BED"/>
            </a:solidFill>
            <a:ln>
              <a:noFill/>
            </a:ln>
          </p:spPr>
          <p:txBody>
            <a:bodyPr/>
            <a:lstStyle/>
            <a:p>
              <a:endParaRPr lang="zh-CN" sz="1199"/>
            </a:p>
          </p:txBody>
        </p:sp>
      </p:grpSp>
      <p:grpSp>
        <p:nvGrpSpPr>
          <p:cNvPr id="173" name="组合 172"/>
          <p:cNvGrpSpPr/>
          <p:nvPr/>
        </p:nvGrpSpPr>
        <p:grpSpPr>
          <a:xfrm>
            <a:off x="4931940" y="4912664"/>
            <a:ext cx="407801" cy="407801"/>
            <a:chOff x="9246" y="8434"/>
            <a:chExt cx="622" cy="622"/>
          </a:xfrm>
        </p:grpSpPr>
        <p:sp>
          <p:nvSpPr>
            <p:cNvPr id="190" name="i$lídè"/>
            <p:cNvSpPr/>
            <p:nvPr/>
          </p:nvSpPr>
          <p:spPr>
            <a:xfrm>
              <a:off x="9246" y="8434"/>
              <a:ext cx="622" cy="622"/>
            </a:xfrm>
            <a:prstGeom prst="ellipse">
              <a:avLst/>
            </a:prstGeom>
            <a:solidFill>
              <a:srgbClr val="778495">
                <a:lumMod val="20000"/>
                <a:lumOff val="80000"/>
              </a:srgbClr>
            </a:solidFill>
            <a:ln>
              <a:solidFill>
                <a:srgbClr val="0BA9FE"/>
              </a:solidFill>
            </a:ln>
          </p:spPr>
          <p:txBody>
            <a:bodyPr anchor="ctr"/>
            <a:lstStyle/>
            <a:p>
              <a:pPr algn="ctr" defTabSz="608990"/>
              <a:endParaRPr sz="1598" b="1" kern="0"/>
            </a:p>
          </p:txBody>
        </p:sp>
        <p:sp>
          <p:nvSpPr>
            <p:cNvPr id="191" name="shield_139878"/>
            <p:cNvSpPr>
              <a:spLocks noChangeAspect="1"/>
            </p:cNvSpPr>
            <p:nvPr/>
          </p:nvSpPr>
          <p:spPr>
            <a:xfrm>
              <a:off x="9388" y="8520"/>
              <a:ext cx="349" cy="452"/>
            </a:xfrm>
            <a:custGeom>
              <a:avLst/>
              <a:gdLst/>
              <a:ahLst/>
              <a:cxnLst/>
              <a:rect l="l" t="t" r="r" b="b"/>
              <a:pathLst>
                <a:path w="349" h="452">
                  <a:moveTo>
                    <a:pt x="167" y="80"/>
                  </a:moveTo>
                  <a:cubicBezTo>
                    <a:pt x="143" y="94"/>
                    <a:pt x="108" y="110"/>
                    <a:pt x="61" y="116"/>
                  </a:cubicBezTo>
                  <a:lnTo>
                    <a:pt x="61" y="211"/>
                  </a:lnTo>
                  <a:cubicBezTo>
                    <a:pt x="61" y="272"/>
                    <a:pt x="88" y="329"/>
                    <a:pt x="132" y="364"/>
                  </a:cubicBezTo>
                  <a:cubicBezTo>
                    <a:pt x="144" y="372"/>
                    <a:pt x="155" y="380"/>
                    <a:pt x="167" y="385"/>
                  </a:cubicBezTo>
                  <a:close/>
                  <a:moveTo>
                    <a:pt x="170" y="60"/>
                  </a:moveTo>
                  <a:cubicBezTo>
                    <a:pt x="172" y="59"/>
                    <a:pt x="176" y="58"/>
                    <a:pt x="178" y="60"/>
                  </a:cubicBezTo>
                  <a:cubicBezTo>
                    <a:pt x="180" y="61"/>
                    <a:pt x="182" y="64"/>
                    <a:pt x="182" y="67"/>
                  </a:cubicBezTo>
                  <a:lnTo>
                    <a:pt x="182" y="397"/>
                  </a:lnTo>
                  <a:cubicBezTo>
                    <a:pt x="182" y="399"/>
                    <a:pt x="181" y="401"/>
                    <a:pt x="179" y="403"/>
                  </a:cubicBezTo>
                  <a:cubicBezTo>
                    <a:pt x="177" y="403"/>
                    <a:pt x="176" y="404"/>
                    <a:pt x="175" y="404"/>
                  </a:cubicBezTo>
                  <a:cubicBezTo>
                    <a:pt x="173" y="404"/>
                    <a:pt x="173" y="404"/>
                    <a:pt x="172" y="403"/>
                  </a:cubicBezTo>
                  <a:cubicBezTo>
                    <a:pt x="155" y="397"/>
                    <a:pt x="139" y="388"/>
                    <a:pt x="123" y="376"/>
                  </a:cubicBezTo>
                  <a:cubicBezTo>
                    <a:pt x="74" y="338"/>
                    <a:pt x="45" y="276"/>
                    <a:pt x="45" y="211"/>
                  </a:cubicBezTo>
                  <a:lnTo>
                    <a:pt x="45" y="110"/>
                  </a:lnTo>
                  <a:cubicBezTo>
                    <a:pt x="45" y="106"/>
                    <a:pt x="48" y="103"/>
                    <a:pt x="52" y="103"/>
                  </a:cubicBezTo>
                  <a:cubicBezTo>
                    <a:pt x="109" y="96"/>
                    <a:pt x="147" y="76"/>
                    <a:pt x="170" y="60"/>
                  </a:cubicBezTo>
                  <a:close/>
                  <a:moveTo>
                    <a:pt x="175" y="18"/>
                  </a:moveTo>
                  <a:cubicBezTo>
                    <a:pt x="158" y="34"/>
                    <a:pt x="108" y="73"/>
                    <a:pt x="15" y="75"/>
                  </a:cubicBezTo>
                  <a:lnTo>
                    <a:pt x="15" y="211"/>
                  </a:lnTo>
                  <a:cubicBezTo>
                    <a:pt x="15" y="285"/>
                    <a:pt x="49" y="356"/>
                    <a:pt x="105" y="399"/>
                  </a:cubicBezTo>
                  <a:cubicBezTo>
                    <a:pt x="126" y="416"/>
                    <a:pt x="150" y="429"/>
                    <a:pt x="175" y="436"/>
                  </a:cubicBezTo>
                  <a:cubicBezTo>
                    <a:pt x="199" y="429"/>
                    <a:pt x="222" y="416"/>
                    <a:pt x="244" y="399"/>
                  </a:cubicBezTo>
                  <a:cubicBezTo>
                    <a:pt x="300" y="356"/>
                    <a:pt x="334" y="285"/>
                    <a:pt x="334" y="211"/>
                  </a:cubicBezTo>
                  <a:lnTo>
                    <a:pt x="334" y="75"/>
                  </a:lnTo>
                  <a:cubicBezTo>
                    <a:pt x="241" y="73"/>
                    <a:pt x="190" y="34"/>
                    <a:pt x="175" y="18"/>
                  </a:cubicBezTo>
                  <a:close/>
                  <a:moveTo>
                    <a:pt x="169" y="3"/>
                  </a:moveTo>
                  <a:cubicBezTo>
                    <a:pt x="172" y="-1"/>
                    <a:pt x="177" y="-1"/>
                    <a:pt x="180" y="3"/>
                  </a:cubicBezTo>
                  <a:cubicBezTo>
                    <a:pt x="181" y="4"/>
                    <a:pt x="231" y="60"/>
                    <a:pt x="341" y="60"/>
                  </a:cubicBezTo>
                  <a:cubicBezTo>
                    <a:pt x="346" y="60"/>
                    <a:pt x="349" y="63"/>
                    <a:pt x="349" y="68"/>
                  </a:cubicBezTo>
                  <a:lnTo>
                    <a:pt x="349" y="211"/>
                  </a:lnTo>
                  <a:cubicBezTo>
                    <a:pt x="349" y="290"/>
                    <a:pt x="313" y="365"/>
                    <a:pt x="254" y="411"/>
                  </a:cubicBezTo>
                  <a:cubicBezTo>
                    <a:pt x="230" y="430"/>
                    <a:pt x="203" y="444"/>
                    <a:pt x="177" y="451"/>
                  </a:cubicBezTo>
                  <a:cubicBezTo>
                    <a:pt x="176" y="452"/>
                    <a:pt x="175" y="452"/>
                    <a:pt x="175" y="452"/>
                  </a:cubicBezTo>
                  <a:cubicBezTo>
                    <a:pt x="174" y="452"/>
                    <a:pt x="173" y="452"/>
                    <a:pt x="172" y="451"/>
                  </a:cubicBezTo>
                  <a:cubicBezTo>
                    <a:pt x="145" y="444"/>
                    <a:pt x="119" y="430"/>
                    <a:pt x="95" y="411"/>
                  </a:cubicBezTo>
                  <a:cubicBezTo>
                    <a:pt x="36" y="365"/>
                    <a:pt x="0" y="290"/>
                    <a:pt x="0" y="211"/>
                  </a:cubicBezTo>
                  <a:lnTo>
                    <a:pt x="0" y="68"/>
                  </a:lnTo>
                  <a:cubicBezTo>
                    <a:pt x="0" y="63"/>
                    <a:pt x="3" y="60"/>
                    <a:pt x="8" y="60"/>
                  </a:cubicBezTo>
                  <a:cubicBezTo>
                    <a:pt x="119" y="60"/>
                    <a:pt x="168" y="4"/>
                    <a:pt x="169" y="3"/>
                  </a:cubicBezTo>
                  <a:close/>
                </a:path>
              </a:pathLst>
            </a:custGeom>
            <a:solidFill>
              <a:srgbClr val="694BED"/>
            </a:solidFill>
            <a:ln>
              <a:solidFill>
                <a:srgbClr val="0BA9FE"/>
              </a:solidFill>
            </a:ln>
          </p:spPr>
          <p:txBody>
            <a:bodyPr/>
            <a:lstStyle/>
            <a:p>
              <a:endParaRPr lang="zh-CN" sz="2930" b="1"/>
            </a:p>
          </p:txBody>
        </p:sp>
      </p:grpSp>
      <p:grpSp>
        <p:nvGrpSpPr>
          <p:cNvPr id="174" name="组合 173"/>
          <p:cNvGrpSpPr/>
          <p:nvPr/>
        </p:nvGrpSpPr>
        <p:grpSpPr>
          <a:xfrm>
            <a:off x="7608433" y="2995296"/>
            <a:ext cx="407801" cy="407801"/>
            <a:chOff x="13961" y="3195"/>
            <a:chExt cx="622" cy="622"/>
          </a:xfrm>
        </p:grpSpPr>
        <p:sp>
          <p:nvSpPr>
            <p:cNvPr id="188" name="i$lídè"/>
            <p:cNvSpPr/>
            <p:nvPr/>
          </p:nvSpPr>
          <p:spPr>
            <a:xfrm>
              <a:off x="13961" y="3195"/>
              <a:ext cx="622" cy="622"/>
            </a:xfrm>
            <a:prstGeom prst="ellipse">
              <a:avLst/>
            </a:prstGeom>
            <a:solidFill>
              <a:srgbClr val="778495">
                <a:lumMod val="20000"/>
                <a:lumOff val="80000"/>
              </a:srgbClr>
            </a:solidFill>
            <a:ln>
              <a:solidFill>
                <a:srgbClr val="0BA9FE"/>
              </a:solidFill>
            </a:ln>
          </p:spPr>
          <p:txBody>
            <a:bodyPr anchor="ctr"/>
            <a:lstStyle/>
            <a:p>
              <a:pPr algn="ctr" defTabSz="608990"/>
              <a:endParaRPr sz="1598" b="1" kern="0"/>
            </a:p>
          </p:txBody>
        </p:sp>
        <p:pic>
          <p:nvPicPr>
            <p:cNvPr id="189" name="图形 154"/>
            <p:cNvPicPr>
              <a:picLocks noChangeAspect="1"/>
            </p:cNvPicPr>
            <p:nvPr/>
          </p:nvPicPr>
          <p:blipFill>
            <a:blip r:embed="rId3">
              <a:extLst>
                <a:ext uri="{96DAC541-7B7A-43D3-8B79-37D633B846F1}">
                  <asvg:svgBlip xmlns:asvg="http://schemas.microsoft.com/office/drawing/2016/SVG/main" r:embed="rId4"/>
                </a:ext>
              </a:extLst>
            </a:blip>
            <a:srcRect l="10522" t="16359" r="9392" b="20334"/>
            <a:stretch/>
          </p:blipFill>
          <p:spPr>
            <a:xfrm>
              <a:off x="13996" y="3216"/>
              <a:ext cx="563" cy="540"/>
            </a:xfrm>
            <a:prstGeom prst="ellipse">
              <a:avLst/>
            </a:prstGeom>
          </p:spPr>
        </p:pic>
      </p:grpSp>
      <p:grpSp>
        <p:nvGrpSpPr>
          <p:cNvPr id="175" name="组合 174"/>
          <p:cNvGrpSpPr/>
          <p:nvPr/>
        </p:nvGrpSpPr>
        <p:grpSpPr>
          <a:xfrm>
            <a:off x="7001308" y="4868842"/>
            <a:ext cx="407801" cy="407801"/>
            <a:chOff x="12824" y="2250"/>
            <a:chExt cx="622" cy="622"/>
          </a:xfrm>
        </p:grpSpPr>
        <p:sp>
          <p:nvSpPr>
            <p:cNvPr id="186" name="i$lídè"/>
            <p:cNvSpPr/>
            <p:nvPr/>
          </p:nvSpPr>
          <p:spPr>
            <a:xfrm>
              <a:off x="12824" y="2250"/>
              <a:ext cx="622" cy="622"/>
            </a:xfrm>
            <a:prstGeom prst="ellipse">
              <a:avLst/>
            </a:prstGeom>
            <a:solidFill>
              <a:srgbClr val="778495">
                <a:lumMod val="20000"/>
                <a:lumOff val="80000"/>
              </a:srgbClr>
            </a:solidFill>
            <a:ln w="3175" cmpd="sng">
              <a:solidFill>
                <a:srgbClr val="0BA9FE"/>
              </a:solidFill>
              <a:prstDash val="solid"/>
            </a:ln>
          </p:spPr>
          <p:txBody>
            <a:bodyPr anchor="ctr"/>
            <a:lstStyle/>
            <a:p>
              <a:pPr algn="ctr" defTabSz="608990"/>
              <a:endParaRPr sz="1598" b="1" kern="0"/>
            </a:p>
          </p:txBody>
        </p:sp>
        <p:sp>
          <p:nvSpPr>
            <p:cNvPr id="187" name="Freeform 12"/>
            <p:cNvSpPr>
              <a:spLocks noEditPoints="1"/>
            </p:cNvSpPr>
            <p:nvPr/>
          </p:nvSpPr>
          <p:spPr>
            <a:xfrm>
              <a:off x="12915" y="2343"/>
              <a:ext cx="441" cy="436"/>
            </a:xfrm>
            <a:custGeom>
              <a:avLst/>
              <a:gdLst/>
              <a:ahLst/>
              <a:cxnLst/>
              <a:rect l="0" t="0" r="r" b="b"/>
              <a:pathLst>
                <a:path w="441" h="436">
                  <a:moveTo>
                    <a:pt x="299" y="66"/>
                  </a:moveTo>
                  <a:cubicBezTo>
                    <a:pt x="282" y="51"/>
                    <a:pt x="282" y="51"/>
                    <a:pt x="282" y="51"/>
                  </a:cubicBezTo>
                  <a:cubicBezTo>
                    <a:pt x="349" y="74"/>
                    <a:pt x="397" y="136"/>
                    <a:pt x="400" y="210"/>
                  </a:cubicBezTo>
                  <a:cubicBezTo>
                    <a:pt x="441" y="210"/>
                    <a:pt x="441" y="210"/>
                    <a:pt x="441" y="210"/>
                  </a:cubicBezTo>
                  <a:cubicBezTo>
                    <a:pt x="374" y="276"/>
                    <a:pt x="374" y="276"/>
                    <a:pt x="374" y="276"/>
                  </a:cubicBezTo>
                  <a:cubicBezTo>
                    <a:pt x="305" y="210"/>
                    <a:pt x="305" y="210"/>
                    <a:pt x="305" y="210"/>
                  </a:cubicBezTo>
                  <a:cubicBezTo>
                    <a:pt x="344" y="210"/>
                    <a:pt x="344" y="210"/>
                    <a:pt x="344" y="210"/>
                  </a:cubicBezTo>
                  <a:cubicBezTo>
                    <a:pt x="341" y="160"/>
                    <a:pt x="309" y="119"/>
                    <a:pt x="263" y="102"/>
                  </a:cubicBezTo>
                  <a:cubicBezTo>
                    <a:pt x="299" y="66"/>
                    <a:pt x="299" y="66"/>
                    <a:pt x="299" y="66"/>
                  </a:cubicBezTo>
                  <a:cubicBezTo>
                    <a:pt x="299" y="66"/>
                    <a:pt x="299" y="66"/>
                    <a:pt x="299" y="66"/>
                  </a:cubicBezTo>
                  <a:close/>
                  <a:moveTo>
                    <a:pt x="338" y="260"/>
                  </a:moveTo>
                  <a:cubicBezTo>
                    <a:pt x="338" y="260"/>
                    <a:pt x="338" y="260"/>
                    <a:pt x="338" y="260"/>
                  </a:cubicBezTo>
                  <a:cubicBezTo>
                    <a:pt x="321" y="305"/>
                    <a:pt x="279" y="337"/>
                    <a:pt x="229" y="340"/>
                  </a:cubicBezTo>
                  <a:cubicBezTo>
                    <a:pt x="229" y="302"/>
                    <a:pt x="229" y="302"/>
                    <a:pt x="229" y="302"/>
                  </a:cubicBezTo>
                  <a:cubicBezTo>
                    <a:pt x="162" y="370"/>
                    <a:pt x="162" y="370"/>
                    <a:pt x="162" y="370"/>
                  </a:cubicBezTo>
                  <a:cubicBezTo>
                    <a:pt x="229" y="436"/>
                    <a:pt x="229" y="436"/>
                    <a:pt x="229" y="436"/>
                  </a:cubicBezTo>
                  <a:cubicBezTo>
                    <a:pt x="229" y="396"/>
                    <a:pt x="229" y="396"/>
                    <a:pt x="229" y="396"/>
                  </a:cubicBezTo>
                  <a:cubicBezTo>
                    <a:pt x="304" y="393"/>
                    <a:pt x="366" y="345"/>
                    <a:pt x="391" y="279"/>
                  </a:cubicBezTo>
                  <a:cubicBezTo>
                    <a:pt x="374" y="296"/>
                    <a:pt x="374" y="296"/>
                    <a:pt x="374" y="296"/>
                  </a:cubicBezTo>
                  <a:cubicBezTo>
                    <a:pt x="338" y="260"/>
                    <a:pt x="338" y="260"/>
                    <a:pt x="338" y="260"/>
                  </a:cubicBezTo>
                  <a:cubicBezTo>
                    <a:pt x="338" y="260"/>
                    <a:pt x="338" y="260"/>
                    <a:pt x="338" y="260"/>
                  </a:cubicBezTo>
                  <a:close/>
                  <a:moveTo>
                    <a:pt x="178" y="334"/>
                  </a:moveTo>
                  <a:cubicBezTo>
                    <a:pt x="178" y="334"/>
                    <a:pt x="178" y="334"/>
                    <a:pt x="178" y="334"/>
                  </a:cubicBezTo>
                  <a:cubicBezTo>
                    <a:pt x="142" y="370"/>
                    <a:pt x="142" y="370"/>
                    <a:pt x="142" y="370"/>
                  </a:cubicBezTo>
                  <a:cubicBezTo>
                    <a:pt x="159" y="385"/>
                    <a:pt x="159" y="385"/>
                    <a:pt x="159" y="385"/>
                  </a:cubicBezTo>
                  <a:cubicBezTo>
                    <a:pt x="92" y="362"/>
                    <a:pt x="44" y="300"/>
                    <a:pt x="41" y="226"/>
                  </a:cubicBezTo>
                  <a:cubicBezTo>
                    <a:pt x="0" y="226"/>
                    <a:pt x="0" y="226"/>
                    <a:pt x="0" y="226"/>
                  </a:cubicBezTo>
                  <a:cubicBezTo>
                    <a:pt x="67" y="160"/>
                    <a:pt x="67" y="160"/>
                    <a:pt x="67" y="160"/>
                  </a:cubicBezTo>
                  <a:cubicBezTo>
                    <a:pt x="136" y="226"/>
                    <a:pt x="136" y="226"/>
                    <a:pt x="136" y="226"/>
                  </a:cubicBezTo>
                  <a:cubicBezTo>
                    <a:pt x="97" y="226"/>
                    <a:pt x="97" y="226"/>
                    <a:pt x="97" y="226"/>
                  </a:cubicBezTo>
                  <a:cubicBezTo>
                    <a:pt x="100" y="276"/>
                    <a:pt x="132" y="317"/>
                    <a:pt x="178" y="334"/>
                  </a:cubicBezTo>
                  <a:cubicBezTo>
                    <a:pt x="178" y="334"/>
                    <a:pt x="178" y="334"/>
                    <a:pt x="178" y="334"/>
                  </a:cubicBezTo>
                  <a:close/>
                  <a:moveTo>
                    <a:pt x="103" y="176"/>
                  </a:moveTo>
                  <a:cubicBezTo>
                    <a:pt x="103" y="176"/>
                    <a:pt x="103" y="176"/>
                    <a:pt x="103" y="176"/>
                  </a:cubicBezTo>
                  <a:cubicBezTo>
                    <a:pt x="120" y="131"/>
                    <a:pt x="162" y="99"/>
                    <a:pt x="212" y="96"/>
                  </a:cubicBezTo>
                  <a:cubicBezTo>
                    <a:pt x="212" y="134"/>
                    <a:pt x="212" y="134"/>
                    <a:pt x="212" y="134"/>
                  </a:cubicBezTo>
                  <a:cubicBezTo>
                    <a:pt x="279" y="66"/>
                    <a:pt x="279" y="66"/>
                    <a:pt x="279" y="66"/>
                  </a:cubicBezTo>
                  <a:cubicBezTo>
                    <a:pt x="212" y="0"/>
                    <a:pt x="212" y="0"/>
                    <a:pt x="212" y="0"/>
                  </a:cubicBezTo>
                  <a:cubicBezTo>
                    <a:pt x="212" y="40"/>
                    <a:pt x="212" y="40"/>
                    <a:pt x="212" y="40"/>
                  </a:cubicBezTo>
                  <a:cubicBezTo>
                    <a:pt x="137" y="43"/>
                    <a:pt x="75" y="91"/>
                    <a:pt x="51" y="157"/>
                  </a:cubicBezTo>
                  <a:cubicBezTo>
                    <a:pt x="67" y="140"/>
                    <a:pt x="67" y="140"/>
                    <a:pt x="67" y="140"/>
                  </a:cubicBezTo>
                  <a:cubicBezTo>
                    <a:pt x="103" y="176"/>
                    <a:pt x="103" y="176"/>
                    <a:pt x="103" y="176"/>
                  </a:cubicBezTo>
                  <a:cubicBezTo>
                    <a:pt x="103" y="176"/>
                    <a:pt x="103" y="176"/>
                    <a:pt x="103" y="176"/>
                  </a:cubicBezTo>
                  <a:close/>
                  <a:moveTo>
                    <a:pt x="137" y="217"/>
                  </a:moveTo>
                  <a:cubicBezTo>
                    <a:pt x="137" y="217"/>
                    <a:pt x="137" y="217"/>
                    <a:pt x="137" y="217"/>
                  </a:cubicBezTo>
                  <a:cubicBezTo>
                    <a:pt x="137" y="263"/>
                    <a:pt x="175" y="300"/>
                    <a:pt x="221" y="300"/>
                  </a:cubicBezTo>
                  <a:cubicBezTo>
                    <a:pt x="266" y="300"/>
                    <a:pt x="304" y="263"/>
                    <a:pt x="304" y="217"/>
                  </a:cubicBezTo>
                  <a:cubicBezTo>
                    <a:pt x="304" y="173"/>
                    <a:pt x="266" y="136"/>
                    <a:pt x="221" y="136"/>
                  </a:cubicBezTo>
                  <a:cubicBezTo>
                    <a:pt x="175" y="136"/>
                    <a:pt x="137" y="173"/>
                    <a:pt x="137" y="217"/>
                  </a:cubicBezTo>
                  <a:close/>
                </a:path>
              </a:pathLst>
            </a:custGeom>
            <a:solidFill>
              <a:srgbClr val="694BED"/>
            </a:solidFill>
            <a:ln w="3175" cmpd="sng">
              <a:solidFill>
                <a:srgbClr val="0BA9FE"/>
              </a:solidFill>
              <a:prstDash val="solid"/>
            </a:ln>
          </p:spPr>
          <p:txBody>
            <a:bodyPr vert="horz" wrap="square" lIns="60904" tIns="30452" rIns="60904" bIns="30452" numCol="1" anchor="t" anchorCtr="0"/>
            <a:lstStyle/>
            <a:p>
              <a:endParaRPr lang="zh-CN" sz="1332" b="1"/>
            </a:p>
          </p:txBody>
        </p:sp>
      </p:grpSp>
      <p:grpSp>
        <p:nvGrpSpPr>
          <p:cNvPr id="176" name="组合 175"/>
          <p:cNvGrpSpPr/>
          <p:nvPr/>
        </p:nvGrpSpPr>
        <p:grpSpPr>
          <a:xfrm>
            <a:off x="948497" y="1213646"/>
            <a:ext cx="3489631" cy="1269836"/>
            <a:chOff x="1642" y="5388"/>
            <a:chExt cx="4865" cy="1937"/>
          </a:xfrm>
        </p:grpSpPr>
        <p:sp>
          <p:nvSpPr>
            <p:cNvPr id="184" name="文本框 183"/>
            <p:cNvSpPr txBox="1"/>
            <p:nvPr/>
          </p:nvSpPr>
          <p:spPr>
            <a:xfrm>
              <a:off x="3583" y="5388"/>
              <a:ext cx="2895" cy="644"/>
            </a:xfrm>
            <a:prstGeom prst="rect">
              <a:avLst/>
            </a:prstGeom>
            <a:noFill/>
          </p:spPr>
          <p:txBody>
            <a:bodyPr wrap="none" anchor="t"/>
            <a:lstStyle/>
            <a:p>
              <a:pPr algn="ctr"/>
              <a:r>
                <a:rPr lang="en-US" sz="1600" b="1">
                  <a:solidFill>
                    <a:srgbClr val="FFFFFF"/>
                  </a:solidFill>
                  <a:latin typeface="TencentSans W3"/>
                  <a:ea typeface="TencentSans W3"/>
                </a:rPr>
                <a:t>PCI DSS</a:t>
              </a:r>
            </a:p>
          </p:txBody>
        </p:sp>
        <p:sp>
          <p:nvSpPr>
            <p:cNvPr id="185" name="íṥḻidê"/>
            <p:cNvSpPr txBox="1"/>
            <p:nvPr/>
          </p:nvSpPr>
          <p:spPr>
            <a:xfrm>
              <a:off x="1642" y="6224"/>
              <a:ext cx="4865" cy="1101"/>
            </a:xfrm>
            <a:prstGeom prst="rect">
              <a:avLst/>
            </a:prstGeom>
            <a:noFill/>
          </p:spPr>
          <p:txBody>
            <a:bodyPr wrap="square" lIns="89917" tIns="46757" rIns="89917" bIns="46757" anchor="t" anchorCtr="0"/>
            <a:lstStyle>
              <a:lvl1pPr lvl="0" algn="r">
                <a:lnSpc>
                  <a:spcPct val="120000"/>
                </a:lnSpc>
                <a:defRPr sz="1500">
                  <a:solidFill>
                    <a:schemeClr val="bg2"/>
                  </a:solidFill>
                  <a:latin typeface="腾讯体 W7"/>
                  <a:ea typeface="腾讯体 W7"/>
                </a:defRPr>
              </a:lvl1pPr>
            </a:lstStyle>
            <a:p>
              <a:r>
                <a:rPr lang="en-US" sz="1000" b="0" i="0" strike="noStrike" spc="0">
                  <a:solidFill>
                    <a:srgbClr val="000000"/>
                  </a:solidFill>
                  <a:latin typeface="Times New Roman"/>
                  <a:ea typeface="Times New Roman"/>
                </a:rPr>
                <a:t>PCI DSS Level 1 Service Provider</a:t>
              </a:r>
            </a:p>
            <a:p>
              <a:r>
                <a:rPr lang="en-US" sz="1000" b="0" i="0" strike="noStrike" spc="0">
                  <a:solidFill>
                    <a:srgbClr val="000000"/>
                  </a:solidFill>
                  <a:latin typeface="Times New Roman"/>
                  <a:ea typeface="Times New Roman"/>
                </a:rPr>
                <a:t>Joint third-party evaluation agency ATSEC to provide security compliance services around the world</a:t>
              </a:r>
            </a:p>
          </p:txBody>
        </p:sp>
      </p:grpSp>
      <p:sp>
        <p:nvSpPr>
          <p:cNvPr id="177" name="文本框 176"/>
          <p:cNvSpPr txBox="1"/>
          <p:nvPr/>
        </p:nvSpPr>
        <p:spPr>
          <a:xfrm>
            <a:off x="7547379" y="1256045"/>
            <a:ext cx="1330144" cy="458204"/>
          </a:xfrm>
          <a:prstGeom prst="rect">
            <a:avLst/>
          </a:prstGeom>
          <a:noFill/>
        </p:spPr>
        <p:txBody>
          <a:bodyPr wrap="none" anchor="t"/>
          <a:lstStyle>
            <a:lvl1pPr marL="0" lvl="0" indent="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1pPr>
            <a:lvl2pPr marL="457200" lvl="1" indent="1143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2pPr>
            <a:lvl3pPr marL="914400" lvl="2" indent="2286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3pPr>
            <a:lvl4pPr marL="1371600" lvl="3" indent="3429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4pPr>
            <a:lvl5pPr marL="1828800" lvl="4" indent="4572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5pPr>
            <a:lvl6pPr marL="2286000" lvl="5" indent="5715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6pPr>
            <a:lvl7pPr marL="2743200" lvl="6" indent="6858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7pPr>
            <a:lvl8pPr marL="3200400" lvl="7" indent="8001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8pPr>
            <a:lvl9pPr marL="3657600" lvl="8" indent="914400" algn="l" defTabSz="914400">
              <a:lnSpc>
                <a:spcPct val="100000"/>
              </a:lnSpc>
              <a:spcBef>
                <a:spcPts val="0"/>
              </a:spcBef>
              <a:spcAft>
                <a:spcPts val="0"/>
              </a:spcAft>
              <a:buClrTx/>
              <a:buSzTx/>
              <a:buFontTx/>
              <a:buNone/>
              <a:defRPr sz="1800" b="1" i="0" u="none" strike="noStrike" kern="1200" spc="0" baseline="0">
                <a:ln>
                  <a:noFill/>
                </a:ln>
                <a:solidFill>
                  <a:schemeClr val="tx1"/>
                </a:solidFill>
                <a:latin typeface="等线"/>
                <a:ea typeface="等线"/>
              </a:defRPr>
            </a:lvl9pPr>
          </a:lstStyle>
          <a:p>
            <a:pPr algn="ctr">
              <a:buClrTx/>
              <a:buSzTx/>
              <a:buFontTx/>
            </a:pPr>
            <a:r>
              <a:rPr lang="en-US" sz="1865" b="1">
                <a:solidFill>
                  <a:srgbClr val="FFFFFF"/>
                </a:solidFill>
                <a:latin typeface="TencentSans W3"/>
                <a:ea typeface="TencentSans W3"/>
              </a:rPr>
              <a:t>K-ISMS</a:t>
            </a:r>
            <a:r>
              <a:rPr lang="en-US" sz="1865" b="1"/>
              <a:t> </a:t>
            </a:r>
          </a:p>
        </p:txBody>
      </p:sp>
      <p:grpSp>
        <p:nvGrpSpPr>
          <p:cNvPr id="178" name="组合 177"/>
          <p:cNvGrpSpPr/>
          <p:nvPr/>
        </p:nvGrpSpPr>
        <p:grpSpPr>
          <a:xfrm>
            <a:off x="7020516" y="1884548"/>
            <a:ext cx="407801" cy="407801"/>
            <a:chOff x="10164" y="8815"/>
            <a:chExt cx="622" cy="622"/>
          </a:xfrm>
        </p:grpSpPr>
        <p:sp>
          <p:nvSpPr>
            <p:cNvPr id="182" name="i$lídè"/>
            <p:cNvSpPr/>
            <p:nvPr/>
          </p:nvSpPr>
          <p:spPr>
            <a:xfrm>
              <a:off x="10164" y="8815"/>
              <a:ext cx="622" cy="622"/>
            </a:xfrm>
            <a:prstGeom prst="ellipse">
              <a:avLst/>
            </a:prstGeom>
            <a:solidFill>
              <a:srgbClr val="778495">
                <a:lumMod val="20000"/>
                <a:lumOff val="80000"/>
              </a:srgbClr>
            </a:solidFill>
            <a:ln>
              <a:solidFill>
                <a:srgbClr val="0BA9FE"/>
              </a:solidFill>
            </a:ln>
          </p:spPr>
          <p:txBody>
            <a:bodyPr anchor="ctr"/>
            <a:lstStyle/>
            <a:p>
              <a:pPr algn="ctr" defTabSz="608990"/>
              <a:endParaRPr sz="1598" b="1" kern="0"/>
            </a:p>
          </p:txBody>
        </p:sp>
        <p:sp>
          <p:nvSpPr>
            <p:cNvPr id="183" name="shield_139878"/>
            <p:cNvSpPr>
              <a:spLocks noChangeAspect="1"/>
            </p:cNvSpPr>
            <p:nvPr/>
          </p:nvSpPr>
          <p:spPr>
            <a:xfrm>
              <a:off x="10306" y="8901"/>
              <a:ext cx="349" cy="452"/>
            </a:xfrm>
            <a:custGeom>
              <a:avLst/>
              <a:gdLst/>
              <a:ahLst/>
              <a:cxnLst/>
              <a:rect l="l" t="t" r="r" b="b"/>
              <a:pathLst>
                <a:path w="349" h="452">
                  <a:moveTo>
                    <a:pt x="167" y="80"/>
                  </a:moveTo>
                  <a:cubicBezTo>
                    <a:pt x="143" y="94"/>
                    <a:pt x="108" y="110"/>
                    <a:pt x="61" y="116"/>
                  </a:cubicBezTo>
                  <a:lnTo>
                    <a:pt x="61" y="211"/>
                  </a:lnTo>
                  <a:cubicBezTo>
                    <a:pt x="61" y="272"/>
                    <a:pt x="88" y="329"/>
                    <a:pt x="132" y="364"/>
                  </a:cubicBezTo>
                  <a:cubicBezTo>
                    <a:pt x="144" y="372"/>
                    <a:pt x="155" y="380"/>
                    <a:pt x="167" y="385"/>
                  </a:cubicBezTo>
                  <a:close/>
                  <a:moveTo>
                    <a:pt x="170" y="60"/>
                  </a:moveTo>
                  <a:cubicBezTo>
                    <a:pt x="172" y="59"/>
                    <a:pt x="176" y="58"/>
                    <a:pt x="178" y="60"/>
                  </a:cubicBezTo>
                  <a:cubicBezTo>
                    <a:pt x="180" y="61"/>
                    <a:pt x="182" y="64"/>
                    <a:pt x="182" y="67"/>
                  </a:cubicBezTo>
                  <a:lnTo>
                    <a:pt x="182" y="397"/>
                  </a:lnTo>
                  <a:cubicBezTo>
                    <a:pt x="182" y="399"/>
                    <a:pt x="181" y="401"/>
                    <a:pt x="179" y="403"/>
                  </a:cubicBezTo>
                  <a:cubicBezTo>
                    <a:pt x="177" y="403"/>
                    <a:pt x="176" y="404"/>
                    <a:pt x="175" y="404"/>
                  </a:cubicBezTo>
                  <a:cubicBezTo>
                    <a:pt x="173" y="404"/>
                    <a:pt x="173" y="404"/>
                    <a:pt x="172" y="403"/>
                  </a:cubicBezTo>
                  <a:cubicBezTo>
                    <a:pt x="155" y="397"/>
                    <a:pt x="139" y="388"/>
                    <a:pt x="123" y="376"/>
                  </a:cubicBezTo>
                  <a:cubicBezTo>
                    <a:pt x="74" y="338"/>
                    <a:pt x="45" y="276"/>
                    <a:pt x="45" y="211"/>
                  </a:cubicBezTo>
                  <a:lnTo>
                    <a:pt x="45" y="110"/>
                  </a:lnTo>
                  <a:cubicBezTo>
                    <a:pt x="45" y="106"/>
                    <a:pt x="48" y="103"/>
                    <a:pt x="52" y="103"/>
                  </a:cubicBezTo>
                  <a:cubicBezTo>
                    <a:pt x="109" y="96"/>
                    <a:pt x="147" y="76"/>
                    <a:pt x="170" y="60"/>
                  </a:cubicBezTo>
                  <a:close/>
                  <a:moveTo>
                    <a:pt x="175" y="18"/>
                  </a:moveTo>
                  <a:cubicBezTo>
                    <a:pt x="158" y="34"/>
                    <a:pt x="108" y="73"/>
                    <a:pt x="15" y="75"/>
                  </a:cubicBezTo>
                  <a:lnTo>
                    <a:pt x="15" y="211"/>
                  </a:lnTo>
                  <a:cubicBezTo>
                    <a:pt x="15" y="285"/>
                    <a:pt x="49" y="356"/>
                    <a:pt x="105" y="399"/>
                  </a:cubicBezTo>
                  <a:cubicBezTo>
                    <a:pt x="126" y="416"/>
                    <a:pt x="150" y="429"/>
                    <a:pt x="175" y="436"/>
                  </a:cubicBezTo>
                  <a:cubicBezTo>
                    <a:pt x="199" y="429"/>
                    <a:pt x="222" y="416"/>
                    <a:pt x="244" y="399"/>
                  </a:cubicBezTo>
                  <a:cubicBezTo>
                    <a:pt x="300" y="356"/>
                    <a:pt x="334" y="285"/>
                    <a:pt x="334" y="211"/>
                  </a:cubicBezTo>
                  <a:lnTo>
                    <a:pt x="334" y="75"/>
                  </a:lnTo>
                  <a:cubicBezTo>
                    <a:pt x="241" y="73"/>
                    <a:pt x="190" y="34"/>
                    <a:pt x="175" y="18"/>
                  </a:cubicBezTo>
                  <a:close/>
                  <a:moveTo>
                    <a:pt x="169" y="3"/>
                  </a:moveTo>
                  <a:cubicBezTo>
                    <a:pt x="172" y="-1"/>
                    <a:pt x="177" y="-1"/>
                    <a:pt x="180" y="3"/>
                  </a:cubicBezTo>
                  <a:cubicBezTo>
                    <a:pt x="181" y="4"/>
                    <a:pt x="231" y="60"/>
                    <a:pt x="341" y="60"/>
                  </a:cubicBezTo>
                  <a:cubicBezTo>
                    <a:pt x="346" y="60"/>
                    <a:pt x="349" y="63"/>
                    <a:pt x="349" y="68"/>
                  </a:cubicBezTo>
                  <a:lnTo>
                    <a:pt x="349" y="211"/>
                  </a:lnTo>
                  <a:cubicBezTo>
                    <a:pt x="349" y="290"/>
                    <a:pt x="313" y="365"/>
                    <a:pt x="254" y="411"/>
                  </a:cubicBezTo>
                  <a:cubicBezTo>
                    <a:pt x="230" y="430"/>
                    <a:pt x="203" y="444"/>
                    <a:pt x="177" y="451"/>
                  </a:cubicBezTo>
                  <a:cubicBezTo>
                    <a:pt x="176" y="452"/>
                    <a:pt x="175" y="452"/>
                    <a:pt x="175" y="452"/>
                  </a:cubicBezTo>
                  <a:cubicBezTo>
                    <a:pt x="174" y="452"/>
                    <a:pt x="173" y="452"/>
                    <a:pt x="172" y="451"/>
                  </a:cubicBezTo>
                  <a:cubicBezTo>
                    <a:pt x="145" y="444"/>
                    <a:pt x="119" y="430"/>
                    <a:pt x="95" y="411"/>
                  </a:cubicBezTo>
                  <a:cubicBezTo>
                    <a:pt x="36" y="365"/>
                    <a:pt x="0" y="290"/>
                    <a:pt x="0" y="211"/>
                  </a:cubicBezTo>
                  <a:lnTo>
                    <a:pt x="0" y="68"/>
                  </a:lnTo>
                  <a:cubicBezTo>
                    <a:pt x="0" y="63"/>
                    <a:pt x="3" y="60"/>
                    <a:pt x="8" y="60"/>
                  </a:cubicBezTo>
                  <a:cubicBezTo>
                    <a:pt x="119" y="60"/>
                    <a:pt x="168" y="4"/>
                    <a:pt x="169" y="3"/>
                  </a:cubicBezTo>
                  <a:close/>
                </a:path>
              </a:pathLst>
            </a:custGeom>
            <a:solidFill>
              <a:srgbClr val="694BED"/>
            </a:solidFill>
            <a:ln>
              <a:solidFill>
                <a:srgbClr val="0BA9FE"/>
              </a:solidFill>
            </a:ln>
          </p:spPr>
          <p:txBody>
            <a:bodyPr/>
            <a:lstStyle/>
            <a:p>
              <a:endParaRPr lang="zh-CN" sz="2930" b="1"/>
            </a:p>
          </p:txBody>
        </p:sp>
      </p:grpSp>
      <p:grpSp>
        <p:nvGrpSpPr>
          <p:cNvPr id="179" name="组合 178"/>
          <p:cNvGrpSpPr/>
          <p:nvPr/>
        </p:nvGrpSpPr>
        <p:grpSpPr>
          <a:xfrm>
            <a:off x="4153907" y="3944756"/>
            <a:ext cx="407801" cy="407801"/>
            <a:chOff x="13961" y="3195"/>
            <a:chExt cx="622" cy="622"/>
          </a:xfrm>
        </p:grpSpPr>
        <p:sp>
          <p:nvSpPr>
            <p:cNvPr id="180" name="i$lídè"/>
            <p:cNvSpPr/>
            <p:nvPr/>
          </p:nvSpPr>
          <p:spPr>
            <a:xfrm>
              <a:off x="13961" y="3195"/>
              <a:ext cx="622" cy="622"/>
            </a:xfrm>
            <a:prstGeom prst="ellipse">
              <a:avLst/>
            </a:prstGeom>
            <a:solidFill>
              <a:srgbClr val="778495">
                <a:lumMod val="20000"/>
                <a:lumOff val="80000"/>
              </a:srgbClr>
            </a:solidFill>
            <a:ln>
              <a:solidFill>
                <a:srgbClr val="0BA9FE"/>
              </a:solidFill>
            </a:ln>
          </p:spPr>
          <p:txBody>
            <a:bodyPr anchor="ctr"/>
            <a:lstStyle/>
            <a:p>
              <a:pPr algn="ctr" defTabSz="608990"/>
              <a:endParaRPr sz="1598" b="1" kern="0"/>
            </a:p>
          </p:txBody>
        </p:sp>
        <p:pic>
          <p:nvPicPr>
            <p:cNvPr id="181" name="图形 154"/>
            <p:cNvPicPr>
              <a:picLocks noChangeAspect="1"/>
            </p:cNvPicPr>
            <p:nvPr/>
          </p:nvPicPr>
          <p:blipFill>
            <a:blip r:embed="rId3">
              <a:extLst>
                <a:ext uri="{96DAC541-7B7A-43D3-8B79-37D633B846F1}">
                  <asvg:svgBlip xmlns:asvg="http://schemas.microsoft.com/office/drawing/2016/SVG/main" r:embed="rId4"/>
                </a:ext>
              </a:extLst>
            </a:blip>
            <a:srcRect l="10522" t="16359" r="9392" b="20334"/>
            <a:stretch/>
          </p:blipFill>
          <p:spPr>
            <a:xfrm>
              <a:off x="13996" y="3216"/>
              <a:ext cx="563" cy="540"/>
            </a:xfrm>
            <a:prstGeom prst="ellipse">
              <a:avLst/>
            </a:prstGeom>
          </p:spPr>
        </p:pic>
      </p:grpSp>
      <p:grpSp>
        <p:nvGrpSpPr>
          <p:cNvPr id="134" name="组合 133"/>
          <p:cNvGrpSpPr/>
          <p:nvPr/>
        </p:nvGrpSpPr>
        <p:grpSpPr>
          <a:xfrm>
            <a:off x="7631380" y="4023112"/>
            <a:ext cx="407801" cy="407801"/>
            <a:chOff x="9246" y="8434"/>
            <a:chExt cx="622" cy="622"/>
          </a:xfrm>
        </p:grpSpPr>
        <p:sp>
          <p:nvSpPr>
            <p:cNvPr id="135" name="i$lídè"/>
            <p:cNvSpPr/>
            <p:nvPr/>
          </p:nvSpPr>
          <p:spPr>
            <a:xfrm>
              <a:off x="9246" y="8434"/>
              <a:ext cx="622" cy="622"/>
            </a:xfrm>
            <a:prstGeom prst="ellipse">
              <a:avLst/>
            </a:prstGeom>
            <a:solidFill>
              <a:srgbClr val="778495">
                <a:lumMod val="20000"/>
                <a:lumOff val="80000"/>
              </a:srgbClr>
            </a:solidFill>
            <a:ln>
              <a:solidFill>
                <a:srgbClr val="0BA9FE"/>
              </a:solidFill>
            </a:ln>
          </p:spPr>
          <p:txBody>
            <a:bodyPr anchor="ctr"/>
            <a:lstStyle/>
            <a:p>
              <a:pPr algn="ctr" defTabSz="608990"/>
              <a:endParaRPr sz="1598" b="1" kern="0"/>
            </a:p>
          </p:txBody>
        </p:sp>
        <p:sp>
          <p:nvSpPr>
            <p:cNvPr id="136" name="shield_139878"/>
            <p:cNvSpPr>
              <a:spLocks noChangeAspect="1"/>
            </p:cNvSpPr>
            <p:nvPr/>
          </p:nvSpPr>
          <p:spPr>
            <a:xfrm>
              <a:off x="9388" y="8520"/>
              <a:ext cx="349" cy="452"/>
            </a:xfrm>
            <a:custGeom>
              <a:avLst/>
              <a:gdLst/>
              <a:ahLst/>
              <a:cxnLst/>
              <a:rect l="l" t="t" r="r" b="b"/>
              <a:pathLst>
                <a:path w="349" h="452">
                  <a:moveTo>
                    <a:pt x="167" y="80"/>
                  </a:moveTo>
                  <a:cubicBezTo>
                    <a:pt x="143" y="94"/>
                    <a:pt x="108" y="110"/>
                    <a:pt x="61" y="116"/>
                  </a:cubicBezTo>
                  <a:lnTo>
                    <a:pt x="61" y="211"/>
                  </a:lnTo>
                  <a:cubicBezTo>
                    <a:pt x="61" y="272"/>
                    <a:pt x="88" y="329"/>
                    <a:pt x="132" y="364"/>
                  </a:cubicBezTo>
                  <a:cubicBezTo>
                    <a:pt x="144" y="372"/>
                    <a:pt x="155" y="380"/>
                    <a:pt x="167" y="385"/>
                  </a:cubicBezTo>
                  <a:close/>
                  <a:moveTo>
                    <a:pt x="170" y="60"/>
                  </a:moveTo>
                  <a:cubicBezTo>
                    <a:pt x="172" y="59"/>
                    <a:pt x="176" y="58"/>
                    <a:pt x="178" y="60"/>
                  </a:cubicBezTo>
                  <a:cubicBezTo>
                    <a:pt x="180" y="61"/>
                    <a:pt x="182" y="64"/>
                    <a:pt x="182" y="67"/>
                  </a:cubicBezTo>
                  <a:lnTo>
                    <a:pt x="182" y="397"/>
                  </a:lnTo>
                  <a:cubicBezTo>
                    <a:pt x="182" y="399"/>
                    <a:pt x="181" y="401"/>
                    <a:pt x="179" y="403"/>
                  </a:cubicBezTo>
                  <a:cubicBezTo>
                    <a:pt x="177" y="403"/>
                    <a:pt x="176" y="404"/>
                    <a:pt x="175" y="404"/>
                  </a:cubicBezTo>
                  <a:cubicBezTo>
                    <a:pt x="173" y="404"/>
                    <a:pt x="173" y="404"/>
                    <a:pt x="172" y="403"/>
                  </a:cubicBezTo>
                  <a:cubicBezTo>
                    <a:pt x="155" y="397"/>
                    <a:pt x="139" y="388"/>
                    <a:pt x="123" y="376"/>
                  </a:cubicBezTo>
                  <a:cubicBezTo>
                    <a:pt x="74" y="338"/>
                    <a:pt x="45" y="276"/>
                    <a:pt x="45" y="211"/>
                  </a:cubicBezTo>
                  <a:lnTo>
                    <a:pt x="45" y="110"/>
                  </a:lnTo>
                  <a:cubicBezTo>
                    <a:pt x="45" y="106"/>
                    <a:pt x="48" y="103"/>
                    <a:pt x="52" y="103"/>
                  </a:cubicBezTo>
                  <a:cubicBezTo>
                    <a:pt x="109" y="96"/>
                    <a:pt x="147" y="76"/>
                    <a:pt x="170" y="60"/>
                  </a:cubicBezTo>
                  <a:close/>
                  <a:moveTo>
                    <a:pt x="175" y="18"/>
                  </a:moveTo>
                  <a:cubicBezTo>
                    <a:pt x="158" y="34"/>
                    <a:pt x="108" y="73"/>
                    <a:pt x="15" y="75"/>
                  </a:cubicBezTo>
                  <a:lnTo>
                    <a:pt x="15" y="211"/>
                  </a:lnTo>
                  <a:cubicBezTo>
                    <a:pt x="15" y="285"/>
                    <a:pt x="49" y="356"/>
                    <a:pt x="105" y="399"/>
                  </a:cubicBezTo>
                  <a:cubicBezTo>
                    <a:pt x="126" y="416"/>
                    <a:pt x="150" y="429"/>
                    <a:pt x="175" y="436"/>
                  </a:cubicBezTo>
                  <a:cubicBezTo>
                    <a:pt x="199" y="429"/>
                    <a:pt x="222" y="416"/>
                    <a:pt x="244" y="399"/>
                  </a:cubicBezTo>
                  <a:cubicBezTo>
                    <a:pt x="300" y="356"/>
                    <a:pt x="334" y="285"/>
                    <a:pt x="334" y="211"/>
                  </a:cubicBezTo>
                  <a:lnTo>
                    <a:pt x="334" y="75"/>
                  </a:lnTo>
                  <a:cubicBezTo>
                    <a:pt x="241" y="73"/>
                    <a:pt x="190" y="34"/>
                    <a:pt x="175" y="18"/>
                  </a:cubicBezTo>
                  <a:close/>
                  <a:moveTo>
                    <a:pt x="169" y="3"/>
                  </a:moveTo>
                  <a:cubicBezTo>
                    <a:pt x="172" y="-1"/>
                    <a:pt x="177" y="-1"/>
                    <a:pt x="180" y="3"/>
                  </a:cubicBezTo>
                  <a:cubicBezTo>
                    <a:pt x="181" y="4"/>
                    <a:pt x="231" y="60"/>
                    <a:pt x="341" y="60"/>
                  </a:cubicBezTo>
                  <a:cubicBezTo>
                    <a:pt x="346" y="60"/>
                    <a:pt x="349" y="63"/>
                    <a:pt x="349" y="68"/>
                  </a:cubicBezTo>
                  <a:lnTo>
                    <a:pt x="349" y="211"/>
                  </a:lnTo>
                  <a:cubicBezTo>
                    <a:pt x="349" y="290"/>
                    <a:pt x="313" y="365"/>
                    <a:pt x="254" y="411"/>
                  </a:cubicBezTo>
                  <a:cubicBezTo>
                    <a:pt x="230" y="430"/>
                    <a:pt x="203" y="444"/>
                    <a:pt x="177" y="451"/>
                  </a:cubicBezTo>
                  <a:cubicBezTo>
                    <a:pt x="176" y="452"/>
                    <a:pt x="175" y="452"/>
                    <a:pt x="175" y="452"/>
                  </a:cubicBezTo>
                  <a:cubicBezTo>
                    <a:pt x="174" y="452"/>
                    <a:pt x="173" y="452"/>
                    <a:pt x="172" y="451"/>
                  </a:cubicBezTo>
                  <a:cubicBezTo>
                    <a:pt x="145" y="444"/>
                    <a:pt x="119" y="430"/>
                    <a:pt x="95" y="411"/>
                  </a:cubicBezTo>
                  <a:cubicBezTo>
                    <a:pt x="36" y="365"/>
                    <a:pt x="0" y="290"/>
                    <a:pt x="0" y="211"/>
                  </a:cubicBezTo>
                  <a:lnTo>
                    <a:pt x="0" y="68"/>
                  </a:lnTo>
                  <a:cubicBezTo>
                    <a:pt x="0" y="63"/>
                    <a:pt x="3" y="60"/>
                    <a:pt x="8" y="60"/>
                  </a:cubicBezTo>
                  <a:cubicBezTo>
                    <a:pt x="119" y="60"/>
                    <a:pt x="168" y="4"/>
                    <a:pt x="169" y="3"/>
                  </a:cubicBezTo>
                  <a:close/>
                </a:path>
              </a:pathLst>
            </a:custGeom>
            <a:solidFill>
              <a:srgbClr val="694BED"/>
            </a:solidFill>
            <a:ln>
              <a:solidFill>
                <a:srgbClr val="0BA9FE"/>
              </a:solidFill>
            </a:ln>
          </p:spPr>
          <p:txBody>
            <a:bodyPr/>
            <a:lstStyle/>
            <a:p>
              <a:endParaRPr lang="zh-CN" sz="2930" b="1"/>
            </a:p>
          </p:txBody>
        </p:sp>
      </p:grpSp>
      <p:grpSp>
        <p:nvGrpSpPr>
          <p:cNvPr id="137" name="组合 136"/>
          <p:cNvGrpSpPr/>
          <p:nvPr/>
        </p:nvGrpSpPr>
        <p:grpSpPr>
          <a:xfrm>
            <a:off x="8370848" y="3933574"/>
            <a:ext cx="3281054" cy="1015092"/>
            <a:chOff x="13947" y="4617"/>
            <a:chExt cx="5004" cy="1549"/>
          </a:xfrm>
        </p:grpSpPr>
        <p:sp>
          <p:nvSpPr>
            <p:cNvPr id="138" name="íṥ1iḓê"/>
            <p:cNvSpPr txBox="1"/>
            <p:nvPr/>
          </p:nvSpPr>
          <p:spPr>
            <a:xfrm>
              <a:off x="14211" y="4617"/>
              <a:ext cx="2763" cy="652"/>
            </a:xfrm>
            <a:prstGeom prst="rect">
              <a:avLst/>
            </a:prstGeom>
            <a:noFill/>
          </p:spPr>
          <p:txBody>
            <a:bodyPr wrap="none" lIns="59944" tIns="31171" rIns="59944" bIns="31171" anchor="ctr" anchorCtr="0"/>
            <a:lstStyle>
              <a:lvl1pPr lvl="0">
                <a:defRPr sz="2000">
                  <a:latin typeface="微软雅黑"/>
                  <a:ea typeface="微软雅黑"/>
                </a:defRPr>
              </a:lvl1pPr>
            </a:lstStyle>
            <a:p>
              <a:pPr algn="ctr"/>
              <a:r>
                <a:rPr lang="zh-CN" sz="1865" b="1" i="0" strike="noStrike" spc="0">
                  <a:solidFill>
                    <a:srgbClr val="FFFFFF"/>
                  </a:solidFill>
                  <a:latin typeface="TencentSans W3"/>
                  <a:ea typeface="TencentSans W3"/>
                </a:rPr>
                <a:t>ISO 27701</a:t>
              </a:r>
            </a:p>
          </p:txBody>
        </p:sp>
        <p:sp>
          <p:nvSpPr>
            <p:cNvPr id="139" name="ïsḷïḓe"/>
            <p:cNvSpPr txBox="1"/>
            <p:nvPr/>
          </p:nvSpPr>
          <p:spPr>
            <a:xfrm>
              <a:off x="13947" y="5489"/>
              <a:ext cx="5004" cy="677"/>
            </a:xfrm>
            <a:prstGeom prst="rect">
              <a:avLst/>
            </a:prstGeom>
            <a:noFill/>
          </p:spPr>
          <p:txBody>
            <a:bodyPr wrap="square" lIns="59944" tIns="31171" rIns="59944" bIns="31171"/>
            <a:lstStyle>
              <a:lvl1pPr lvl="0">
                <a:lnSpc>
                  <a:spcPct val="120000"/>
                </a:lnSpc>
                <a:defRPr sz="1600">
                  <a:latin typeface="腾讯体 W7"/>
                  <a:ea typeface="腾讯体 W7"/>
                </a:defRPr>
              </a:lvl1pPr>
            </a:lstStyle>
            <a:p>
              <a:r>
                <a:rPr lang="en-US" sz="1000" b="0" i="0" strike="noStrike" spc="0">
                  <a:solidFill>
                    <a:srgbClr val="000000"/>
                  </a:solidFill>
                  <a:latin typeface="Times New Roman"/>
                  <a:ea typeface="Times New Roman"/>
                </a:rPr>
                <a:t>The world's first cloud service provider certified by ISO/IEC 27701:2019 personal privacy security protection</a:t>
              </a:r>
            </a:p>
          </p:txBody>
        </p:sp>
      </p:grpSp>
      <p:grpSp>
        <p:nvGrpSpPr>
          <p:cNvPr id="143" name="组合 142"/>
          <p:cNvGrpSpPr/>
          <p:nvPr/>
        </p:nvGrpSpPr>
        <p:grpSpPr>
          <a:xfrm>
            <a:off x="4152945" y="3069074"/>
            <a:ext cx="407801" cy="407801"/>
            <a:chOff x="12824" y="2250"/>
            <a:chExt cx="622" cy="622"/>
          </a:xfrm>
        </p:grpSpPr>
        <p:sp>
          <p:nvSpPr>
            <p:cNvPr id="144" name="i$lídè"/>
            <p:cNvSpPr/>
            <p:nvPr/>
          </p:nvSpPr>
          <p:spPr>
            <a:xfrm>
              <a:off x="12824" y="2250"/>
              <a:ext cx="622" cy="622"/>
            </a:xfrm>
            <a:prstGeom prst="ellipse">
              <a:avLst/>
            </a:prstGeom>
            <a:solidFill>
              <a:srgbClr val="778495">
                <a:lumMod val="20000"/>
                <a:lumOff val="80000"/>
              </a:srgbClr>
            </a:solidFill>
            <a:ln w="3175" cmpd="sng">
              <a:solidFill>
                <a:srgbClr val="0BA9FE"/>
              </a:solidFill>
              <a:prstDash val="solid"/>
            </a:ln>
          </p:spPr>
          <p:txBody>
            <a:bodyPr anchor="ctr"/>
            <a:lstStyle/>
            <a:p>
              <a:pPr algn="ctr" defTabSz="608990"/>
              <a:endParaRPr sz="1598" b="1" kern="0"/>
            </a:p>
          </p:txBody>
        </p:sp>
        <p:sp>
          <p:nvSpPr>
            <p:cNvPr id="145" name="Freeform 12"/>
            <p:cNvSpPr>
              <a:spLocks noEditPoints="1"/>
            </p:cNvSpPr>
            <p:nvPr/>
          </p:nvSpPr>
          <p:spPr>
            <a:xfrm>
              <a:off x="12915" y="2343"/>
              <a:ext cx="441" cy="436"/>
            </a:xfrm>
            <a:custGeom>
              <a:avLst/>
              <a:gdLst/>
              <a:ahLst/>
              <a:cxnLst/>
              <a:rect l="0" t="0" r="r" b="b"/>
              <a:pathLst>
                <a:path w="441" h="436">
                  <a:moveTo>
                    <a:pt x="299" y="66"/>
                  </a:moveTo>
                  <a:cubicBezTo>
                    <a:pt x="282" y="51"/>
                    <a:pt x="282" y="51"/>
                    <a:pt x="282" y="51"/>
                  </a:cubicBezTo>
                  <a:cubicBezTo>
                    <a:pt x="349" y="74"/>
                    <a:pt x="397" y="136"/>
                    <a:pt x="400" y="210"/>
                  </a:cubicBezTo>
                  <a:cubicBezTo>
                    <a:pt x="441" y="210"/>
                    <a:pt x="441" y="210"/>
                    <a:pt x="441" y="210"/>
                  </a:cubicBezTo>
                  <a:cubicBezTo>
                    <a:pt x="374" y="276"/>
                    <a:pt x="374" y="276"/>
                    <a:pt x="374" y="276"/>
                  </a:cubicBezTo>
                  <a:cubicBezTo>
                    <a:pt x="305" y="210"/>
                    <a:pt x="305" y="210"/>
                    <a:pt x="305" y="210"/>
                  </a:cubicBezTo>
                  <a:cubicBezTo>
                    <a:pt x="344" y="210"/>
                    <a:pt x="344" y="210"/>
                    <a:pt x="344" y="210"/>
                  </a:cubicBezTo>
                  <a:cubicBezTo>
                    <a:pt x="341" y="160"/>
                    <a:pt x="309" y="119"/>
                    <a:pt x="263" y="102"/>
                  </a:cubicBezTo>
                  <a:cubicBezTo>
                    <a:pt x="299" y="66"/>
                    <a:pt x="299" y="66"/>
                    <a:pt x="299" y="66"/>
                  </a:cubicBezTo>
                  <a:cubicBezTo>
                    <a:pt x="299" y="66"/>
                    <a:pt x="299" y="66"/>
                    <a:pt x="299" y="66"/>
                  </a:cubicBezTo>
                  <a:close/>
                  <a:moveTo>
                    <a:pt x="338" y="260"/>
                  </a:moveTo>
                  <a:cubicBezTo>
                    <a:pt x="338" y="260"/>
                    <a:pt x="338" y="260"/>
                    <a:pt x="338" y="260"/>
                  </a:cubicBezTo>
                  <a:cubicBezTo>
                    <a:pt x="321" y="305"/>
                    <a:pt x="279" y="337"/>
                    <a:pt x="229" y="340"/>
                  </a:cubicBezTo>
                  <a:cubicBezTo>
                    <a:pt x="229" y="302"/>
                    <a:pt x="229" y="302"/>
                    <a:pt x="229" y="302"/>
                  </a:cubicBezTo>
                  <a:cubicBezTo>
                    <a:pt x="162" y="370"/>
                    <a:pt x="162" y="370"/>
                    <a:pt x="162" y="370"/>
                  </a:cubicBezTo>
                  <a:cubicBezTo>
                    <a:pt x="229" y="436"/>
                    <a:pt x="229" y="436"/>
                    <a:pt x="229" y="436"/>
                  </a:cubicBezTo>
                  <a:cubicBezTo>
                    <a:pt x="229" y="396"/>
                    <a:pt x="229" y="396"/>
                    <a:pt x="229" y="396"/>
                  </a:cubicBezTo>
                  <a:cubicBezTo>
                    <a:pt x="304" y="393"/>
                    <a:pt x="366" y="345"/>
                    <a:pt x="391" y="279"/>
                  </a:cubicBezTo>
                  <a:cubicBezTo>
                    <a:pt x="374" y="296"/>
                    <a:pt x="374" y="296"/>
                    <a:pt x="374" y="296"/>
                  </a:cubicBezTo>
                  <a:cubicBezTo>
                    <a:pt x="338" y="260"/>
                    <a:pt x="338" y="260"/>
                    <a:pt x="338" y="260"/>
                  </a:cubicBezTo>
                  <a:cubicBezTo>
                    <a:pt x="338" y="260"/>
                    <a:pt x="338" y="260"/>
                    <a:pt x="338" y="260"/>
                  </a:cubicBezTo>
                  <a:close/>
                  <a:moveTo>
                    <a:pt x="178" y="334"/>
                  </a:moveTo>
                  <a:cubicBezTo>
                    <a:pt x="178" y="334"/>
                    <a:pt x="178" y="334"/>
                    <a:pt x="178" y="334"/>
                  </a:cubicBezTo>
                  <a:cubicBezTo>
                    <a:pt x="142" y="370"/>
                    <a:pt x="142" y="370"/>
                    <a:pt x="142" y="370"/>
                  </a:cubicBezTo>
                  <a:cubicBezTo>
                    <a:pt x="159" y="385"/>
                    <a:pt x="159" y="385"/>
                    <a:pt x="159" y="385"/>
                  </a:cubicBezTo>
                  <a:cubicBezTo>
                    <a:pt x="92" y="362"/>
                    <a:pt x="44" y="300"/>
                    <a:pt x="41" y="226"/>
                  </a:cubicBezTo>
                  <a:cubicBezTo>
                    <a:pt x="0" y="226"/>
                    <a:pt x="0" y="226"/>
                    <a:pt x="0" y="226"/>
                  </a:cubicBezTo>
                  <a:cubicBezTo>
                    <a:pt x="67" y="160"/>
                    <a:pt x="67" y="160"/>
                    <a:pt x="67" y="160"/>
                  </a:cubicBezTo>
                  <a:cubicBezTo>
                    <a:pt x="136" y="226"/>
                    <a:pt x="136" y="226"/>
                    <a:pt x="136" y="226"/>
                  </a:cubicBezTo>
                  <a:cubicBezTo>
                    <a:pt x="97" y="226"/>
                    <a:pt x="97" y="226"/>
                    <a:pt x="97" y="226"/>
                  </a:cubicBezTo>
                  <a:cubicBezTo>
                    <a:pt x="100" y="276"/>
                    <a:pt x="132" y="317"/>
                    <a:pt x="178" y="334"/>
                  </a:cubicBezTo>
                  <a:cubicBezTo>
                    <a:pt x="178" y="334"/>
                    <a:pt x="178" y="334"/>
                    <a:pt x="178" y="334"/>
                  </a:cubicBezTo>
                  <a:close/>
                  <a:moveTo>
                    <a:pt x="103" y="176"/>
                  </a:moveTo>
                  <a:cubicBezTo>
                    <a:pt x="103" y="176"/>
                    <a:pt x="103" y="176"/>
                    <a:pt x="103" y="176"/>
                  </a:cubicBezTo>
                  <a:cubicBezTo>
                    <a:pt x="120" y="131"/>
                    <a:pt x="162" y="99"/>
                    <a:pt x="212" y="96"/>
                  </a:cubicBezTo>
                  <a:cubicBezTo>
                    <a:pt x="212" y="134"/>
                    <a:pt x="212" y="134"/>
                    <a:pt x="212" y="134"/>
                  </a:cubicBezTo>
                  <a:cubicBezTo>
                    <a:pt x="279" y="66"/>
                    <a:pt x="279" y="66"/>
                    <a:pt x="279" y="66"/>
                  </a:cubicBezTo>
                  <a:cubicBezTo>
                    <a:pt x="212" y="0"/>
                    <a:pt x="212" y="0"/>
                    <a:pt x="212" y="0"/>
                  </a:cubicBezTo>
                  <a:cubicBezTo>
                    <a:pt x="212" y="40"/>
                    <a:pt x="212" y="40"/>
                    <a:pt x="212" y="40"/>
                  </a:cubicBezTo>
                  <a:cubicBezTo>
                    <a:pt x="137" y="43"/>
                    <a:pt x="75" y="91"/>
                    <a:pt x="51" y="157"/>
                  </a:cubicBezTo>
                  <a:cubicBezTo>
                    <a:pt x="67" y="140"/>
                    <a:pt x="67" y="140"/>
                    <a:pt x="67" y="140"/>
                  </a:cubicBezTo>
                  <a:cubicBezTo>
                    <a:pt x="103" y="176"/>
                    <a:pt x="103" y="176"/>
                    <a:pt x="103" y="176"/>
                  </a:cubicBezTo>
                  <a:cubicBezTo>
                    <a:pt x="103" y="176"/>
                    <a:pt x="103" y="176"/>
                    <a:pt x="103" y="176"/>
                  </a:cubicBezTo>
                  <a:close/>
                  <a:moveTo>
                    <a:pt x="137" y="217"/>
                  </a:moveTo>
                  <a:cubicBezTo>
                    <a:pt x="137" y="217"/>
                    <a:pt x="137" y="217"/>
                    <a:pt x="137" y="217"/>
                  </a:cubicBezTo>
                  <a:cubicBezTo>
                    <a:pt x="137" y="263"/>
                    <a:pt x="175" y="300"/>
                    <a:pt x="221" y="300"/>
                  </a:cubicBezTo>
                  <a:cubicBezTo>
                    <a:pt x="266" y="300"/>
                    <a:pt x="304" y="263"/>
                    <a:pt x="304" y="217"/>
                  </a:cubicBezTo>
                  <a:cubicBezTo>
                    <a:pt x="304" y="173"/>
                    <a:pt x="266" y="136"/>
                    <a:pt x="221" y="136"/>
                  </a:cubicBezTo>
                  <a:cubicBezTo>
                    <a:pt x="175" y="136"/>
                    <a:pt x="137" y="173"/>
                    <a:pt x="137" y="217"/>
                  </a:cubicBezTo>
                  <a:close/>
                </a:path>
              </a:pathLst>
            </a:custGeom>
            <a:solidFill>
              <a:srgbClr val="694BED"/>
            </a:solidFill>
            <a:ln w="3175" cmpd="sng">
              <a:solidFill>
                <a:srgbClr val="0BA9FE"/>
              </a:solidFill>
              <a:prstDash val="solid"/>
            </a:ln>
          </p:spPr>
          <p:txBody>
            <a:bodyPr vert="horz" wrap="square" lIns="60904" tIns="30452" rIns="60904" bIns="30452" numCol="1" anchor="t" anchorCtr="0"/>
            <a:lstStyle/>
            <a:p>
              <a:endParaRPr lang="zh-CN" sz="1332" b="1"/>
            </a:p>
          </p:txBody>
        </p:sp>
      </p:grpSp>
      <p:grpSp>
        <p:nvGrpSpPr>
          <p:cNvPr id="305" name="组合 304"/>
          <p:cNvGrpSpPr/>
          <p:nvPr/>
        </p:nvGrpSpPr>
        <p:grpSpPr>
          <a:xfrm>
            <a:off x="509100" y="2722984"/>
            <a:ext cx="10662431" cy="1155562"/>
            <a:chOff x="475068" y="2738572"/>
            <a:chExt cx="10663820" cy="1155713"/>
          </a:xfrm>
        </p:grpSpPr>
        <p:grpSp>
          <p:nvGrpSpPr>
            <p:cNvPr id="169" name="组合 168"/>
            <p:cNvGrpSpPr/>
            <p:nvPr/>
          </p:nvGrpSpPr>
          <p:grpSpPr>
            <a:xfrm>
              <a:off x="8467979" y="2738572"/>
              <a:ext cx="2670908" cy="1155713"/>
              <a:chOff x="13873" y="5109"/>
              <a:chExt cx="4073" cy="1762"/>
            </a:xfrm>
          </p:grpSpPr>
          <p:sp>
            <p:nvSpPr>
              <p:cNvPr id="198" name="íṥ1iḓê"/>
              <p:cNvSpPr txBox="1"/>
              <p:nvPr/>
            </p:nvSpPr>
            <p:spPr>
              <a:xfrm>
                <a:off x="13944" y="5109"/>
                <a:ext cx="2700" cy="694"/>
              </a:xfrm>
              <a:prstGeom prst="rect">
                <a:avLst/>
              </a:prstGeom>
              <a:noFill/>
            </p:spPr>
            <p:txBody>
              <a:bodyPr wrap="none" lIns="59944" tIns="31171" rIns="59944" bIns="31171" anchor="ctr" anchorCtr="0"/>
              <a:lstStyle>
                <a:lvl1pPr lvl="0">
                  <a:defRPr sz="2000">
                    <a:latin typeface="微软雅黑"/>
                    <a:ea typeface="微软雅黑"/>
                  </a:defRPr>
                </a:lvl1pPr>
              </a:lstStyle>
              <a:p>
                <a:pPr algn="ctr"/>
                <a:r>
                  <a:rPr lang="en-US" sz="1865" b="1" i="0" strike="noStrike" spc="0">
                    <a:solidFill>
                      <a:srgbClr val="FFFFFF"/>
                    </a:solidFill>
                    <a:latin typeface="TencentSans W3"/>
                    <a:ea typeface="TencentSans W3"/>
                  </a:rPr>
                  <a:t>CSA STAR </a:t>
                </a:r>
              </a:p>
            </p:txBody>
          </p:sp>
          <p:sp>
            <p:nvSpPr>
              <p:cNvPr id="199" name="ïsḷïḓe"/>
              <p:cNvSpPr txBox="1"/>
              <p:nvPr/>
            </p:nvSpPr>
            <p:spPr>
              <a:xfrm>
                <a:off x="13873" y="5953"/>
                <a:ext cx="4073" cy="918"/>
              </a:xfrm>
              <a:prstGeom prst="rect">
                <a:avLst/>
              </a:prstGeom>
              <a:noFill/>
            </p:spPr>
            <p:txBody>
              <a:bodyPr wrap="square" lIns="59944" tIns="31171" rIns="59944" bIns="31171"/>
              <a:lstStyle>
                <a:lvl1pPr lvl="0">
                  <a:lnSpc>
                    <a:spcPct val="120000"/>
                  </a:lnSpc>
                  <a:defRPr sz="1600">
                    <a:latin typeface="腾讯体 W7"/>
                    <a:ea typeface="腾讯体 W7"/>
                  </a:defRPr>
                </a:lvl1pPr>
              </a:lstStyle>
              <a:p>
                <a:r>
                  <a:rPr lang="en-US" sz="1000" b="0" i="0" strike="noStrike" spc="0">
                    <a:solidFill>
                      <a:srgbClr val="000000"/>
                    </a:solidFill>
                    <a:latin typeface="Times New Roman"/>
                    <a:ea typeface="Times New Roman"/>
                  </a:rPr>
                  <a:t>International Cloud Security Alliance Gold Level Certification</a:t>
                </a:r>
              </a:p>
            </p:txBody>
          </p:sp>
        </p:grpSp>
        <p:grpSp>
          <p:nvGrpSpPr>
            <p:cNvPr id="306" name="组合 305"/>
            <p:cNvGrpSpPr/>
            <p:nvPr/>
          </p:nvGrpSpPr>
          <p:grpSpPr>
            <a:xfrm>
              <a:off x="475068" y="2776159"/>
              <a:ext cx="3385592" cy="982104"/>
              <a:chOff x="574229" y="2563558"/>
              <a:chExt cx="3385592" cy="982104"/>
            </a:xfrm>
          </p:grpSpPr>
          <p:sp>
            <p:nvSpPr>
              <p:cNvPr id="307" name="矩形 306"/>
              <p:cNvSpPr/>
              <p:nvPr/>
            </p:nvSpPr>
            <p:spPr>
              <a:xfrm>
                <a:off x="2249119" y="2563558"/>
                <a:ext cx="1593634" cy="465556"/>
              </a:xfrm>
              <a:prstGeom prst="rect">
                <a:avLst/>
              </a:prstGeom>
              <a:solidFill>
                <a:srgbClr val="0188FB"/>
              </a:solidFill>
              <a:ln w="0"/>
            </p:spPr>
            <p:txBody>
              <a:bodyPr anchor="ctr"/>
              <a:lstStyle/>
              <a:p>
                <a:pPr algn="ctr"/>
                <a:endParaRPr lang="zh-CN"/>
              </a:p>
            </p:txBody>
          </p:sp>
          <p:grpSp>
            <p:nvGrpSpPr>
              <p:cNvPr id="152" name="组合 151"/>
              <p:cNvGrpSpPr/>
              <p:nvPr/>
            </p:nvGrpSpPr>
            <p:grpSpPr>
              <a:xfrm>
                <a:off x="574229" y="2661224"/>
                <a:ext cx="3385592" cy="884438"/>
                <a:chOff x="1872" y="7417"/>
                <a:chExt cx="5163" cy="2530"/>
              </a:xfrm>
            </p:grpSpPr>
            <p:sp>
              <p:nvSpPr>
                <p:cNvPr id="153" name="îṩḻíḓé"/>
                <p:cNvSpPr txBox="1"/>
                <p:nvPr/>
              </p:nvSpPr>
              <p:spPr>
                <a:xfrm>
                  <a:off x="4851" y="7417"/>
                  <a:ext cx="1284" cy="555"/>
                </a:xfrm>
                <a:prstGeom prst="rect">
                  <a:avLst/>
                </a:prstGeom>
                <a:noFill/>
              </p:spPr>
              <p:txBody>
                <a:bodyPr wrap="none" lIns="59944" tIns="31171" rIns="59944" bIns="31171" anchor="ctr" anchorCtr="0"/>
                <a:lstStyle>
                  <a:lvl1pPr lvl="0" algn="r">
                    <a:defRPr sz="2000">
                      <a:latin typeface="微软雅黑"/>
                      <a:ea typeface="微软雅黑"/>
                    </a:defRPr>
                  </a:lvl1pPr>
                </a:lstStyle>
                <a:p>
                  <a:pPr marL="0" indent="0" algn="r" defTabSz="203200">
                    <a:lnSpc>
                      <a:spcPct val="100000"/>
                    </a:lnSpc>
                    <a:buNone/>
                  </a:pPr>
                  <a:r>
                    <a:rPr lang="en-US" sz="1600" b="1" i="0" strike="noStrike" spc="0">
                      <a:solidFill>
                        <a:srgbClr val="FFFFFF"/>
                      </a:solidFill>
                      <a:latin typeface="TencentSans W3"/>
                      <a:ea typeface="TencentSans W3"/>
                    </a:rPr>
                    <a:t>GDPR</a:t>
                  </a:r>
                </a:p>
              </p:txBody>
            </p:sp>
            <p:sp>
              <p:nvSpPr>
                <p:cNvPr id="154" name="iṣļidê"/>
                <p:cNvSpPr txBox="1"/>
                <p:nvPr/>
              </p:nvSpPr>
              <p:spPr>
                <a:xfrm>
                  <a:off x="1872" y="8799"/>
                  <a:ext cx="5163" cy="1149"/>
                </a:xfrm>
                <a:prstGeom prst="rect">
                  <a:avLst/>
                </a:prstGeom>
                <a:noFill/>
              </p:spPr>
              <p:txBody>
                <a:bodyPr wrap="square" lIns="59944" tIns="31171" rIns="59944" bIns="31171" anchor="t" anchorCtr="0"/>
                <a:lstStyle>
                  <a:lvl1pPr lvl="0" algn="r">
                    <a:lnSpc>
                      <a:spcPct val="120000"/>
                    </a:lnSpc>
                    <a:defRPr sz="1600">
                      <a:latin typeface="腾讯体 W7"/>
                      <a:ea typeface="腾讯体 W7"/>
                    </a:defRPr>
                  </a:lvl1pPr>
                </a:lstStyle>
                <a:p>
                  <a:r>
                    <a:rPr lang="en-US" sz="1000" b="0" i="0" strike="noStrike" spc="0">
                      <a:solidFill>
                        <a:srgbClr val="000000"/>
                      </a:solidFill>
                      <a:latin typeface="Times New Roman"/>
                      <a:ea typeface="Times New Roman"/>
                    </a:rPr>
                    <a:t>Comply with EU GDPR user data protection rules</a:t>
                  </a:r>
                </a:p>
              </p:txBody>
            </p:sp>
          </p:grpSp>
        </p:grpSp>
      </p:grpSp>
      <p:sp>
        <p:nvSpPr>
          <p:cNvPr id="308" name="标题文本"/>
          <p:cNvSpPr txBox="1"/>
          <p:nvPr/>
        </p:nvSpPr>
        <p:spPr>
          <a:xfrm>
            <a:off x="509100" y="366631"/>
            <a:ext cx="10295508" cy="546029"/>
          </a:xfrm>
          <a:prstGeom prst="rect">
            <a:avLst/>
          </a:prstGeom>
          <a:ln w="12700">
            <a:miter/>
          </a:ln>
        </p:spPr>
        <p:txBody>
          <a:bodyPr lIns="0" tIns="0" rIns="0" bIns="0"/>
          <a:lstStyle>
            <a:lvl1pPr marL="0" lvl="0" indent="0" algn="l" defTabSz="457200">
              <a:lnSpc>
                <a:spcPct val="120000"/>
              </a:lnSpc>
              <a:spcBef>
                <a:spcPts val="0"/>
              </a:spcBef>
              <a:spcAft>
                <a:spcPts val="0"/>
              </a:spcAft>
              <a:buClrTx/>
              <a:buSzTx/>
              <a:buFontTx/>
              <a:buNone/>
              <a:defRPr sz="5999" b="0" i="0" u="none" strike="noStrike" kern="1200" spc="0" baseline="0">
                <a:ln>
                  <a:noFill/>
                </a:ln>
                <a:solidFill>
                  <a:srgbClr val="000000"/>
                </a:solidFill>
                <a:latin typeface="腾讯体 W7"/>
                <a:ea typeface="腾讯体 W7"/>
              </a:defRPr>
            </a:lvl1pPr>
            <a:lvl2pPr marL="0" lvl="1" indent="1143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kern="1200" spc="0" baseline="0">
                <a:ln>
                  <a:noFill/>
                </a:ln>
                <a:solidFill>
                  <a:srgbClr val="000000"/>
                </a:solidFill>
                <a:latin typeface="Helvetica Neue"/>
                <a:ea typeface="Helvetica Neue"/>
              </a:defRPr>
            </a:lvl9pPr>
          </a:lstStyle>
          <a:p>
            <a:pPr defTabSz="228600"/>
            <a:r>
              <a:rPr lang="zh-CN" sz="3000" b="0" i="0" strike="noStrike" spc="0">
                <a:solidFill>
                  <a:srgbClr val="000000"/>
                </a:solidFill>
                <a:latin typeface="TencentSans W3"/>
                <a:ea typeface="TencentSans W3"/>
              </a:rPr>
              <a:t>Tencent Cloud EdgeOne Qualification Certification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p:blipFill>
        <p:spPr>
          <a:xfrm>
            <a:off x="512945" y="695743"/>
            <a:ext cx="11070251" cy="5795276"/>
          </a:xfrm>
          <a:prstGeom prst="rect">
            <a:avLst/>
          </a:prstGeom>
          <a:solidFill>
            <a:schemeClr val="bg1"/>
          </a:solidFill>
        </p:spPr>
      </p:pic>
      <p:sp>
        <p:nvSpPr>
          <p:cNvPr id="5" name="矩形 4">
            <a:extLst>
              <a:ext uri="{FF2B5EF4-FFF2-40B4-BE49-F238E27FC236}">
                <a16:creationId xmlns:a16="http://schemas.microsoft.com/office/drawing/2014/main" id="{996D2FED-75C2-43F2-B621-8FE8A5475C08}"/>
              </a:ext>
            </a:extLst>
          </p:cNvPr>
          <p:cNvSpPr/>
          <p:nvPr/>
        </p:nvSpPr>
        <p:spPr>
          <a:xfrm>
            <a:off x="499735" y="635625"/>
            <a:ext cx="11146822" cy="5855394"/>
          </a:xfrm>
          <a:prstGeom prst="rect">
            <a:avLst/>
          </a:prstGeom>
          <a:solidFill>
            <a:schemeClr val="bg1">
              <a:alpha val="3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92495" y="587824"/>
            <a:ext cx="11645399" cy="323123"/>
          </a:xfrm>
          <a:prstGeom prst="rect">
            <a:avLst/>
          </a:prstGeom>
          <a:solidFill>
            <a:schemeClr val="bg1">
              <a:alpha val="44000"/>
            </a:schemeClr>
          </a:solidFill>
        </p:spPr>
        <p:txBody>
          <a:bodyPr wrap="square">
            <a:spAutoFit/>
          </a:bodyPr>
          <a:lstStyle/>
          <a:p>
            <a:pPr algn="ctr" defTabSz="412709">
              <a:lnSpc>
                <a:spcPct val="100000"/>
              </a:lnSpc>
              <a:defRPr/>
            </a:pPr>
            <a:endParaRPr lang="zh-CN" altLang="en-US" sz="1500" b="1" kern="0">
              <a:solidFill>
                <a:srgbClr val="000000"/>
              </a:solidFill>
              <a:latin typeface="Helvetica Neue"/>
            </a:endParaRPr>
          </a:p>
        </p:txBody>
      </p:sp>
      <p:sp>
        <p:nvSpPr>
          <p:cNvPr id="592" name="标题文本"/>
          <p:cNvSpPr txBox="1"/>
          <p:nvPr/>
        </p:nvSpPr>
        <p:spPr>
          <a:xfrm>
            <a:off x="362294" y="153120"/>
            <a:ext cx="6607267" cy="517065"/>
          </a:xfrm>
          <a:prstGeom prst="rect">
            <a:avLst/>
          </a:prstGeom>
          <a:ln w="12700">
            <a:miter/>
          </a:ln>
        </p:spPr>
        <p:txBody>
          <a:bodyPr lIns="0" tIns="0" rIns="0" bIns="0">
            <a:spAutoFit/>
          </a:bodyPr>
          <a:lstStyle>
            <a:lvl1pPr lvl="0" algn="l" defTabSz="457200">
              <a:lnSpc>
                <a:spcPct val="120000"/>
              </a:lnSpc>
              <a:defRPr sz="6000" b="0">
                <a:latin typeface="腾讯体 W7"/>
                <a:ea typeface="腾讯体 W7"/>
              </a:defRPr>
            </a:lvl1pPr>
          </a:lstStyle>
          <a:p>
            <a:pPr defTabSz="228554">
              <a:defRPr/>
            </a:pPr>
            <a:r>
              <a:rPr lang="en-US" sz="3000" dirty="0" err="1">
                <a:solidFill>
                  <a:srgbClr val="000000"/>
                </a:solidFill>
                <a:latin typeface="TencentSans W3"/>
              </a:rPr>
              <a:t>EdgeOne</a:t>
            </a:r>
            <a:r>
              <a:rPr lang="en-US" sz="3000" dirty="0">
                <a:solidFill>
                  <a:srgbClr val="000000"/>
                </a:solidFill>
                <a:latin typeface="TencentSans W3"/>
              </a:rPr>
              <a:t> </a:t>
            </a:r>
            <a:r>
              <a:rPr lang="en-SG" sz="3000" dirty="0">
                <a:solidFill>
                  <a:srgbClr val="000000"/>
                </a:solidFill>
                <a:latin typeface="TencentSans W3"/>
              </a:rPr>
              <a:t>Platform Capacities</a:t>
            </a:r>
            <a:endParaRPr lang="zh-CN" altLang="en-US" sz="3000" dirty="0">
              <a:solidFill>
                <a:srgbClr val="000000"/>
              </a:solidFill>
              <a:latin typeface="TencentSans W3"/>
            </a:endParaRPr>
          </a:p>
        </p:txBody>
      </p:sp>
      <p:sp>
        <p:nvSpPr>
          <p:cNvPr id="2" name="灯片编号占位符 1"/>
          <p:cNvSpPr>
            <a:spLocks noGrp="1"/>
          </p:cNvSpPr>
          <p:nvPr>
            <p:ph type="sldNum" idx="10"/>
          </p:nvPr>
        </p:nvSpPr>
        <p:spPr>
          <a:xfrm>
            <a:off x="11685374" y="6540098"/>
            <a:ext cx="322182" cy="119362"/>
          </a:xfrm>
        </p:spPr>
        <p:txBody>
          <a:bodyPr/>
          <a:lstStyle/>
          <a:p>
            <a:pPr defTabSz="412709">
              <a:lnSpc>
                <a:spcPct val="100000"/>
              </a:lnSpc>
              <a:defRPr/>
            </a:pPr>
            <a:fld id="{DB9782ED-51A6-4247-A947-B48C29E10001}" type="slidenum">
              <a:rPr lang="en-US" b="1" kern="0">
                <a:solidFill>
                  <a:srgbClr val="000000">
                    <a:tint val="75000"/>
                  </a:srgbClr>
                </a:solidFill>
              </a:rPr>
              <a:pPr defTabSz="412709">
                <a:lnSpc>
                  <a:spcPct val="100000"/>
                </a:lnSpc>
                <a:defRPr/>
              </a:pPr>
              <a:t>6</a:t>
            </a:fld>
            <a:endParaRPr lang="zh-CN" altLang="en-US" b="1" kern="0">
              <a:solidFill>
                <a:srgbClr val="000000">
                  <a:tint val="75000"/>
                </a:srgbClr>
              </a:solidFill>
            </a:endParaRPr>
          </a:p>
        </p:txBody>
      </p:sp>
      <p:sp>
        <p:nvSpPr>
          <p:cNvPr id="4" name="六边形 3"/>
          <p:cNvSpPr/>
          <p:nvPr/>
        </p:nvSpPr>
        <p:spPr>
          <a:xfrm rot="19731383">
            <a:off x="739918" y="5212101"/>
            <a:ext cx="89459" cy="80403"/>
          </a:xfrm>
          <a:prstGeom prst="hexagon">
            <a:avLst/>
          </a:prstGeom>
          <a:solidFill>
            <a:srgbClr val="02D4EF"/>
          </a:solidFill>
          <a:ln w="12700">
            <a:solidFill>
              <a:srgbClr val="02D4EF"/>
            </a:solidFill>
            <a:prstDash val="solid"/>
            <a:miter/>
          </a:ln>
        </p:spPr>
        <p:txBody>
          <a:bodyPr anchor="ctr"/>
          <a:lstStyle/>
          <a:p>
            <a:pPr algn="ctr" defTabSz="412709">
              <a:lnSpc>
                <a:spcPct val="100000"/>
              </a:lnSpc>
              <a:defRPr/>
            </a:pPr>
            <a:endParaRPr lang="zh-CN" altLang="en-US" sz="1500" b="1" kern="0">
              <a:solidFill>
                <a:srgbClr val="FFFFFF"/>
              </a:solidFill>
              <a:latin typeface="Helvetica Neue"/>
            </a:endParaRPr>
          </a:p>
        </p:txBody>
      </p:sp>
      <p:sp>
        <p:nvSpPr>
          <p:cNvPr id="15" name="六边形 14"/>
          <p:cNvSpPr/>
          <p:nvPr/>
        </p:nvSpPr>
        <p:spPr>
          <a:xfrm rot="19731383">
            <a:off x="736570" y="5393043"/>
            <a:ext cx="89459" cy="80403"/>
          </a:xfrm>
          <a:prstGeom prst="hexagon">
            <a:avLst/>
          </a:prstGeom>
          <a:solidFill>
            <a:srgbClr val="FF8D0A"/>
          </a:solidFill>
          <a:ln w="12700">
            <a:solidFill>
              <a:srgbClr val="FF8D0A"/>
            </a:solidFill>
            <a:prstDash val="solid"/>
            <a:miter/>
          </a:ln>
        </p:spPr>
        <p:txBody>
          <a:bodyPr anchor="ctr"/>
          <a:lstStyle/>
          <a:p>
            <a:pPr algn="ctr" defTabSz="412709">
              <a:lnSpc>
                <a:spcPct val="100000"/>
              </a:lnSpc>
              <a:defRPr/>
            </a:pPr>
            <a:endParaRPr lang="zh-CN" altLang="en-US" sz="1500" b="1" kern="0">
              <a:solidFill>
                <a:srgbClr val="FFFFFF"/>
              </a:solidFill>
              <a:latin typeface="Helvetica Neue"/>
            </a:endParaRPr>
          </a:p>
        </p:txBody>
      </p:sp>
      <p:sp>
        <p:nvSpPr>
          <p:cNvPr id="16" name="六边形 15"/>
          <p:cNvSpPr/>
          <p:nvPr/>
        </p:nvSpPr>
        <p:spPr>
          <a:xfrm rot="19731383">
            <a:off x="736569" y="5564654"/>
            <a:ext cx="89459" cy="80403"/>
          </a:xfrm>
          <a:prstGeom prst="hexagon">
            <a:avLst/>
          </a:prstGeom>
          <a:solidFill>
            <a:srgbClr val="F46CF4"/>
          </a:solidFill>
          <a:ln w="12700">
            <a:solidFill>
              <a:srgbClr val="F46CF4"/>
            </a:solidFill>
            <a:prstDash val="solid"/>
            <a:miter/>
          </a:ln>
        </p:spPr>
        <p:txBody>
          <a:bodyPr anchor="ctr"/>
          <a:lstStyle/>
          <a:p>
            <a:pPr algn="ctr" defTabSz="412709">
              <a:lnSpc>
                <a:spcPct val="100000"/>
              </a:lnSpc>
              <a:defRPr/>
            </a:pPr>
            <a:endParaRPr lang="zh-CN" altLang="en-US" sz="1500" b="1" kern="0">
              <a:solidFill>
                <a:srgbClr val="FFFFFF"/>
              </a:solidFill>
              <a:latin typeface="Helvetica Neue"/>
            </a:endParaRPr>
          </a:p>
        </p:txBody>
      </p:sp>
      <p:sp>
        <p:nvSpPr>
          <p:cNvPr id="17" name="六边形 16"/>
          <p:cNvSpPr/>
          <p:nvPr/>
        </p:nvSpPr>
        <p:spPr>
          <a:xfrm rot="19731383">
            <a:off x="736569" y="5745596"/>
            <a:ext cx="89459" cy="80403"/>
          </a:xfrm>
          <a:prstGeom prst="hexagon">
            <a:avLst/>
          </a:prstGeom>
          <a:solidFill>
            <a:srgbClr val="31C574"/>
          </a:solidFill>
          <a:ln w="12700">
            <a:solidFill>
              <a:srgbClr val="31C574"/>
            </a:solidFill>
            <a:prstDash val="solid"/>
            <a:miter/>
          </a:ln>
        </p:spPr>
        <p:txBody>
          <a:bodyPr anchor="ctr"/>
          <a:lstStyle/>
          <a:p>
            <a:pPr algn="ctr" defTabSz="412709">
              <a:lnSpc>
                <a:spcPct val="100000"/>
              </a:lnSpc>
              <a:defRPr/>
            </a:pPr>
            <a:endParaRPr lang="zh-CN" altLang="en-US" sz="1500" b="1" kern="0">
              <a:solidFill>
                <a:srgbClr val="FFFFFF"/>
              </a:solidFill>
              <a:latin typeface="Helvetica Neue"/>
            </a:endParaRPr>
          </a:p>
        </p:txBody>
      </p:sp>
      <p:sp>
        <p:nvSpPr>
          <p:cNvPr id="18" name="六边形 17"/>
          <p:cNvSpPr/>
          <p:nvPr/>
        </p:nvSpPr>
        <p:spPr>
          <a:xfrm rot="19731383">
            <a:off x="739919" y="5941032"/>
            <a:ext cx="89459" cy="80403"/>
          </a:xfrm>
          <a:prstGeom prst="hexagon">
            <a:avLst/>
          </a:prstGeom>
          <a:solidFill>
            <a:srgbClr val="006EFE"/>
          </a:solidFill>
          <a:ln w="12700">
            <a:solidFill>
              <a:srgbClr val="006EFE"/>
            </a:solidFill>
            <a:prstDash val="solid"/>
            <a:miter/>
          </a:ln>
        </p:spPr>
        <p:txBody>
          <a:bodyPr anchor="ctr"/>
          <a:lstStyle/>
          <a:p>
            <a:pPr algn="ctr" defTabSz="412709">
              <a:lnSpc>
                <a:spcPct val="100000"/>
              </a:lnSpc>
              <a:defRPr/>
            </a:pPr>
            <a:endParaRPr lang="zh-CN" altLang="en-US" sz="1500" b="1" kern="0">
              <a:solidFill>
                <a:srgbClr val="FFFFFF"/>
              </a:solidFill>
              <a:latin typeface="Helvetica Neue"/>
            </a:endParaRPr>
          </a:p>
        </p:txBody>
      </p:sp>
      <p:sp>
        <p:nvSpPr>
          <p:cNvPr id="19" name="六边形 18"/>
          <p:cNvSpPr/>
          <p:nvPr/>
        </p:nvSpPr>
        <p:spPr>
          <a:xfrm rot="19731383">
            <a:off x="736569" y="6146591"/>
            <a:ext cx="89459" cy="80403"/>
          </a:xfrm>
          <a:prstGeom prst="hexagon">
            <a:avLst/>
          </a:prstGeom>
          <a:solidFill>
            <a:srgbClr val="C21510"/>
          </a:solidFill>
          <a:ln w="12700">
            <a:solidFill>
              <a:srgbClr val="C91A16"/>
            </a:solidFill>
            <a:prstDash val="solid"/>
            <a:miter/>
          </a:ln>
        </p:spPr>
        <p:txBody>
          <a:bodyPr anchor="ctr"/>
          <a:lstStyle/>
          <a:p>
            <a:pPr algn="ctr" defTabSz="412709">
              <a:lnSpc>
                <a:spcPct val="100000"/>
              </a:lnSpc>
              <a:defRPr/>
            </a:pPr>
            <a:endParaRPr lang="zh-CN" altLang="en-US" sz="1500" b="1" kern="0">
              <a:solidFill>
                <a:srgbClr val="FFFFFF"/>
              </a:solidFill>
              <a:latin typeface="Helvetica Neue"/>
            </a:endParaRPr>
          </a:p>
        </p:txBody>
      </p:sp>
      <p:sp>
        <p:nvSpPr>
          <p:cNvPr id="20" name="六边形 19"/>
          <p:cNvSpPr/>
          <p:nvPr/>
        </p:nvSpPr>
        <p:spPr>
          <a:xfrm rot="19731383">
            <a:off x="736568" y="6342028"/>
            <a:ext cx="89459" cy="80403"/>
          </a:xfrm>
          <a:prstGeom prst="hexagon">
            <a:avLst/>
          </a:prstGeom>
          <a:solidFill>
            <a:srgbClr val="7B37D7"/>
          </a:solidFill>
          <a:ln w="12700">
            <a:solidFill>
              <a:srgbClr val="7B37D7"/>
            </a:solidFill>
            <a:prstDash val="solid"/>
            <a:miter/>
          </a:ln>
        </p:spPr>
        <p:txBody>
          <a:bodyPr anchor="ctr"/>
          <a:lstStyle/>
          <a:p>
            <a:pPr algn="ctr" defTabSz="412709">
              <a:lnSpc>
                <a:spcPct val="100000"/>
              </a:lnSpc>
              <a:defRPr/>
            </a:pPr>
            <a:endParaRPr lang="zh-CN" altLang="en-US" sz="1500" b="1" kern="0">
              <a:solidFill>
                <a:srgbClr val="FFFFFF"/>
              </a:solidFill>
              <a:latin typeface="Helvetica Neue"/>
            </a:endParaRPr>
          </a:p>
        </p:txBody>
      </p:sp>
      <p:sp>
        <p:nvSpPr>
          <p:cNvPr id="11" name="文本框 10"/>
          <p:cNvSpPr txBox="1"/>
          <p:nvPr/>
        </p:nvSpPr>
        <p:spPr>
          <a:xfrm>
            <a:off x="673246" y="5112964"/>
            <a:ext cx="815191" cy="246189"/>
          </a:xfrm>
          <a:prstGeom prst="rect">
            <a:avLst/>
          </a:prstGeom>
          <a:noFill/>
        </p:spPr>
        <p:txBody>
          <a:bodyPr wrap="square">
            <a:spAutoFit/>
          </a:bodyPr>
          <a:lstStyle/>
          <a:p>
            <a:pPr algn="ctr" defTabSz="412709">
              <a:lnSpc>
                <a:spcPct val="100000"/>
              </a:lnSpc>
              <a:defRPr/>
            </a:pPr>
            <a:r>
              <a:rPr lang="en-US" sz="1000" kern="0" dirty="0">
                <a:solidFill>
                  <a:srgbClr val="E7E6E6">
                    <a:lumMod val="25000"/>
                  </a:srgbClr>
                </a:solidFill>
                <a:latin typeface="Times New Roman"/>
                <a:ea typeface="TencentSans W3"/>
              </a:rPr>
              <a:t>China</a:t>
            </a:r>
            <a:endParaRPr lang="zh-CN" altLang="en-US" sz="1000" kern="0" dirty="0">
              <a:solidFill>
                <a:srgbClr val="E7E6E6">
                  <a:lumMod val="25000"/>
                </a:srgbClr>
              </a:solidFill>
              <a:latin typeface="Times New Roman"/>
              <a:ea typeface="TencentSans W3"/>
            </a:endParaRPr>
          </a:p>
        </p:txBody>
      </p:sp>
      <p:sp>
        <p:nvSpPr>
          <p:cNvPr id="24" name="文本框 23"/>
          <p:cNvSpPr txBox="1"/>
          <p:nvPr/>
        </p:nvSpPr>
        <p:spPr>
          <a:xfrm>
            <a:off x="781296" y="5863201"/>
            <a:ext cx="1084098" cy="246189"/>
          </a:xfrm>
          <a:prstGeom prst="rect">
            <a:avLst/>
          </a:prstGeom>
          <a:noFill/>
        </p:spPr>
        <p:txBody>
          <a:bodyPr wrap="square">
            <a:spAutoFit/>
          </a:bodyPr>
          <a:lstStyle/>
          <a:p>
            <a:pPr algn="ctr" defTabSz="412709">
              <a:lnSpc>
                <a:spcPct val="100000"/>
              </a:lnSpc>
              <a:defRPr/>
            </a:pPr>
            <a:r>
              <a:rPr lang="en-US" sz="1000" kern="0">
                <a:solidFill>
                  <a:srgbClr val="E7E6E6">
                    <a:lumMod val="25000"/>
                  </a:srgbClr>
                </a:solidFill>
                <a:latin typeface="Times New Roman"/>
                <a:ea typeface="TencentSans W3"/>
              </a:rPr>
              <a:t>North America</a:t>
            </a:r>
            <a:endParaRPr lang="zh-CN" altLang="en-US" sz="1000" kern="0">
              <a:solidFill>
                <a:srgbClr val="E7E6E6">
                  <a:lumMod val="25000"/>
                </a:srgbClr>
              </a:solidFill>
              <a:latin typeface="Times New Roman"/>
              <a:ea typeface="TencentSans W3"/>
            </a:endParaRPr>
          </a:p>
        </p:txBody>
      </p:sp>
      <p:sp>
        <p:nvSpPr>
          <p:cNvPr id="25" name="文本框 24"/>
          <p:cNvSpPr txBox="1"/>
          <p:nvPr/>
        </p:nvSpPr>
        <p:spPr>
          <a:xfrm>
            <a:off x="499735" y="5298966"/>
            <a:ext cx="1084098" cy="246189"/>
          </a:xfrm>
          <a:prstGeom prst="rect">
            <a:avLst/>
          </a:prstGeom>
          <a:noFill/>
        </p:spPr>
        <p:txBody>
          <a:bodyPr wrap="square">
            <a:spAutoFit/>
          </a:bodyPr>
          <a:lstStyle/>
          <a:p>
            <a:pPr algn="ctr" defTabSz="412709">
              <a:lnSpc>
                <a:spcPct val="100000"/>
              </a:lnSpc>
              <a:defRPr/>
            </a:pPr>
            <a:r>
              <a:rPr lang="en-US" sz="1000" kern="0">
                <a:solidFill>
                  <a:srgbClr val="E7E6E6">
                    <a:lumMod val="25000"/>
                  </a:srgbClr>
                </a:solidFill>
                <a:latin typeface="Times New Roman"/>
                <a:ea typeface="TencentSans W3"/>
              </a:rPr>
              <a:t>Asia</a:t>
            </a:r>
            <a:endParaRPr lang="zh-CN" altLang="en-US" sz="1000" kern="0">
              <a:solidFill>
                <a:srgbClr val="E7E6E6">
                  <a:lumMod val="25000"/>
                </a:srgbClr>
              </a:solidFill>
              <a:latin typeface="Times New Roman"/>
              <a:ea typeface="TencentSans W3"/>
            </a:endParaRPr>
          </a:p>
        </p:txBody>
      </p:sp>
      <p:sp>
        <p:nvSpPr>
          <p:cNvPr id="26" name="文本框 25"/>
          <p:cNvSpPr txBox="1"/>
          <p:nvPr/>
        </p:nvSpPr>
        <p:spPr>
          <a:xfrm>
            <a:off x="572497" y="5487551"/>
            <a:ext cx="1084098" cy="246189"/>
          </a:xfrm>
          <a:prstGeom prst="rect">
            <a:avLst/>
          </a:prstGeom>
          <a:noFill/>
        </p:spPr>
        <p:txBody>
          <a:bodyPr wrap="square">
            <a:spAutoFit/>
          </a:bodyPr>
          <a:lstStyle/>
          <a:p>
            <a:pPr algn="ctr" defTabSz="412709">
              <a:lnSpc>
                <a:spcPct val="100000"/>
              </a:lnSpc>
              <a:defRPr/>
            </a:pPr>
            <a:r>
              <a:rPr lang="en-US" sz="1000" kern="0">
                <a:solidFill>
                  <a:srgbClr val="E7E6E6">
                    <a:lumMod val="25000"/>
                  </a:srgbClr>
                </a:solidFill>
                <a:latin typeface="Times New Roman"/>
                <a:ea typeface="TencentSans W3"/>
              </a:rPr>
              <a:t>Europe</a:t>
            </a:r>
            <a:endParaRPr lang="zh-CN" altLang="en-US" sz="1000" kern="0">
              <a:solidFill>
                <a:srgbClr val="E7E6E6">
                  <a:lumMod val="25000"/>
                </a:srgbClr>
              </a:solidFill>
              <a:latin typeface="Times New Roman"/>
              <a:ea typeface="TencentSans W3"/>
            </a:endParaRPr>
          </a:p>
        </p:txBody>
      </p:sp>
      <p:sp>
        <p:nvSpPr>
          <p:cNvPr id="27" name="文本框 26"/>
          <p:cNvSpPr txBox="1"/>
          <p:nvPr/>
        </p:nvSpPr>
        <p:spPr>
          <a:xfrm>
            <a:off x="545443" y="5658670"/>
            <a:ext cx="1084098" cy="246189"/>
          </a:xfrm>
          <a:prstGeom prst="rect">
            <a:avLst/>
          </a:prstGeom>
          <a:noFill/>
        </p:spPr>
        <p:txBody>
          <a:bodyPr wrap="square">
            <a:spAutoFit/>
          </a:bodyPr>
          <a:lstStyle/>
          <a:p>
            <a:pPr algn="ctr" defTabSz="412709">
              <a:lnSpc>
                <a:spcPct val="100000"/>
              </a:lnSpc>
              <a:defRPr/>
            </a:pPr>
            <a:r>
              <a:rPr lang="en-US" sz="1000" kern="0">
                <a:solidFill>
                  <a:srgbClr val="E7E6E6">
                    <a:lumMod val="25000"/>
                  </a:srgbClr>
                </a:solidFill>
                <a:latin typeface="Times New Roman"/>
                <a:ea typeface="TencentSans W3"/>
              </a:rPr>
              <a:t>Africa</a:t>
            </a:r>
            <a:endParaRPr lang="zh-CN" altLang="en-US" sz="1000" kern="0">
              <a:solidFill>
                <a:srgbClr val="E7E6E6">
                  <a:lumMod val="25000"/>
                </a:srgbClr>
              </a:solidFill>
              <a:latin typeface="Times New Roman"/>
              <a:ea typeface="TencentSans W3"/>
            </a:endParaRPr>
          </a:p>
        </p:txBody>
      </p:sp>
      <p:sp>
        <p:nvSpPr>
          <p:cNvPr id="28" name="文本框 27"/>
          <p:cNvSpPr txBox="1"/>
          <p:nvPr/>
        </p:nvSpPr>
        <p:spPr>
          <a:xfrm>
            <a:off x="603583" y="6244830"/>
            <a:ext cx="1084098" cy="246189"/>
          </a:xfrm>
          <a:prstGeom prst="rect">
            <a:avLst/>
          </a:prstGeom>
          <a:noFill/>
        </p:spPr>
        <p:txBody>
          <a:bodyPr wrap="square">
            <a:spAutoFit/>
          </a:bodyPr>
          <a:lstStyle/>
          <a:p>
            <a:pPr algn="ctr" defTabSz="412709">
              <a:lnSpc>
                <a:spcPct val="100000"/>
              </a:lnSpc>
              <a:defRPr/>
            </a:pPr>
            <a:r>
              <a:rPr lang="en-US" sz="1000" kern="0">
                <a:solidFill>
                  <a:srgbClr val="E7E6E6">
                    <a:lumMod val="25000"/>
                  </a:srgbClr>
                </a:solidFill>
                <a:latin typeface="Times New Roman"/>
                <a:ea typeface="TencentSans W3"/>
              </a:rPr>
              <a:t>Oceania</a:t>
            </a:r>
            <a:endParaRPr lang="zh-CN" altLang="en-US" sz="1000" kern="0">
              <a:solidFill>
                <a:srgbClr val="E7E6E6">
                  <a:lumMod val="25000"/>
                </a:srgbClr>
              </a:solidFill>
              <a:latin typeface="Times New Roman"/>
              <a:ea typeface="TencentSans W3"/>
            </a:endParaRPr>
          </a:p>
        </p:txBody>
      </p:sp>
      <p:sp>
        <p:nvSpPr>
          <p:cNvPr id="29" name="文本框 28"/>
          <p:cNvSpPr txBox="1"/>
          <p:nvPr/>
        </p:nvSpPr>
        <p:spPr>
          <a:xfrm>
            <a:off x="781295" y="6044805"/>
            <a:ext cx="1084098" cy="246189"/>
          </a:xfrm>
          <a:prstGeom prst="rect">
            <a:avLst/>
          </a:prstGeom>
          <a:noFill/>
        </p:spPr>
        <p:txBody>
          <a:bodyPr wrap="square">
            <a:spAutoFit/>
          </a:bodyPr>
          <a:lstStyle/>
          <a:p>
            <a:pPr algn="ctr" defTabSz="412709">
              <a:lnSpc>
                <a:spcPct val="100000"/>
              </a:lnSpc>
              <a:defRPr/>
            </a:pPr>
            <a:r>
              <a:rPr lang="en-US" sz="1000" kern="0">
                <a:solidFill>
                  <a:srgbClr val="E7E6E6">
                    <a:lumMod val="25000"/>
                  </a:srgbClr>
                </a:solidFill>
                <a:latin typeface="Times New Roman"/>
                <a:ea typeface="TencentSans W3"/>
              </a:rPr>
              <a:t>South America</a:t>
            </a:r>
            <a:endParaRPr lang="zh-CN" altLang="en-US" sz="1000" kern="0">
              <a:solidFill>
                <a:srgbClr val="E7E6E6">
                  <a:lumMod val="25000"/>
                </a:srgbClr>
              </a:solidFill>
              <a:latin typeface="Times New Roman"/>
              <a:ea typeface="TencentSans W3"/>
            </a:endParaRPr>
          </a:p>
        </p:txBody>
      </p:sp>
      <p:sp>
        <p:nvSpPr>
          <p:cNvPr id="30" name="文本框 7">
            <a:extLst>
              <a:ext uri="{FF2B5EF4-FFF2-40B4-BE49-F238E27FC236}">
                <a16:creationId xmlns:a16="http://schemas.microsoft.com/office/drawing/2014/main" id="{8E105E63-DD7C-4333-A016-F485C30DFF51}"/>
              </a:ext>
            </a:extLst>
          </p:cNvPr>
          <p:cNvSpPr txBox="1"/>
          <p:nvPr/>
        </p:nvSpPr>
        <p:spPr>
          <a:xfrm>
            <a:off x="-90423" y="3760966"/>
            <a:ext cx="4647194" cy="841132"/>
          </a:xfrm>
          <a:prstGeom prst="rect">
            <a:avLst/>
          </a:prstGeom>
          <a:noFill/>
          <a:ln>
            <a:noFill/>
          </a:ln>
        </p:spPr>
        <p:txBody>
          <a:bodyPr vert="horz" wrap="square" lIns="50786" tIns="50786" rIns="50786" bIns="50786" numCol="1" spcCol="38100" anchor="ctr">
            <a:spAutoFit/>
          </a:bodyPr>
          <a:lstStyle/>
          <a:p>
            <a:pPr algn="ctr" defTabSz="825417">
              <a:lnSpc>
                <a:spcPct val="100000"/>
              </a:lnSpc>
              <a:defRPr/>
            </a:pPr>
            <a:r>
              <a:rPr lang="en-US" sz="2400" b="1" kern="0" dirty="0">
                <a:solidFill>
                  <a:srgbClr val="000000"/>
                </a:solidFill>
                <a:latin typeface="Times New Roman"/>
                <a:ea typeface="Times New Roman"/>
              </a:rPr>
              <a:t>70+ </a:t>
            </a:r>
          </a:p>
          <a:p>
            <a:pPr algn="ctr" defTabSz="412709">
              <a:lnSpc>
                <a:spcPct val="100000"/>
              </a:lnSpc>
              <a:defRPr/>
            </a:pPr>
            <a:r>
              <a:rPr lang="en-US" sz="2400" b="1" kern="0" dirty="0">
                <a:solidFill>
                  <a:srgbClr val="000000"/>
                </a:solidFill>
                <a:latin typeface="Times New Roman"/>
                <a:ea typeface="Times New Roman"/>
              </a:rPr>
              <a:t>Countries/Regions</a:t>
            </a:r>
          </a:p>
        </p:txBody>
      </p:sp>
      <p:sp>
        <p:nvSpPr>
          <p:cNvPr id="31" name="文本框 8">
            <a:extLst>
              <a:ext uri="{FF2B5EF4-FFF2-40B4-BE49-F238E27FC236}">
                <a16:creationId xmlns:a16="http://schemas.microsoft.com/office/drawing/2014/main" id="{00FFE883-3959-4563-A1C0-715184C06318}"/>
              </a:ext>
            </a:extLst>
          </p:cNvPr>
          <p:cNvSpPr txBox="1"/>
          <p:nvPr/>
        </p:nvSpPr>
        <p:spPr>
          <a:xfrm>
            <a:off x="292495" y="1321323"/>
            <a:ext cx="3451596" cy="841132"/>
          </a:xfrm>
          <a:prstGeom prst="rect">
            <a:avLst/>
          </a:prstGeom>
          <a:noFill/>
          <a:ln>
            <a:noFill/>
          </a:ln>
        </p:spPr>
        <p:txBody>
          <a:bodyPr vert="horz" wrap="square" lIns="50786" tIns="50786" rIns="50786" bIns="50786" numCol="1" spcCol="38100" anchor="ctr">
            <a:spAutoFit/>
          </a:bodyPr>
          <a:lstStyle/>
          <a:p>
            <a:pPr algn="ctr" defTabSz="825417">
              <a:lnSpc>
                <a:spcPct val="100000"/>
              </a:lnSpc>
              <a:defRPr/>
            </a:pPr>
            <a:r>
              <a:rPr lang="en-US" sz="2400" b="1" kern="0" dirty="0">
                <a:solidFill>
                  <a:srgbClr val="000000"/>
                </a:solidFill>
                <a:latin typeface="Times New Roman"/>
                <a:ea typeface="Times New Roman"/>
              </a:rPr>
              <a:t>2800+ </a:t>
            </a:r>
          </a:p>
          <a:p>
            <a:pPr algn="ctr" defTabSz="825417">
              <a:lnSpc>
                <a:spcPct val="100000"/>
              </a:lnSpc>
              <a:defRPr/>
            </a:pPr>
            <a:r>
              <a:rPr lang="en-US" sz="2400" b="1" kern="0" dirty="0">
                <a:solidFill>
                  <a:srgbClr val="000000"/>
                </a:solidFill>
                <a:latin typeface="Times New Roman"/>
                <a:ea typeface="Times New Roman"/>
              </a:rPr>
              <a:t>Edge Nodes</a:t>
            </a:r>
          </a:p>
        </p:txBody>
      </p:sp>
      <p:sp>
        <p:nvSpPr>
          <p:cNvPr id="32" name="文本框 9">
            <a:extLst>
              <a:ext uri="{FF2B5EF4-FFF2-40B4-BE49-F238E27FC236}">
                <a16:creationId xmlns:a16="http://schemas.microsoft.com/office/drawing/2014/main" id="{DDD94751-8755-4729-B858-6DC5F910F8E8}"/>
              </a:ext>
            </a:extLst>
          </p:cNvPr>
          <p:cNvSpPr txBox="1"/>
          <p:nvPr/>
        </p:nvSpPr>
        <p:spPr>
          <a:xfrm>
            <a:off x="8131600" y="3899577"/>
            <a:ext cx="3451596" cy="841132"/>
          </a:xfrm>
          <a:prstGeom prst="rect">
            <a:avLst/>
          </a:prstGeom>
          <a:noFill/>
          <a:ln>
            <a:noFill/>
          </a:ln>
        </p:spPr>
        <p:txBody>
          <a:bodyPr vert="horz" wrap="square" lIns="50786" tIns="50786" rIns="50786" bIns="50786" numCol="1" spcCol="38100" anchor="ctr">
            <a:spAutoFit/>
          </a:bodyPr>
          <a:lstStyle/>
          <a:p>
            <a:pPr algn="ctr" defTabSz="825417">
              <a:lnSpc>
                <a:spcPct val="100000"/>
              </a:lnSpc>
              <a:defRPr/>
            </a:pPr>
            <a:r>
              <a:rPr lang="en-US" sz="2400" b="1" kern="0" dirty="0">
                <a:solidFill>
                  <a:srgbClr val="000000"/>
                </a:solidFill>
                <a:latin typeface="Times New Roman"/>
                <a:ea typeface="Times New Roman"/>
              </a:rPr>
              <a:t>160T+ </a:t>
            </a:r>
          </a:p>
          <a:p>
            <a:pPr algn="ctr" defTabSz="825417">
              <a:lnSpc>
                <a:spcPct val="100000"/>
              </a:lnSpc>
              <a:defRPr/>
            </a:pPr>
            <a:r>
              <a:rPr lang="en-US" sz="2400" b="1" kern="0" dirty="0">
                <a:solidFill>
                  <a:srgbClr val="000000"/>
                </a:solidFill>
                <a:latin typeface="Times New Roman"/>
                <a:ea typeface="Times New Roman"/>
              </a:rPr>
              <a:t>Reserved Bandwidth</a:t>
            </a:r>
            <a:endParaRPr lang="ea" sz="2400" b="1" kern="0" dirty="0">
              <a:solidFill>
                <a:srgbClr val="000000"/>
              </a:solidFill>
              <a:latin typeface="Helvetica Neue"/>
            </a:endParaRPr>
          </a:p>
        </p:txBody>
      </p:sp>
      <p:sp>
        <p:nvSpPr>
          <p:cNvPr id="33" name="文本框 4">
            <a:extLst>
              <a:ext uri="{FF2B5EF4-FFF2-40B4-BE49-F238E27FC236}">
                <a16:creationId xmlns:a16="http://schemas.microsoft.com/office/drawing/2014/main" id="{309DEB4B-B036-489A-8F26-3BF154183BA7}"/>
              </a:ext>
            </a:extLst>
          </p:cNvPr>
          <p:cNvSpPr txBox="1"/>
          <p:nvPr/>
        </p:nvSpPr>
        <p:spPr>
          <a:xfrm>
            <a:off x="3953402" y="3968422"/>
            <a:ext cx="3768378" cy="841132"/>
          </a:xfrm>
          <a:prstGeom prst="rect">
            <a:avLst/>
          </a:prstGeom>
          <a:noFill/>
          <a:ln>
            <a:noFill/>
          </a:ln>
        </p:spPr>
        <p:txBody>
          <a:bodyPr vert="horz" wrap="square" lIns="50786" tIns="50786" rIns="50786" bIns="50786" numCol="1" spcCol="38100" anchor="ctr">
            <a:spAutoFit/>
          </a:bodyPr>
          <a:lstStyle/>
          <a:p>
            <a:pPr algn="ctr" defTabSz="825417">
              <a:lnSpc>
                <a:spcPct val="100000"/>
              </a:lnSpc>
              <a:defRPr/>
            </a:pPr>
            <a:r>
              <a:rPr lang="en-US" sz="2400" b="1" kern="0" dirty="0">
                <a:solidFill>
                  <a:srgbClr val="000000"/>
                </a:solidFill>
                <a:latin typeface="Times New Roman"/>
                <a:ea typeface="Times New Roman"/>
              </a:rPr>
              <a:t>Average Daily Requests</a:t>
            </a:r>
          </a:p>
          <a:p>
            <a:pPr algn="ctr" defTabSz="825417">
              <a:lnSpc>
                <a:spcPct val="100000"/>
              </a:lnSpc>
              <a:defRPr/>
            </a:pPr>
            <a:r>
              <a:rPr lang="en-US" sz="2400" b="1" kern="0" dirty="0">
                <a:solidFill>
                  <a:srgbClr val="000000"/>
                </a:solidFill>
                <a:latin typeface="Times New Roman"/>
                <a:ea typeface="Times New Roman"/>
              </a:rPr>
              <a:t>2 trillion+</a:t>
            </a:r>
          </a:p>
        </p:txBody>
      </p:sp>
      <p:sp>
        <p:nvSpPr>
          <p:cNvPr id="34" name="文本框 5">
            <a:extLst>
              <a:ext uri="{FF2B5EF4-FFF2-40B4-BE49-F238E27FC236}">
                <a16:creationId xmlns:a16="http://schemas.microsoft.com/office/drawing/2014/main" id="{353FD48A-7155-46FF-9F1C-0C40BA00A38D}"/>
              </a:ext>
            </a:extLst>
          </p:cNvPr>
          <p:cNvSpPr txBox="1"/>
          <p:nvPr/>
        </p:nvSpPr>
        <p:spPr>
          <a:xfrm>
            <a:off x="8226642" y="1574308"/>
            <a:ext cx="3451596" cy="841132"/>
          </a:xfrm>
          <a:prstGeom prst="rect">
            <a:avLst/>
          </a:prstGeom>
          <a:noFill/>
          <a:ln>
            <a:noFill/>
          </a:ln>
        </p:spPr>
        <p:txBody>
          <a:bodyPr vert="horz" wrap="square" lIns="50786" tIns="50786" rIns="50786" bIns="50786" numCol="1" spcCol="38100" anchor="ctr">
            <a:spAutoFit/>
          </a:bodyPr>
          <a:lstStyle/>
          <a:p>
            <a:pPr algn="ctr" defTabSz="825417">
              <a:lnSpc>
                <a:spcPct val="100000"/>
              </a:lnSpc>
              <a:defRPr/>
            </a:pPr>
            <a:r>
              <a:rPr lang="en-US" sz="2400" b="1" kern="0" dirty="0">
                <a:solidFill>
                  <a:srgbClr val="000000"/>
                </a:solidFill>
                <a:latin typeface="Times New Roman"/>
                <a:ea typeface="Times New Roman"/>
              </a:rPr>
              <a:t>Peak </a:t>
            </a:r>
            <a:r>
              <a:rPr lang="en-US" altLang="zh-CN" sz="2400" b="1" kern="0" dirty="0">
                <a:solidFill>
                  <a:srgbClr val="000000"/>
                </a:solidFill>
                <a:latin typeface="Times New Roman"/>
                <a:ea typeface="Times New Roman"/>
              </a:rPr>
              <a:t>QPS</a:t>
            </a:r>
            <a:r>
              <a:rPr lang="en-US" sz="2400" b="1" kern="0" dirty="0">
                <a:solidFill>
                  <a:srgbClr val="000000"/>
                </a:solidFill>
                <a:latin typeface="Times New Roman"/>
                <a:ea typeface="Times New Roman"/>
              </a:rPr>
              <a:t> </a:t>
            </a:r>
          </a:p>
          <a:p>
            <a:pPr algn="ctr" defTabSz="825417">
              <a:lnSpc>
                <a:spcPct val="100000"/>
              </a:lnSpc>
              <a:defRPr/>
            </a:pPr>
            <a:r>
              <a:rPr lang="en-US" sz="2400" b="1" kern="0" dirty="0">
                <a:solidFill>
                  <a:srgbClr val="000000"/>
                </a:solidFill>
                <a:latin typeface="Times New Roman"/>
                <a:ea typeface="Times New Roman"/>
              </a:rPr>
              <a:t>30 mil+</a:t>
            </a:r>
          </a:p>
        </p:txBody>
      </p:sp>
      <p:sp>
        <p:nvSpPr>
          <p:cNvPr id="35" name="文本框 6">
            <a:extLst>
              <a:ext uri="{FF2B5EF4-FFF2-40B4-BE49-F238E27FC236}">
                <a16:creationId xmlns:a16="http://schemas.microsoft.com/office/drawing/2014/main" id="{3D493934-302A-4A8A-B513-C35C6A9AC401}"/>
              </a:ext>
            </a:extLst>
          </p:cNvPr>
          <p:cNvSpPr txBox="1"/>
          <p:nvPr/>
        </p:nvSpPr>
        <p:spPr>
          <a:xfrm>
            <a:off x="3951331" y="1430485"/>
            <a:ext cx="4799350" cy="1210416"/>
          </a:xfrm>
          <a:prstGeom prst="rect">
            <a:avLst/>
          </a:prstGeom>
          <a:noFill/>
          <a:ln>
            <a:noFill/>
          </a:ln>
        </p:spPr>
        <p:txBody>
          <a:bodyPr vert="horz" wrap="square" lIns="50786" tIns="50786" rIns="50786" bIns="50786" numCol="1" spcCol="38100" anchor="ctr">
            <a:spAutoFit/>
          </a:bodyPr>
          <a:lstStyle/>
          <a:p>
            <a:pPr algn="ctr" defTabSz="825417">
              <a:lnSpc>
                <a:spcPct val="100000"/>
              </a:lnSpc>
              <a:defRPr/>
            </a:pPr>
            <a:r>
              <a:rPr lang="en-US" sz="2400" b="1" kern="0" dirty="0">
                <a:solidFill>
                  <a:srgbClr val="000000"/>
                </a:solidFill>
                <a:latin typeface="Times New Roman"/>
                <a:ea typeface="Times New Roman"/>
              </a:rPr>
              <a:t>Daily Mitigation of malicious requests</a:t>
            </a:r>
          </a:p>
          <a:p>
            <a:pPr algn="ctr" defTabSz="825417">
              <a:lnSpc>
                <a:spcPct val="100000"/>
              </a:lnSpc>
              <a:defRPr/>
            </a:pPr>
            <a:r>
              <a:rPr lang="en-US" sz="2400" b="1" kern="0" dirty="0">
                <a:solidFill>
                  <a:srgbClr val="000000"/>
                </a:solidFill>
                <a:latin typeface="Times New Roman"/>
                <a:ea typeface="Times New Roman"/>
              </a:rPr>
              <a:t>20 mil+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5" name="组合 414"/>
          <p:cNvGrpSpPr/>
          <p:nvPr/>
        </p:nvGrpSpPr>
        <p:grpSpPr>
          <a:xfrm>
            <a:off x="4682038" y="1381840"/>
            <a:ext cx="6134161" cy="4406474"/>
            <a:chOff x="7688" y="1990"/>
            <a:chExt cx="8197" cy="6687"/>
          </a:xfrm>
        </p:grpSpPr>
        <p:sp>
          <p:nvSpPr>
            <p:cNvPr id="72" name="矩形"/>
            <p:cNvSpPr/>
            <p:nvPr/>
          </p:nvSpPr>
          <p:spPr>
            <a:xfrm>
              <a:off x="7688" y="1990"/>
              <a:ext cx="8197" cy="6687"/>
            </a:xfrm>
            <a:prstGeom prst="rect">
              <a:avLst/>
            </a:prstGeom>
            <a:solidFill>
              <a:srgbClr val="DFE7FB"/>
            </a:solidFill>
            <a:ln w="12700">
              <a:miter/>
            </a:ln>
          </p:spPr>
          <p:txBody>
            <a:bodyPr lIns="25397" tIns="25397" rIns="25397" bIns="25397" anchor="ctr"/>
            <a:lstStyle/>
            <a:p>
              <a:endParaRPr lang="zh-CN" sz="1600">
                <a:ea typeface="TencentSans W3"/>
              </a:endParaRPr>
            </a:p>
          </p:txBody>
        </p:sp>
        <p:sp>
          <p:nvSpPr>
            <p:cNvPr id="73" name="文本框 72"/>
            <p:cNvSpPr txBox="1"/>
            <p:nvPr/>
          </p:nvSpPr>
          <p:spPr>
            <a:xfrm>
              <a:off x="10448" y="2238"/>
              <a:ext cx="3022" cy="549"/>
            </a:xfrm>
            <a:prstGeom prst="rect">
              <a:avLst/>
            </a:prstGeom>
            <a:noFill/>
            <a:ln>
              <a:noFill/>
            </a:ln>
          </p:spPr>
          <p:txBody>
            <a:bodyPr vert="horz" wrap="none" lIns="50793" tIns="50793" rIns="50793" bIns="50793" numCol="1" spcCol="38100" anchor="ctr"/>
            <a:lstStyle/>
            <a:p>
              <a:pPr algn="ctr" defTabSz="812800"/>
              <a:r>
                <a:rPr lang="en-US" sz="1600">
                  <a:solidFill>
                    <a:srgbClr val="0060FF"/>
                  </a:solidFill>
                  <a:latin typeface="TencentSans W3"/>
                  <a:ea typeface="TencentSans W3"/>
                </a:rPr>
                <a:t>EdgeOne</a:t>
              </a:r>
              <a:r>
                <a:rPr lang="zh-CN" sz="1600">
                  <a:solidFill>
                    <a:srgbClr val="0060FF"/>
                  </a:solidFill>
                  <a:latin typeface="TencentSans W3"/>
                  <a:ea typeface="TencentSans W3"/>
                </a:rPr>
                <a:t> </a:t>
              </a:r>
              <a:r>
                <a:rPr lang="en-US" sz="1600">
                  <a:solidFill>
                    <a:srgbClr val="0060FF"/>
                  </a:solidFill>
                  <a:latin typeface="TencentSans W3"/>
                  <a:ea typeface="TencentSans W3"/>
                </a:rPr>
                <a:t>Nodes</a:t>
              </a:r>
              <a:endParaRPr lang="ea"/>
            </a:p>
          </p:txBody>
        </p:sp>
        <p:grpSp>
          <p:nvGrpSpPr>
            <p:cNvPr id="119" name="组合 118"/>
            <p:cNvGrpSpPr/>
            <p:nvPr/>
          </p:nvGrpSpPr>
          <p:grpSpPr>
            <a:xfrm>
              <a:off x="8011" y="3501"/>
              <a:ext cx="2011" cy="4526"/>
              <a:chOff x="5573" y="4077"/>
              <a:chExt cx="1842" cy="4152"/>
            </a:xfrm>
          </p:grpSpPr>
          <p:sp>
            <p:nvSpPr>
              <p:cNvPr id="120" name="设备接入平台"/>
              <p:cNvSpPr/>
              <p:nvPr/>
            </p:nvSpPr>
            <p:spPr>
              <a:xfrm>
                <a:off x="5574" y="4077"/>
                <a:ext cx="1823" cy="4152"/>
              </a:xfrm>
              <a:prstGeom prst="roundRect">
                <a:avLst>
                  <a:gd name="adj" fmla="val 0"/>
                </a:avLst>
              </a:prstGeom>
              <a:solidFill>
                <a:srgbClr val="B7D2FF"/>
              </a:solidFill>
              <a:ln>
                <a:noFill/>
              </a:ln>
            </p:spPr>
            <p:txBody>
              <a:bodyPr lIns="0" tIns="0" rIns="0" bIns="0" anchor="ctr"/>
              <a:lstStyle>
                <a:lvl1pPr lvl="0" defTabSz="1828800">
                  <a:spcBef>
                    <a:spcPts val="2000"/>
                  </a:spcBef>
                  <a:defRPr sz="2000" b="0">
                    <a:solidFill>
                      <a:srgbClr val="FEFDFF"/>
                    </a:solidFill>
                    <a:latin typeface="PingFang SC Regular"/>
                    <a:ea typeface="PingFang SC Regular"/>
                  </a:defRPr>
                </a:lvl1pPr>
              </a:lstStyle>
              <a:p>
                <a:endParaRPr lang="zh-CN" sz="900">
                  <a:latin typeface="TencentSans W3"/>
                  <a:ea typeface="TencentSans W3"/>
                </a:endParaRPr>
              </a:p>
            </p:txBody>
          </p:sp>
          <p:grpSp>
            <p:nvGrpSpPr>
              <p:cNvPr id="121" name="组合 120"/>
              <p:cNvGrpSpPr/>
              <p:nvPr/>
            </p:nvGrpSpPr>
            <p:grpSpPr>
              <a:xfrm>
                <a:off x="5573" y="4658"/>
                <a:ext cx="1842" cy="3237"/>
                <a:chOff x="5573" y="4658"/>
                <a:chExt cx="1842" cy="3237"/>
              </a:xfrm>
            </p:grpSpPr>
            <p:grpSp>
              <p:nvGrpSpPr>
                <p:cNvPr id="122" name="组合 121"/>
                <p:cNvGrpSpPr/>
                <p:nvPr/>
              </p:nvGrpSpPr>
              <p:grpSpPr>
                <a:xfrm>
                  <a:off x="5613" y="4658"/>
                  <a:ext cx="1802" cy="682"/>
                  <a:chOff x="15514" y="4061"/>
                  <a:chExt cx="1802" cy="682"/>
                </a:xfrm>
              </p:grpSpPr>
              <p:sp>
                <p:nvSpPr>
                  <p:cNvPr id="149" name="矩形 148"/>
                  <p:cNvSpPr/>
                  <p:nvPr/>
                </p:nvSpPr>
                <p:spPr>
                  <a:xfrm>
                    <a:off x="15679" y="4071"/>
                    <a:ext cx="1440" cy="666"/>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180" name="文本框 179"/>
                  <p:cNvSpPr txBox="1"/>
                  <p:nvPr/>
                </p:nvSpPr>
                <p:spPr>
                  <a:xfrm>
                    <a:off x="15514" y="4061"/>
                    <a:ext cx="1802" cy="682"/>
                  </a:xfrm>
                  <a:prstGeom prst="rect">
                    <a:avLst/>
                  </a:prstGeom>
                  <a:noFill/>
                  <a:ln>
                    <a:noFill/>
                  </a:ln>
                </p:spPr>
                <p:txBody>
                  <a:bodyPr vert="horz" wrap="square" lIns="50793" tIns="50793" rIns="50793" bIns="50793" numCol="1" spcCol="38100" anchor="ctr"/>
                  <a:lstStyle/>
                  <a:p>
                    <a:pPr algn="ctr" defTabSz="812800"/>
                    <a:r>
                      <a:rPr lang="en-US" sz="1000" b="1">
                        <a:solidFill>
                          <a:srgbClr val="FFFFFF"/>
                        </a:solidFill>
                        <a:latin typeface="TencentSans W3"/>
                        <a:ea typeface="TencentSans W3"/>
                      </a:rPr>
                      <a:t>Volumetric </a:t>
                    </a:r>
                  </a:p>
                  <a:p>
                    <a:pPr algn="ctr" defTabSz="812800"/>
                    <a:r>
                      <a:rPr lang="en-US" sz="1000" b="1">
                        <a:solidFill>
                          <a:srgbClr val="FFFFFF"/>
                        </a:solidFill>
                        <a:latin typeface="TencentSans W3"/>
                        <a:ea typeface="TencentSans W3"/>
                      </a:rPr>
                      <a:t>DDoS</a:t>
                    </a:r>
                    <a:r>
                      <a:rPr lang="zh-CN" sz="1000" b="1">
                        <a:solidFill>
                          <a:srgbClr val="FFFFFF"/>
                        </a:solidFill>
                        <a:latin typeface="TencentSans W3"/>
                        <a:ea typeface="TencentSans W3"/>
                      </a:rPr>
                      <a:t> mitigation</a:t>
                    </a:r>
                  </a:p>
                </p:txBody>
              </p:sp>
            </p:grpSp>
            <p:grpSp>
              <p:nvGrpSpPr>
                <p:cNvPr id="186" name="组合 185"/>
                <p:cNvGrpSpPr/>
                <p:nvPr/>
              </p:nvGrpSpPr>
              <p:grpSpPr>
                <a:xfrm>
                  <a:off x="5778" y="5514"/>
                  <a:ext cx="1440" cy="685"/>
                  <a:chOff x="15679" y="4071"/>
                  <a:chExt cx="1440" cy="685"/>
                </a:xfrm>
              </p:grpSpPr>
              <p:sp>
                <p:nvSpPr>
                  <p:cNvPr id="187" name="矩形 186"/>
                  <p:cNvSpPr/>
                  <p:nvPr/>
                </p:nvSpPr>
                <p:spPr>
                  <a:xfrm>
                    <a:off x="15679" y="4071"/>
                    <a:ext cx="1440" cy="666"/>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188" name="文本框 187"/>
                  <p:cNvSpPr txBox="1"/>
                  <p:nvPr/>
                </p:nvSpPr>
                <p:spPr>
                  <a:xfrm>
                    <a:off x="15795" y="4076"/>
                    <a:ext cx="1209" cy="680"/>
                  </a:xfrm>
                  <a:prstGeom prst="rect">
                    <a:avLst/>
                  </a:prstGeom>
                  <a:noFill/>
                  <a:ln>
                    <a:noFill/>
                  </a:ln>
                </p:spPr>
                <p:txBody>
                  <a:bodyPr vert="horz" wrap="square" lIns="50793" tIns="50793" rIns="50793" bIns="50793" numCol="1" spcCol="38100" anchor="ctr"/>
                  <a:lstStyle/>
                  <a:p>
                    <a:pPr algn="ctr" defTabSz="812800"/>
                    <a:r>
                      <a:rPr lang="en-US" sz="1000" b="1">
                        <a:solidFill>
                          <a:srgbClr val="FFFFFF"/>
                        </a:solidFill>
                        <a:latin typeface="TencentSans W3"/>
                        <a:ea typeface="TencentSans W3"/>
                      </a:rPr>
                      <a:t>Smart Rate Limiting</a:t>
                    </a:r>
                    <a:endParaRPr lang="ea"/>
                  </a:p>
                </p:txBody>
              </p:sp>
            </p:grpSp>
            <p:grpSp>
              <p:nvGrpSpPr>
                <p:cNvPr id="189" name="组合 188"/>
                <p:cNvGrpSpPr/>
                <p:nvPr/>
              </p:nvGrpSpPr>
              <p:grpSpPr>
                <a:xfrm>
                  <a:off x="5573" y="6360"/>
                  <a:ext cx="1802" cy="666"/>
                  <a:chOff x="15476" y="4071"/>
                  <a:chExt cx="1802" cy="666"/>
                </a:xfrm>
              </p:grpSpPr>
              <p:sp>
                <p:nvSpPr>
                  <p:cNvPr id="190" name="矩形 189"/>
                  <p:cNvSpPr/>
                  <p:nvPr/>
                </p:nvSpPr>
                <p:spPr>
                  <a:xfrm>
                    <a:off x="15679" y="4071"/>
                    <a:ext cx="1440" cy="666"/>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191" name="文本框 190"/>
                  <p:cNvSpPr txBox="1"/>
                  <p:nvPr/>
                </p:nvSpPr>
                <p:spPr>
                  <a:xfrm>
                    <a:off x="15476" y="4244"/>
                    <a:ext cx="1802" cy="348"/>
                  </a:xfrm>
                  <a:prstGeom prst="rect">
                    <a:avLst/>
                  </a:prstGeom>
                  <a:noFill/>
                  <a:ln>
                    <a:noFill/>
                  </a:ln>
                </p:spPr>
                <p:txBody>
                  <a:bodyPr vert="horz" wrap="square" lIns="50793" tIns="50793" rIns="50793" bIns="50793" numCol="1" spcCol="38100" anchor="ctr"/>
                  <a:lstStyle/>
                  <a:p>
                    <a:pPr algn="ctr" defTabSz="812800"/>
                    <a:r>
                      <a:rPr lang="en-US" sz="1000" b="1">
                        <a:solidFill>
                          <a:srgbClr val="FFFFFF"/>
                        </a:solidFill>
                        <a:latin typeface="TencentSans W3"/>
                        <a:ea typeface="TencentSans W3"/>
                      </a:rPr>
                      <a:t>Web Protection protection</a:t>
                    </a:r>
                    <a:endParaRPr lang="ea"/>
                  </a:p>
                </p:txBody>
              </p:sp>
            </p:grpSp>
            <p:grpSp>
              <p:nvGrpSpPr>
                <p:cNvPr id="192" name="组合 191"/>
                <p:cNvGrpSpPr/>
                <p:nvPr/>
              </p:nvGrpSpPr>
              <p:grpSpPr>
                <a:xfrm>
                  <a:off x="5777" y="7229"/>
                  <a:ext cx="1440" cy="666"/>
                  <a:chOff x="15679" y="4116"/>
                  <a:chExt cx="1440" cy="666"/>
                </a:xfrm>
              </p:grpSpPr>
              <p:sp>
                <p:nvSpPr>
                  <p:cNvPr id="193" name="矩形 192"/>
                  <p:cNvSpPr/>
                  <p:nvPr/>
                </p:nvSpPr>
                <p:spPr>
                  <a:xfrm>
                    <a:off x="15679" y="4116"/>
                    <a:ext cx="1440" cy="666"/>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194" name="文本框 193"/>
                  <p:cNvSpPr txBox="1"/>
                  <p:nvPr/>
                </p:nvSpPr>
                <p:spPr>
                  <a:xfrm>
                    <a:off x="15782" y="4242"/>
                    <a:ext cx="1209" cy="413"/>
                  </a:xfrm>
                  <a:prstGeom prst="rect">
                    <a:avLst/>
                  </a:prstGeom>
                  <a:noFill/>
                  <a:ln>
                    <a:noFill/>
                  </a:ln>
                </p:spPr>
                <p:txBody>
                  <a:bodyPr vert="horz" wrap="square" lIns="50793" tIns="50793" rIns="50793" bIns="50793" numCol="1" spcCol="38100" anchor="ctr"/>
                  <a:lstStyle/>
                  <a:p>
                    <a:pPr algn="ctr" defTabSz="812800"/>
                    <a:r>
                      <a:rPr lang="en-US" sz="1000" b="1">
                        <a:solidFill>
                          <a:srgbClr val="FFFFFF"/>
                        </a:solidFill>
                        <a:latin typeface="TencentSans W3"/>
                        <a:ea typeface="TencentSans W3"/>
                      </a:rPr>
                      <a:t>Bot  Management</a:t>
                    </a:r>
                  </a:p>
                </p:txBody>
              </p:sp>
            </p:grpSp>
          </p:grpSp>
          <p:sp>
            <p:nvSpPr>
              <p:cNvPr id="197" name="文本框 196"/>
              <p:cNvSpPr txBox="1"/>
              <p:nvPr/>
            </p:nvSpPr>
            <p:spPr>
              <a:xfrm>
                <a:off x="5892" y="4132"/>
                <a:ext cx="1210" cy="413"/>
              </a:xfrm>
              <a:prstGeom prst="rect">
                <a:avLst/>
              </a:prstGeom>
              <a:noFill/>
              <a:ln>
                <a:noFill/>
              </a:ln>
            </p:spPr>
            <p:txBody>
              <a:bodyPr vert="horz" wrap="square" lIns="50793" tIns="50793" rIns="50793" bIns="50793" numCol="1" spcCol="38100" anchor="ctr"/>
              <a:lstStyle/>
              <a:p>
                <a:pPr defTabSz="812800"/>
                <a:r>
                  <a:rPr lang="en-US" sz="1200">
                    <a:solidFill>
                      <a:srgbClr val="0060FF"/>
                    </a:solidFill>
                    <a:latin typeface="TencentSans W3"/>
                    <a:ea typeface="TencentSans W3"/>
                  </a:rPr>
                  <a:t>Security</a:t>
                </a:r>
                <a:endParaRPr lang="ea"/>
              </a:p>
            </p:txBody>
          </p:sp>
        </p:grpSp>
        <p:sp>
          <p:nvSpPr>
            <p:cNvPr id="227" name="矩形 226"/>
            <p:cNvSpPr/>
            <p:nvPr/>
          </p:nvSpPr>
          <p:spPr>
            <a:xfrm>
              <a:off x="7863" y="3059"/>
              <a:ext cx="4731" cy="5244"/>
            </a:xfrm>
            <a:prstGeom prst="rect">
              <a:avLst/>
            </a:prstGeom>
            <a:noFill/>
            <a:ln w="28575" cmpd="sng">
              <a:solidFill>
                <a:schemeClr val="accent1">
                  <a:shade val="50000"/>
                </a:schemeClr>
              </a:solidFill>
              <a:prstDash val="sysDash"/>
              <a:miter/>
            </a:ln>
          </p:spPr>
          <p:txBody>
            <a:bodyPr lIns="50793" tIns="50793" rIns="50793" bIns="50793" anchor="ctr"/>
            <a:lstStyle/>
            <a:p>
              <a:pPr algn="l"/>
              <a:endParaRPr lang="zh-CN" sz="3200">
                <a:solidFill>
                  <a:srgbClr val="FFFFFF"/>
                </a:solidFill>
                <a:latin typeface="TencentSans W3"/>
                <a:ea typeface="TencentSans W3"/>
              </a:endParaRPr>
            </a:p>
          </p:txBody>
        </p:sp>
        <p:grpSp>
          <p:nvGrpSpPr>
            <p:cNvPr id="231" name="组合 230"/>
            <p:cNvGrpSpPr/>
            <p:nvPr/>
          </p:nvGrpSpPr>
          <p:grpSpPr>
            <a:xfrm>
              <a:off x="10448" y="3500"/>
              <a:ext cx="2225" cy="4524"/>
              <a:chOff x="11009" y="4126"/>
              <a:chExt cx="2001" cy="4065"/>
            </a:xfrm>
          </p:grpSpPr>
          <p:sp>
            <p:nvSpPr>
              <p:cNvPr id="199" name="设备接入平台"/>
              <p:cNvSpPr/>
              <p:nvPr/>
            </p:nvSpPr>
            <p:spPr>
              <a:xfrm>
                <a:off x="11009" y="4126"/>
                <a:ext cx="1823" cy="4065"/>
              </a:xfrm>
              <a:prstGeom prst="roundRect">
                <a:avLst>
                  <a:gd name="adj" fmla="val 0"/>
                </a:avLst>
              </a:prstGeom>
              <a:solidFill>
                <a:srgbClr val="B7D2FF"/>
              </a:solidFill>
              <a:ln>
                <a:noFill/>
              </a:ln>
            </p:spPr>
            <p:txBody>
              <a:bodyPr lIns="0" tIns="0" rIns="0" bIns="0" anchor="ctr"/>
              <a:lstStyle>
                <a:lvl1pPr lvl="0" defTabSz="1828800">
                  <a:spcBef>
                    <a:spcPts val="2000"/>
                  </a:spcBef>
                  <a:defRPr sz="2000" b="0">
                    <a:solidFill>
                      <a:srgbClr val="FEFDFF"/>
                    </a:solidFill>
                    <a:latin typeface="PingFang SC Regular"/>
                    <a:ea typeface="PingFang SC Regular"/>
                  </a:defRPr>
                </a:lvl1pPr>
              </a:lstStyle>
              <a:p>
                <a:endParaRPr lang="zh-CN" sz="900">
                  <a:latin typeface="TencentSans W3"/>
                  <a:ea typeface="TencentSans W3"/>
                </a:endParaRPr>
              </a:p>
            </p:txBody>
          </p:sp>
          <p:grpSp>
            <p:nvGrpSpPr>
              <p:cNvPr id="201" name="组合 200"/>
              <p:cNvGrpSpPr/>
              <p:nvPr/>
            </p:nvGrpSpPr>
            <p:grpSpPr>
              <a:xfrm>
                <a:off x="11152" y="4710"/>
                <a:ext cx="1508" cy="676"/>
                <a:chOff x="15433" y="4071"/>
                <a:chExt cx="1508" cy="676"/>
              </a:xfrm>
            </p:grpSpPr>
            <p:sp>
              <p:nvSpPr>
                <p:cNvPr id="202" name="矩形 201"/>
                <p:cNvSpPr/>
                <p:nvPr/>
              </p:nvSpPr>
              <p:spPr>
                <a:xfrm>
                  <a:off x="15501" y="4071"/>
                  <a:ext cx="1440" cy="666"/>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203" name="文本框 202"/>
                <p:cNvSpPr txBox="1"/>
                <p:nvPr/>
              </p:nvSpPr>
              <p:spPr>
                <a:xfrm>
                  <a:off x="15433" y="4079"/>
                  <a:ext cx="1506" cy="668"/>
                </a:xfrm>
                <a:prstGeom prst="rect">
                  <a:avLst/>
                </a:prstGeom>
                <a:noFill/>
                <a:ln>
                  <a:noFill/>
                </a:ln>
              </p:spPr>
              <p:txBody>
                <a:bodyPr vert="horz" wrap="square" lIns="50793" tIns="50793" rIns="50793" bIns="50793" numCol="1" spcCol="38100" anchor="ctr"/>
                <a:lstStyle/>
                <a:p>
                  <a:pPr algn="ctr" defTabSz="812800"/>
                  <a:r>
                    <a:rPr lang="en-US" sz="800" b="1">
                      <a:solidFill>
                        <a:srgbClr val="FFFFFF"/>
                      </a:solidFill>
                      <a:latin typeface="TencentSans W3"/>
                      <a:ea typeface="TencentSans W3"/>
                    </a:rPr>
                    <a:t>Smart Acceleration </a:t>
                  </a:r>
                  <a:r>
                    <a:rPr lang="en-US" sz="800">
                      <a:solidFill>
                        <a:srgbClr val="FFFFFF"/>
                      </a:solidFill>
                      <a:latin typeface="TencentSans W3"/>
                      <a:ea typeface="TencentSans W3"/>
                    </a:rPr>
                    <a:t>for</a:t>
                  </a:r>
                  <a:r>
                    <a:rPr lang="zh-CN" sz="800">
                      <a:solidFill>
                        <a:srgbClr val="FFFFFF"/>
                      </a:solidFill>
                      <a:latin typeface="TencentSans W3"/>
                      <a:ea typeface="TencentSans W3"/>
                    </a:rPr>
                    <a:t> </a:t>
                  </a:r>
                  <a:r>
                    <a:rPr lang="en-US" sz="800" b="1">
                      <a:solidFill>
                        <a:srgbClr val="FFFFFF"/>
                      </a:solidFill>
                      <a:latin typeface="TencentSans W3"/>
                      <a:ea typeface="TencentSans W3"/>
                    </a:rPr>
                    <a:t>dynamic and static content</a:t>
                  </a:r>
                  <a:endParaRPr lang="ea"/>
                </a:p>
              </p:txBody>
            </p:sp>
          </p:grpSp>
          <p:grpSp>
            <p:nvGrpSpPr>
              <p:cNvPr id="204" name="组合 203"/>
              <p:cNvGrpSpPr/>
              <p:nvPr/>
            </p:nvGrpSpPr>
            <p:grpSpPr>
              <a:xfrm>
                <a:off x="11200" y="6041"/>
                <a:ext cx="1440" cy="522"/>
                <a:chOff x="15494" y="4215"/>
                <a:chExt cx="1440" cy="522"/>
              </a:xfrm>
            </p:grpSpPr>
            <p:sp>
              <p:nvSpPr>
                <p:cNvPr id="205" name="矩形 204"/>
                <p:cNvSpPr/>
                <p:nvPr/>
              </p:nvSpPr>
              <p:spPr>
                <a:xfrm>
                  <a:off x="15494" y="4215"/>
                  <a:ext cx="1440" cy="522"/>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206" name="文本框 205"/>
                <p:cNvSpPr txBox="1"/>
                <p:nvPr/>
              </p:nvSpPr>
              <p:spPr>
                <a:xfrm>
                  <a:off x="15608" y="4273"/>
                  <a:ext cx="1209" cy="404"/>
                </a:xfrm>
                <a:prstGeom prst="rect">
                  <a:avLst/>
                </a:prstGeom>
                <a:noFill/>
                <a:ln>
                  <a:noFill/>
                </a:ln>
              </p:spPr>
              <p:txBody>
                <a:bodyPr vert="horz" wrap="square" lIns="50793" tIns="50793" rIns="50793" bIns="50793" numCol="1" spcCol="38100" anchor="ctr"/>
                <a:lstStyle/>
                <a:p>
                  <a:pPr algn="ctr" defTabSz="812800"/>
                  <a:r>
                    <a:rPr lang="en-US" sz="1000" b="1">
                      <a:solidFill>
                        <a:srgbClr val="FFFFFF"/>
                      </a:solidFill>
                      <a:latin typeface="TencentSans W3"/>
                      <a:ea typeface="TencentSans W3"/>
                    </a:rPr>
                    <a:t>Protocol optimization</a:t>
                  </a:r>
                  <a:endParaRPr lang="ea"/>
                </a:p>
              </p:txBody>
            </p:sp>
          </p:grpSp>
          <p:sp>
            <p:nvSpPr>
              <p:cNvPr id="213" name="文本框 212"/>
              <p:cNvSpPr txBox="1"/>
              <p:nvPr/>
            </p:nvSpPr>
            <p:spPr>
              <a:xfrm>
                <a:off x="11295" y="4224"/>
                <a:ext cx="1715" cy="404"/>
              </a:xfrm>
              <a:prstGeom prst="rect">
                <a:avLst/>
              </a:prstGeom>
              <a:noFill/>
              <a:ln>
                <a:noFill/>
              </a:ln>
            </p:spPr>
            <p:txBody>
              <a:bodyPr vert="horz" wrap="square" lIns="50793" tIns="50793" rIns="50793" bIns="50793" numCol="1" spcCol="38100" anchor="ctr"/>
              <a:lstStyle/>
              <a:p>
                <a:pPr defTabSz="812800"/>
                <a:r>
                  <a:rPr lang="en-US" sz="1200">
                    <a:solidFill>
                      <a:srgbClr val="0060FF"/>
                    </a:solidFill>
                    <a:latin typeface="TencentSans W3"/>
                    <a:ea typeface="TencentSans W3"/>
                  </a:rPr>
                  <a:t>Acceleration</a:t>
                </a:r>
                <a:endParaRPr lang="ea"/>
              </a:p>
            </p:txBody>
          </p:sp>
          <p:grpSp>
            <p:nvGrpSpPr>
              <p:cNvPr id="214" name="组合 213"/>
              <p:cNvGrpSpPr/>
              <p:nvPr/>
            </p:nvGrpSpPr>
            <p:grpSpPr>
              <a:xfrm>
                <a:off x="11213" y="5445"/>
                <a:ext cx="1440" cy="522"/>
                <a:chOff x="15494" y="4215"/>
                <a:chExt cx="1440" cy="522"/>
              </a:xfrm>
            </p:grpSpPr>
            <p:sp>
              <p:nvSpPr>
                <p:cNvPr id="215" name="矩形 214"/>
                <p:cNvSpPr/>
                <p:nvPr/>
              </p:nvSpPr>
              <p:spPr>
                <a:xfrm>
                  <a:off x="15494" y="4215"/>
                  <a:ext cx="1440" cy="522"/>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217" name="文本框 216"/>
                <p:cNvSpPr txBox="1"/>
                <p:nvPr/>
              </p:nvSpPr>
              <p:spPr>
                <a:xfrm>
                  <a:off x="15610" y="4300"/>
                  <a:ext cx="1252" cy="348"/>
                </a:xfrm>
                <a:prstGeom prst="rect">
                  <a:avLst/>
                </a:prstGeom>
                <a:noFill/>
                <a:ln>
                  <a:noFill/>
                </a:ln>
              </p:spPr>
              <p:txBody>
                <a:bodyPr vert="horz" wrap="square" lIns="50793" tIns="50793" rIns="50793" bIns="50793" numCol="1" spcCol="38100" anchor="ctr"/>
                <a:lstStyle/>
                <a:p>
                  <a:pPr marL="0" indent="0" algn="l" defTabSz="203200">
                    <a:lnSpc>
                      <a:spcPct val="130000"/>
                    </a:lnSpc>
                    <a:buNone/>
                  </a:pPr>
                  <a:r>
                    <a:rPr lang="en-US" sz="1000" b="1" i="0" strike="noStrike" spc="0">
                      <a:solidFill>
                        <a:srgbClr val="FFFFFF"/>
                      </a:solidFill>
                      <a:latin typeface="TencentSans W3"/>
                      <a:ea typeface="TencentSans W3"/>
                    </a:rPr>
                    <a:t>Performance optimization</a:t>
                  </a:r>
                  <a:endParaRPr lang="ea"/>
                </a:p>
              </p:txBody>
            </p:sp>
          </p:grpSp>
          <p:grpSp>
            <p:nvGrpSpPr>
              <p:cNvPr id="218" name="组合 217"/>
              <p:cNvGrpSpPr/>
              <p:nvPr/>
            </p:nvGrpSpPr>
            <p:grpSpPr>
              <a:xfrm>
                <a:off x="11199" y="6641"/>
                <a:ext cx="1440" cy="522"/>
                <a:chOff x="15494" y="4215"/>
                <a:chExt cx="1440" cy="522"/>
              </a:xfrm>
            </p:grpSpPr>
            <p:sp>
              <p:nvSpPr>
                <p:cNvPr id="219" name="矩形 218"/>
                <p:cNvSpPr/>
                <p:nvPr/>
              </p:nvSpPr>
              <p:spPr>
                <a:xfrm>
                  <a:off x="15494" y="4215"/>
                  <a:ext cx="1440" cy="522"/>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220" name="文本框 219"/>
                <p:cNvSpPr txBox="1"/>
                <p:nvPr/>
              </p:nvSpPr>
              <p:spPr>
                <a:xfrm>
                  <a:off x="15610" y="4330"/>
                  <a:ext cx="1223" cy="300"/>
                </a:xfrm>
                <a:prstGeom prst="rect">
                  <a:avLst/>
                </a:prstGeom>
                <a:noFill/>
                <a:ln>
                  <a:noFill/>
                </a:ln>
              </p:spPr>
              <p:txBody>
                <a:bodyPr vert="horz" wrap="square" lIns="50793" tIns="50793" rIns="50793" bIns="50793" numCol="1" spcCol="38100" anchor="ctr"/>
                <a:lstStyle/>
                <a:p>
                  <a:pPr algn="ctr" defTabSz="812800"/>
                  <a:r>
                    <a:rPr lang="en-US" sz="1000" b="1">
                      <a:solidFill>
                        <a:srgbClr val="FFFFFF"/>
                      </a:solidFill>
                      <a:latin typeface="TencentSans W3"/>
                      <a:ea typeface="TencentSans W3"/>
                    </a:rPr>
                    <a:t>Network acceleration</a:t>
                  </a:r>
                </a:p>
              </p:txBody>
            </p:sp>
          </p:grpSp>
          <p:grpSp>
            <p:nvGrpSpPr>
              <p:cNvPr id="224" name="组合 223"/>
              <p:cNvGrpSpPr/>
              <p:nvPr/>
            </p:nvGrpSpPr>
            <p:grpSpPr>
              <a:xfrm>
                <a:off x="11213" y="7225"/>
                <a:ext cx="1440" cy="678"/>
                <a:chOff x="15494" y="4071"/>
                <a:chExt cx="1440" cy="678"/>
              </a:xfrm>
            </p:grpSpPr>
            <p:sp>
              <p:nvSpPr>
                <p:cNvPr id="225" name="矩形 224"/>
                <p:cNvSpPr/>
                <p:nvPr/>
              </p:nvSpPr>
              <p:spPr>
                <a:xfrm>
                  <a:off x="15494" y="4071"/>
                  <a:ext cx="1440" cy="666"/>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226" name="文本框 225"/>
                <p:cNvSpPr txBox="1"/>
                <p:nvPr/>
              </p:nvSpPr>
              <p:spPr>
                <a:xfrm>
                  <a:off x="15610" y="4083"/>
                  <a:ext cx="1324" cy="666"/>
                </a:xfrm>
                <a:prstGeom prst="rect">
                  <a:avLst/>
                </a:prstGeom>
                <a:noFill/>
                <a:ln>
                  <a:noFill/>
                </a:ln>
              </p:spPr>
              <p:txBody>
                <a:bodyPr vert="horz" wrap="square" lIns="50793" tIns="50793" rIns="50793" bIns="50793" numCol="1" spcCol="38100" anchor="ctr"/>
                <a:lstStyle/>
                <a:p>
                  <a:pPr algn="ctr" defTabSz="812800"/>
                  <a:r>
                    <a:rPr lang="en-US" sz="1050" b="1">
                      <a:solidFill>
                        <a:srgbClr val="FFFFFF"/>
                      </a:solidFill>
                      <a:latin typeface="TencentSans W3"/>
                      <a:ea typeface="TencentSans W3"/>
                    </a:rPr>
                    <a:t>Audio</a:t>
                  </a:r>
                  <a:r>
                    <a:rPr lang="zh-CN" sz="1050" b="1">
                      <a:solidFill>
                        <a:srgbClr val="FFFFFF"/>
                      </a:solidFill>
                      <a:latin typeface="TencentSans W3"/>
                      <a:ea typeface="TencentSans W3"/>
                    </a:rPr>
                    <a:t> </a:t>
                  </a:r>
                  <a:r>
                    <a:rPr lang="en-US" sz="1050" b="1">
                      <a:solidFill>
                        <a:srgbClr val="FFFFFF"/>
                      </a:solidFill>
                      <a:latin typeface="TencentSans W3"/>
                      <a:ea typeface="TencentSans W3"/>
                    </a:rPr>
                    <a:t>&amp;</a:t>
                  </a:r>
                  <a:r>
                    <a:rPr lang="zh-CN" sz="1050" b="1">
                      <a:solidFill>
                        <a:srgbClr val="FFFFFF"/>
                      </a:solidFill>
                      <a:latin typeface="TencentSans W3"/>
                      <a:ea typeface="TencentSans W3"/>
                    </a:rPr>
                    <a:t> </a:t>
                  </a:r>
                  <a:r>
                    <a:rPr lang="en-US" sz="1050" b="1">
                      <a:solidFill>
                        <a:srgbClr val="FFFFFF"/>
                      </a:solidFill>
                      <a:latin typeface="TencentSans W3"/>
                      <a:ea typeface="TencentSans W3"/>
                    </a:rPr>
                    <a:t>Video acceleration</a:t>
                  </a:r>
                  <a:endParaRPr lang="ea"/>
                </a:p>
              </p:txBody>
            </p:sp>
          </p:grpSp>
        </p:grpSp>
        <p:cxnSp>
          <p:nvCxnSpPr>
            <p:cNvPr id="240" name="直接箭头连接符 239"/>
            <p:cNvCxnSpPr/>
            <p:nvPr/>
          </p:nvCxnSpPr>
          <p:spPr>
            <a:xfrm>
              <a:off x="10108" y="5228"/>
              <a:ext cx="327" cy="0"/>
            </a:xfrm>
            <a:prstGeom prst="straightConnector1">
              <a:avLst/>
            </a:prstGeom>
            <a:noFill/>
            <a:ln w="25400" cap="flat">
              <a:solidFill>
                <a:srgbClr val="0060FF"/>
              </a:solidFill>
              <a:prstDash val="solid"/>
              <a:miter/>
              <a:tailEnd type="arrow"/>
            </a:ln>
          </p:spPr>
        </p:cxnSp>
        <p:cxnSp>
          <p:nvCxnSpPr>
            <p:cNvPr id="241" name="直接箭头连接符 240"/>
            <p:cNvCxnSpPr/>
            <p:nvPr/>
          </p:nvCxnSpPr>
          <p:spPr>
            <a:xfrm>
              <a:off x="10108" y="5956"/>
              <a:ext cx="299" cy="0"/>
            </a:xfrm>
            <a:prstGeom prst="straightConnector1">
              <a:avLst/>
            </a:prstGeom>
            <a:noFill/>
            <a:ln w="25400" cap="flat">
              <a:solidFill>
                <a:srgbClr val="0060FF"/>
              </a:solidFill>
              <a:prstDash val="solid"/>
              <a:miter/>
              <a:tailEnd type="arrow"/>
            </a:ln>
          </p:spPr>
        </p:cxnSp>
        <p:sp>
          <p:nvSpPr>
            <p:cNvPr id="243" name="文本框 242"/>
            <p:cNvSpPr txBox="1"/>
            <p:nvPr/>
          </p:nvSpPr>
          <p:spPr>
            <a:xfrm>
              <a:off x="9663" y="3073"/>
              <a:ext cx="1373" cy="452"/>
            </a:xfrm>
            <a:prstGeom prst="rect">
              <a:avLst/>
            </a:prstGeom>
            <a:noFill/>
            <a:ln>
              <a:noFill/>
            </a:ln>
          </p:spPr>
          <p:txBody>
            <a:bodyPr vert="horz" wrap="none" lIns="50793" tIns="50793" rIns="50793" bIns="50793" numCol="1" spcCol="38100" anchor="ctr"/>
            <a:lstStyle/>
            <a:p>
              <a:pPr algn="ctr" defTabSz="812800"/>
              <a:r>
                <a:rPr lang="en-US" sz="1200">
                  <a:solidFill>
                    <a:srgbClr val="0044B0"/>
                  </a:solidFill>
                  <a:latin typeface="TencentSans W3"/>
                  <a:ea typeface="TencentSans W3"/>
                </a:rPr>
                <a:t>Edge Nodes</a:t>
              </a:r>
              <a:endParaRPr lang="ea"/>
            </a:p>
          </p:txBody>
        </p:sp>
        <p:cxnSp>
          <p:nvCxnSpPr>
            <p:cNvPr id="244" name="直接箭头连接符 243"/>
            <p:cNvCxnSpPr/>
            <p:nvPr/>
          </p:nvCxnSpPr>
          <p:spPr>
            <a:xfrm>
              <a:off x="12661" y="5724"/>
              <a:ext cx="589" cy="0"/>
            </a:xfrm>
            <a:prstGeom prst="straightConnector1">
              <a:avLst/>
            </a:prstGeom>
            <a:noFill/>
            <a:ln w="25400" cap="flat">
              <a:solidFill>
                <a:srgbClr val="0060FF"/>
              </a:solidFill>
              <a:prstDash val="solid"/>
              <a:miter/>
              <a:tailEnd type="arrow"/>
            </a:ln>
          </p:spPr>
        </p:cxnSp>
        <p:grpSp>
          <p:nvGrpSpPr>
            <p:cNvPr id="377" name="组合 376"/>
            <p:cNvGrpSpPr/>
            <p:nvPr/>
          </p:nvGrpSpPr>
          <p:grpSpPr>
            <a:xfrm>
              <a:off x="13286" y="2995"/>
              <a:ext cx="2345" cy="5292"/>
              <a:chOff x="13286" y="2995"/>
              <a:chExt cx="2345" cy="5292"/>
            </a:xfrm>
          </p:grpSpPr>
          <p:sp>
            <p:nvSpPr>
              <p:cNvPr id="245" name="矩形 244"/>
              <p:cNvSpPr/>
              <p:nvPr/>
            </p:nvSpPr>
            <p:spPr>
              <a:xfrm>
                <a:off x="13286" y="2995"/>
                <a:ext cx="2345" cy="5292"/>
              </a:xfrm>
              <a:prstGeom prst="rect">
                <a:avLst/>
              </a:prstGeom>
              <a:noFill/>
              <a:ln w="28575" cmpd="sng">
                <a:solidFill>
                  <a:schemeClr val="accent1">
                    <a:shade val="50000"/>
                  </a:schemeClr>
                </a:solidFill>
                <a:prstDash val="sysDash"/>
                <a:miter/>
              </a:ln>
            </p:spPr>
            <p:txBody>
              <a:bodyPr lIns="50793" tIns="50793" rIns="50793" bIns="50793" anchor="ctr"/>
              <a:lstStyle/>
              <a:p>
                <a:pPr algn="l"/>
                <a:endParaRPr lang="zh-CN" sz="3200">
                  <a:solidFill>
                    <a:srgbClr val="FFFFFF"/>
                  </a:solidFill>
                  <a:latin typeface="TencentSans W3"/>
                  <a:ea typeface="TencentSans W3"/>
                </a:endParaRPr>
              </a:p>
            </p:txBody>
          </p:sp>
          <p:sp>
            <p:nvSpPr>
              <p:cNvPr id="246" name="文本框 245"/>
              <p:cNvSpPr txBox="1"/>
              <p:nvPr/>
            </p:nvSpPr>
            <p:spPr>
              <a:xfrm>
                <a:off x="13778" y="3083"/>
                <a:ext cx="1373" cy="452"/>
              </a:xfrm>
              <a:prstGeom prst="rect">
                <a:avLst/>
              </a:prstGeom>
              <a:noFill/>
              <a:ln>
                <a:noFill/>
              </a:ln>
            </p:spPr>
            <p:txBody>
              <a:bodyPr vert="horz" wrap="none" lIns="50793" tIns="50793" rIns="50793" bIns="50793" numCol="1" spcCol="38100" anchor="ctr"/>
              <a:lstStyle/>
              <a:p>
                <a:pPr algn="ctr" defTabSz="812800"/>
                <a:r>
                  <a:rPr lang="en-US" sz="1200">
                    <a:solidFill>
                      <a:srgbClr val="0044B0"/>
                    </a:solidFill>
                    <a:latin typeface="TencentSans W3"/>
                    <a:ea typeface="TencentSans W3"/>
                  </a:rPr>
                  <a:t>Regional</a:t>
                </a:r>
                <a:r>
                  <a:rPr lang="zh-CN" sz="1200">
                    <a:solidFill>
                      <a:srgbClr val="0044B0"/>
                    </a:solidFill>
                    <a:latin typeface="TencentSans W3"/>
                    <a:ea typeface="TencentSans W3"/>
                  </a:rPr>
                  <a:t> </a:t>
                </a:r>
                <a:r>
                  <a:rPr lang="en-US" sz="1200">
                    <a:solidFill>
                      <a:srgbClr val="0044B0"/>
                    </a:solidFill>
                    <a:latin typeface="TencentSans W3"/>
                    <a:ea typeface="TencentSans W3"/>
                  </a:rPr>
                  <a:t>Nodes</a:t>
                </a:r>
                <a:endParaRPr lang="ea"/>
              </a:p>
            </p:txBody>
          </p:sp>
          <p:sp>
            <p:nvSpPr>
              <p:cNvPr id="266" name="设备接入平台"/>
              <p:cNvSpPr/>
              <p:nvPr/>
            </p:nvSpPr>
            <p:spPr>
              <a:xfrm>
                <a:off x="13470" y="3510"/>
                <a:ext cx="1986" cy="4517"/>
              </a:xfrm>
              <a:prstGeom prst="roundRect">
                <a:avLst>
                  <a:gd name="adj" fmla="val 0"/>
                </a:avLst>
              </a:prstGeom>
              <a:solidFill>
                <a:srgbClr val="B7D2FF"/>
              </a:solidFill>
              <a:ln>
                <a:noFill/>
              </a:ln>
            </p:spPr>
            <p:txBody>
              <a:bodyPr lIns="0" tIns="0" rIns="0" bIns="0" anchor="ctr"/>
              <a:lstStyle>
                <a:lvl1pPr lvl="0" defTabSz="1828800">
                  <a:spcBef>
                    <a:spcPts val="2000"/>
                  </a:spcBef>
                  <a:defRPr sz="2000" b="0">
                    <a:solidFill>
                      <a:srgbClr val="FEFDFF"/>
                    </a:solidFill>
                    <a:latin typeface="PingFang SC Regular"/>
                    <a:ea typeface="PingFang SC Regular"/>
                  </a:defRPr>
                </a:lvl1pPr>
              </a:lstStyle>
              <a:p>
                <a:endParaRPr lang="zh-CN" sz="900">
                  <a:latin typeface="TencentSans W3"/>
                  <a:ea typeface="TencentSans W3"/>
                </a:endParaRPr>
              </a:p>
            </p:txBody>
          </p:sp>
          <p:grpSp>
            <p:nvGrpSpPr>
              <p:cNvPr id="267" name="组合 266"/>
              <p:cNvGrpSpPr/>
              <p:nvPr/>
            </p:nvGrpSpPr>
            <p:grpSpPr>
              <a:xfrm>
                <a:off x="13574" y="4146"/>
                <a:ext cx="1723" cy="3416"/>
                <a:chOff x="5174" y="4677"/>
                <a:chExt cx="1584" cy="3134"/>
              </a:xfrm>
            </p:grpSpPr>
            <p:grpSp>
              <p:nvGrpSpPr>
                <p:cNvPr id="268" name="组合 267"/>
                <p:cNvGrpSpPr/>
                <p:nvPr/>
              </p:nvGrpSpPr>
              <p:grpSpPr>
                <a:xfrm>
                  <a:off x="5174" y="4677"/>
                  <a:ext cx="1584" cy="666"/>
                  <a:chOff x="15075" y="4080"/>
                  <a:chExt cx="1584" cy="666"/>
                </a:xfrm>
              </p:grpSpPr>
              <p:sp>
                <p:nvSpPr>
                  <p:cNvPr id="269" name="矩形 268"/>
                  <p:cNvSpPr/>
                  <p:nvPr/>
                </p:nvSpPr>
                <p:spPr>
                  <a:xfrm>
                    <a:off x="15183" y="4080"/>
                    <a:ext cx="1440" cy="666"/>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270" name="文本框 269"/>
                  <p:cNvSpPr txBox="1"/>
                  <p:nvPr/>
                </p:nvSpPr>
                <p:spPr>
                  <a:xfrm>
                    <a:off x="15075" y="4199"/>
                    <a:ext cx="1584" cy="378"/>
                  </a:xfrm>
                  <a:prstGeom prst="rect">
                    <a:avLst/>
                  </a:prstGeom>
                  <a:noFill/>
                  <a:ln>
                    <a:noFill/>
                  </a:ln>
                </p:spPr>
                <p:txBody>
                  <a:bodyPr vert="horz" wrap="square" lIns="50793" tIns="50793" rIns="50793" bIns="50793" numCol="1" spcCol="38100" anchor="ctr"/>
                  <a:lstStyle/>
                  <a:p>
                    <a:pPr algn="ctr" defTabSz="812800"/>
                    <a:r>
                      <a:rPr lang="en-US" sz="1300" b="1">
                        <a:solidFill>
                          <a:srgbClr val="FFFFFF"/>
                        </a:solidFill>
                        <a:latin typeface="TencentSans W3"/>
                        <a:ea typeface="TencentSans W3"/>
                      </a:rPr>
                      <a:t> </a:t>
                    </a:r>
                    <a:r>
                      <a:rPr lang="en-US" sz="1000" b="1" i="0" strike="noStrike" spc="0">
                        <a:solidFill>
                          <a:srgbClr val="FFFFFF"/>
                        </a:solidFill>
                        <a:latin typeface="TencentSans W3"/>
                        <a:ea typeface="TencentSans W3"/>
                      </a:rPr>
                      <a:t>Improve hit rate</a:t>
                    </a:r>
                  </a:p>
                </p:txBody>
              </p:sp>
            </p:grpSp>
            <p:grpSp>
              <p:nvGrpSpPr>
                <p:cNvPr id="271" name="组合 270"/>
                <p:cNvGrpSpPr/>
                <p:nvPr/>
              </p:nvGrpSpPr>
              <p:grpSpPr>
                <a:xfrm>
                  <a:off x="5283" y="5820"/>
                  <a:ext cx="1427" cy="680"/>
                  <a:chOff x="15184" y="4377"/>
                  <a:chExt cx="1427" cy="680"/>
                </a:xfrm>
              </p:grpSpPr>
              <p:sp>
                <p:nvSpPr>
                  <p:cNvPr id="272" name="矩形 271"/>
                  <p:cNvSpPr/>
                  <p:nvPr/>
                </p:nvSpPr>
                <p:spPr>
                  <a:xfrm>
                    <a:off x="15184" y="4391"/>
                    <a:ext cx="1427" cy="666"/>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273" name="文本框 272"/>
                  <p:cNvSpPr txBox="1"/>
                  <p:nvPr/>
                </p:nvSpPr>
                <p:spPr>
                  <a:xfrm>
                    <a:off x="15325" y="4377"/>
                    <a:ext cx="1209" cy="638"/>
                  </a:xfrm>
                  <a:prstGeom prst="rect">
                    <a:avLst/>
                  </a:prstGeom>
                  <a:noFill/>
                  <a:ln>
                    <a:noFill/>
                  </a:ln>
                </p:spPr>
                <p:txBody>
                  <a:bodyPr vert="horz" wrap="square" lIns="50793" tIns="50793" rIns="50793" bIns="50793" numCol="1" spcCol="38100" anchor="ctr"/>
                  <a:lstStyle/>
                  <a:p>
                    <a:pPr algn="l" defTabSz="812800"/>
                    <a:r>
                      <a:rPr lang="en-US" sz="900" b="1" i="0" strike="noStrike" spc="0">
                        <a:solidFill>
                          <a:srgbClr val="FFFFFF"/>
                        </a:solidFill>
                        <a:latin typeface="TencentSans W3"/>
                        <a:ea typeface="TencentSans W3"/>
                      </a:rPr>
                      <a:t>Reduce the request load of the origins</a:t>
                    </a:r>
                  </a:p>
                </p:txBody>
              </p:sp>
            </p:grpSp>
            <p:grpSp>
              <p:nvGrpSpPr>
                <p:cNvPr id="277" name="组合 276"/>
                <p:cNvGrpSpPr/>
                <p:nvPr/>
              </p:nvGrpSpPr>
              <p:grpSpPr>
                <a:xfrm>
                  <a:off x="5295" y="6983"/>
                  <a:ext cx="1429" cy="828"/>
                  <a:chOff x="15197" y="3870"/>
                  <a:chExt cx="1429" cy="828"/>
                </a:xfrm>
              </p:grpSpPr>
              <p:sp>
                <p:nvSpPr>
                  <p:cNvPr id="278" name="矩形 277"/>
                  <p:cNvSpPr/>
                  <p:nvPr/>
                </p:nvSpPr>
                <p:spPr>
                  <a:xfrm>
                    <a:off x="15197" y="3870"/>
                    <a:ext cx="1414" cy="828"/>
                  </a:xfrm>
                  <a:prstGeom prst="rect">
                    <a:avLst/>
                  </a:prstGeom>
                  <a:solidFill>
                    <a:schemeClr val="tx2"/>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279" name="文本框 278"/>
                  <p:cNvSpPr txBox="1"/>
                  <p:nvPr/>
                </p:nvSpPr>
                <p:spPr>
                  <a:xfrm>
                    <a:off x="15247" y="3952"/>
                    <a:ext cx="1379" cy="601"/>
                  </a:xfrm>
                  <a:prstGeom prst="rect">
                    <a:avLst/>
                  </a:prstGeom>
                  <a:noFill/>
                  <a:ln>
                    <a:noFill/>
                  </a:ln>
                </p:spPr>
                <p:txBody>
                  <a:bodyPr vert="horz" wrap="square" lIns="50793" tIns="50793" rIns="50793" bIns="50793" numCol="1" spcCol="38100" anchor="ctr"/>
                  <a:lstStyle/>
                  <a:p>
                    <a:pPr marL="0" indent="0" algn="l" defTabSz="406400">
                      <a:lnSpc>
                        <a:spcPct val="130000"/>
                      </a:lnSpc>
                      <a:buNone/>
                    </a:pPr>
                    <a:r>
                      <a:rPr lang="en-US" sz="1000" b="1" i="0" strike="noStrike" spc="0">
                        <a:solidFill>
                          <a:srgbClr val="FFFFFF"/>
                        </a:solidFill>
                        <a:latin typeface="TencentSans W3"/>
                        <a:ea typeface="TencentSans W3"/>
                      </a:rPr>
                      <a:t>Best network performance to origins </a:t>
                    </a:r>
                    <a:endParaRPr lang="ea"/>
                  </a:p>
                </p:txBody>
              </p:sp>
            </p:grpSp>
          </p:grpSp>
          <p:sp>
            <p:nvSpPr>
              <p:cNvPr id="280" name="文本框 279"/>
              <p:cNvSpPr txBox="1"/>
              <p:nvPr/>
            </p:nvSpPr>
            <p:spPr>
              <a:xfrm>
                <a:off x="13677" y="3654"/>
                <a:ext cx="1724" cy="416"/>
              </a:xfrm>
              <a:prstGeom prst="rect">
                <a:avLst/>
              </a:prstGeom>
              <a:noFill/>
              <a:ln>
                <a:noFill/>
              </a:ln>
            </p:spPr>
            <p:txBody>
              <a:bodyPr vert="horz" wrap="square" lIns="50793" tIns="50793" rIns="50793" bIns="50793" numCol="1" spcCol="38100" anchor="ctr"/>
              <a:lstStyle/>
              <a:p>
                <a:pPr defTabSz="812800"/>
                <a:r>
                  <a:rPr lang="en-US" sz="1200">
                    <a:solidFill>
                      <a:srgbClr val="0060FF"/>
                    </a:solidFill>
                    <a:latin typeface="TencentSans W3"/>
                    <a:ea typeface="TencentSans W3"/>
                  </a:rPr>
                  <a:t>Multiple</a:t>
                </a:r>
                <a:r>
                  <a:rPr lang="zh-CN" sz="1200">
                    <a:solidFill>
                      <a:srgbClr val="0060FF"/>
                    </a:solidFill>
                    <a:latin typeface="TencentSans W3"/>
                    <a:ea typeface="TencentSans W3"/>
                  </a:rPr>
                  <a:t> </a:t>
                </a:r>
                <a:r>
                  <a:rPr lang="en-US" sz="1200">
                    <a:solidFill>
                      <a:srgbClr val="0060FF"/>
                    </a:solidFill>
                    <a:latin typeface="TencentSans W3"/>
                    <a:ea typeface="TencentSans W3"/>
                  </a:rPr>
                  <a:t>Tiers</a:t>
                </a:r>
                <a:r>
                  <a:rPr lang="zh-CN" sz="1200">
                    <a:solidFill>
                      <a:srgbClr val="0060FF"/>
                    </a:solidFill>
                    <a:latin typeface="TencentSans W3"/>
                    <a:ea typeface="TencentSans W3"/>
                  </a:rPr>
                  <a:t> </a:t>
                </a:r>
                <a:endParaRPr lang="ea"/>
              </a:p>
            </p:txBody>
          </p:sp>
        </p:grpSp>
      </p:grpSp>
      <p:sp>
        <p:nvSpPr>
          <p:cNvPr id="592" name="标题文本"/>
          <p:cNvSpPr txBox="1"/>
          <p:nvPr/>
        </p:nvSpPr>
        <p:spPr>
          <a:xfrm>
            <a:off x="499735" y="367030"/>
            <a:ext cx="8499179" cy="514751"/>
          </a:xfrm>
          <a:prstGeom prst="rect">
            <a:avLst/>
          </a:prstGeom>
          <a:ln w="12700">
            <a:miter/>
          </a:ln>
        </p:spPr>
        <p:txBody>
          <a:bodyPr lIns="0" tIns="0" rIns="0" bIns="0"/>
          <a:lstStyle>
            <a:lvl1pPr marL="0" lvl="0" indent="0" algn="l" defTabSz="457200">
              <a:lnSpc>
                <a:spcPct val="120000"/>
              </a:lnSpc>
              <a:spcBef>
                <a:spcPts val="0"/>
              </a:spcBef>
              <a:spcAft>
                <a:spcPts val="0"/>
              </a:spcAft>
              <a:buClrTx/>
              <a:buSzTx/>
              <a:buFontTx/>
              <a:buNone/>
              <a:defRPr sz="5999" b="0" i="0" u="none" strike="noStrike" spc="0" baseline="0">
                <a:ln>
                  <a:noFill/>
                </a:ln>
                <a:solidFill>
                  <a:srgbClr val="000000"/>
                </a:solidFill>
                <a:latin typeface="等线"/>
                <a:ea typeface="等线"/>
              </a:defRPr>
            </a:lvl1pPr>
            <a:lvl2pPr marL="0" lvl="1" indent="1143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2pPr>
            <a:lvl3pPr marL="0" lvl="2" indent="2286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3pPr>
            <a:lvl4pPr marL="0" lvl="3" indent="3429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4pPr>
            <a:lvl5pPr marL="0" lvl="4" indent="4572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5pPr>
            <a:lvl6pPr marL="0" lvl="5" indent="5715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6pPr>
            <a:lvl7pPr marL="0" lvl="6" indent="6858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7pPr>
            <a:lvl8pPr marL="0" lvl="7" indent="8001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8pPr>
            <a:lvl9pPr marL="0" lvl="8" indent="914400" algn="ctr" defTabSz="412750">
              <a:lnSpc>
                <a:spcPct val="100000"/>
              </a:lnSpc>
              <a:spcBef>
                <a:spcPts val="0"/>
              </a:spcBef>
              <a:spcAft>
                <a:spcPts val="0"/>
              </a:spcAft>
              <a:buClrTx/>
              <a:buSzTx/>
              <a:buFontTx/>
              <a:buNone/>
              <a:defRPr sz="1500" b="1" i="0" u="none" strike="noStrike" spc="0" baseline="0">
                <a:ln>
                  <a:noFill/>
                </a:ln>
                <a:solidFill>
                  <a:srgbClr val="000000"/>
                </a:solidFill>
                <a:latin typeface="Helvetica Neue"/>
                <a:ea typeface="Helvetica Neue"/>
              </a:defRPr>
            </a:lvl9pPr>
          </a:lstStyle>
          <a:p>
            <a:pPr defTabSz="215900"/>
            <a:r>
              <a:rPr lang="en-US" sz="3000" dirty="0">
                <a:solidFill>
                  <a:srgbClr val="000000"/>
                </a:solidFill>
                <a:latin typeface="TencentSans W3"/>
                <a:ea typeface="TencentSans W3"/>
              </a:rPr>
              <a:t>Tencent Cloud </a:t>
            </a:r>
            <a:r>
              <a:rPr lang="en-US" sz="3000" dirty="0" err="1">
                <a:solidFill>
                  <a:srgbClr val="000000"/>
                </a:solidFill>
                <a:latin typeface="TencentSans W3"/>
                <a:ea typeface="TencentSans W3"/>
              </a:rPr>
              <a:t>EdgeOne</a:t>
            </a:r>
            <a:r>
              <a:rPr lang="zh-CN" sz="3000" dirty="0">
                <a:solidFill>
                  <a:srgbClr val="000000"/>
                </a:solidFill>
                <a:latin typeface="TencentSans W3"/>
                <a:ea typeface="TencentSans W3"/>
              </a:rPr>
              <a:t> </a:t>
            </a:r>
            <a:r>
              <a:rPr lang="en-US" sz="3000" dirty="0">
                <a:solidFill>
                  <a:srgbClr val="000000"/>
                </a:solidFill>
                <a:latin typeface="TencentSans W3"/>
                <a:ea typeface="TencentSans W3"/>
              </a:rPr>
              <a:t>Architecture</a:t>
            </a:r>
          </a:p>
        </p:txBody>
      </p:sp>
      <p:sp>
        <p:nvSpPr>
          <p:cNvPr id="2" name="灯片编号占位符 1"/>
          <p:cNvSpPr>
            <a:spLocks noGrp="1"/>
          </p:cNvSpPr>
          <p:nvPr>
            <p:ph type="sldNum" idx="10"/>
          </p:nvPr>
        </p:nvSpPr>
        <p:spPr>
          <a:xfrm>
            <a:off x="11685374" y="6540948"/>
            <a:ext cx="232375" cy="225674"/>
          </a:xfrm>
          <a:prstGeom prst="rect">
            <a:avLst/>
          </a:prstGeom>
        </p:spPr>
        <p:txBody>
          <a:bodyPr vert="horz" lIns="91440" tIns="45720" rIns="91440" bIns="45720" anchor="ctr"/>
          <a:lstStyle>
            <a:lvl1pPr lvl="0" algn="r">
              <a:defRPr sz="800">
                <a:solidFill>
                  <a:schemeClr val="tx1">
                    <a:tint val="75000"/>
                  </a:schemeClr>
                </a:solidFill>
                <a:latin typeface="FZLanTingHei-R-GBK"/>
                <a:ea typeface="FZLanTingHei-R-GBK"/>
              </a:defRPr>
            </a:lvl1pPr>
          </a:lstStyle>
          <a:p>
            <a:fld id="{7633EA9F-8C8B-4288-BCAB-D86C15FE9D17}" type="slidenum">
              <a:rPr lang="en-US">
                <a:latin typeface="TencentSans W3"/>
              </a:rPr>
              <a:t>7</a:t>
            </a:fld>
            <a:endParaRPr lang="ea"/>
          </a:p>
        </p:txBody>
      </p:sp>
      <p:grpSp>
        <p:nvGrpSpPr>
          <p:cNvPr id="228" name="组合 227"/>
          <p:cNvGrpSpPr/>
          <p:nvPr/>
        </p:nvGrpSpPr>
        <p:grpSpPr>
          <a:xfrm>
            <a:off x="197618" y="2438340"/>
            <a:ext cx="2106572" cy="1393848"/>
            <a:chOff x="556" y="2943"/>
            <a:chExt cx="4076" cy="2697"/>
          </a:xfrm>
        </p:grpSpPr>
        <p:grpSp>
          <p:nvGrpSpPr>
            <p:cNvPr id="53" name="组合 52"/>
            <p:cNvGrpSpPr/>
            <p:nvPr/>
          </p:nvGrpSpPr>
          <p:grpSpPr>
            <a:xfrm>
              <a:off x="556" y="2943"/>
              <a:ext cx="3125" cy="2697"/>
              <a:chOff x="556" y="2943"/>
              <a:chExt cx="3125" cy="2697"/>
            </a:xfrm>
          </p:grpSpPr>
          <p:grpSp>
            <p:nvGrpSpPr>
              <p:cNvPr id="11" name="组合 10"/>
              <p:cNvGrpSpPr/>
              <p:nvPr/>
            </p:nvGrpSpPr>
            <p:grpSpPr>
              <a:xfrm>
                <a:off x="556" y="3417"/>
                <a:ext cx="1440" cy="1247"/>
                <a:chOff x="556" y="3877"/>
                <a:chExt cx="1440" cy="1247"/>
              </a:xfrm>
            </p:grpSpPr>
            <p:sp>
              <p:nvSpPr>
                <p:cNvPr id="8" name="multiple-users-silhouette_33308"/>
                <p:cNvSpPr/>
                <p:nvPr/>
              </p:nvSpPr>
              <p:spPr>
                <a:xfrm>
                  <a:off x="900" y="3877"/>
                  <a:ext cx="751" cy="632"/>
                </a:xfrm>
                <a:custGeom>
                  <a:avLst/>
                  <a:gdLst/>
                  <a:ahLst/>
                  <a:cxnLst/>
                  <a:rect l="0" t="0" r="r" b="b"/>
                  <a:pathLst>
                    <a:path w="751" h="632">
                      <a:moveTo>
                        <a:pt x="454" y="108"/>
                      </a:moveTo>
                      <a:cubicBezTo>
                        <a:pt x="488" y="130"/>
                        <a:pt x="513" y="167"/>
                        <a:pt x="517" y="209"/>
                      </a:cubicBezTo>
                      <a:cubicBezTo>
                        <a:pt x="531" y="217"/>
                        <a:pt x="547" y="220"/>
                        <a:pt x="563" y="220"/>
                      </a:cubicBezTo>
                      <a:cubicBezTo>
                        <a:pt x="624" y="220"/>
                        <a:pt x="674" y="171"/>
                        <a:pt x="674" y="110"/>
                      </a:cubicBezTo>
                      <a:cubicBezTo>
                        <a:pt x="674" y="49"/>
                        <a:pt x="624" y="0"/>
                        <a:pt x="563" y="0"/>
                      </a:cubicBezTo>
                      <a:cubicBezTo>
                        <a:pt x="503" y="0"/>
                        <a:pt x="454" y="49"/>
                        <a:pt x="454" y="108"/>
                      </a:cubicBezTo>
                      <a:close/>
                      <a:moveTo>
                        <a:pt x="381" y="334"/>
                      </a:moveTo>
                      <a:cubicBezTo>
                        <a:pt x="442" y="334"/>
                        <a:pt x="492" y="285"/>
                        <a:pt x="492" y="224"/>
                      </a:cubicBezTo>
                      <a:cubicBezTo>
                        <a:pt x="492" y="163"/>
                        <a:pt x="442" y="113"/>
                        <a:pt x="381" y="113"/>
                      </a:cubicBezTo>
                      <a:cubicBezTo>
                        <a:pt x="321" y="113"/>
                        <a:pt x="271" y="163"/>
                        <a:pt x="271" y="224"/>
                      </a:cubicBezTo>
                      <a:cubicBezTo>
                        <a:pt x="271" y="285"/>
                        <a:pt x="321" y="334"/>
                        <a:pt x="381" y="334"/>
                      </a:cubicBezTo>
                      <a:close/>
                      <a:moveTo>
                        <a:pt x="428" y="341"/>
                      </a:moveTo>
                      <a:lnTo>
                        <a:pt x="335" y="341"/>
                      </a:lnTo>
                      <a:cubicBezTo>
                        <a:pt x="257" y="341"/>
                        <a:pt x="193" y="404"/>
                        <a:pt x="193" y="482"/>
                      </a:cubicBezTo>
                      <a:lnTo>
                        <a:pt x="193" y="597"/>
                      </a:lnTo>
                      <a:lnTo>
                        <a:pt x="193" y="598"/>
                      </a:lnTo>
                      <a:lnTo>
                        <a:pt x="202" y="601"/>
                      </a:lnTo>
                      <a:cubicBezTo>
                        <a:pt x="276" y="624"/>
                        <a:pt x="340" y="632"/>
                        <a:pt x="393" y="632"/>
                      </a:cubicBezTo>
                      <a:cubicBezTo>
                        <a:pt x="497" y="632"/>
                        <a:pt x="557" y="602"/>
                        <a:pt x="561" y="600"/>
                      </a:cubicBezTo>
                      <a:lnTo>
                        <a:pt x="568" y="597"/>
                      </a:lnTo>
                      <a:lnTo>
                        <a:pt x="569" y="597"/>
                      </a:lnTo>
                      <a:lnTo>
                        <a:pt x="569" y="482"/>
                      </a:lnTo>
                      <a:cubicBezTo>
                        <a:pt x="569" y="404"/>
                        <a:pt x="506" y="341"/>
                        <a:pt x="428" y="341"/>
                      </a:cubicBezTo>
                      <a:close/>
                      <a:moveTo>
                        <a:pt x="610" y="228"/>
                      </a:moveTo>
                      <a:lnTo>
                        <a:pt x="518" y="228"/>
                      </a:lnTo>
                      <a:cubicBezTo>
                        <a:pt x="516" y="264"/>
                        <a:pt x="501" y="298"/>
                        <a:pt x="475" y="322"/>
                      </a:cubicBezTo>
                      <a:cubicBezTo>
                        <a:pt x="545" y="342"/>
                        <a:pt x="596" y="407"/>
                        <a:pt x="596" y="482"/>
                      </a:cubicBezTo>
                      <a:lnTo>
                        <a:pt x="596" y="517"/>
                      </a:lnTo>
                      <a:cubicBezTo>
                        <a:pt x="687" y="515"/>
                        <a:pt x="740" y="489"/>
                        <a:pt x="743" y="486"/>
                      </a:cubicBezTo>
                      <a:lnTo>
                        <a:pt x="750" y="483"/>
                      </a:lnTo>
                      <a:lnTo>
                        <a:pt x="751" y="483"/>
                      </a:lnTo>
                      <a:lnTo>
                        <a:pt x="751" y="368"/>
                      </a:lnTo>
                      <a:cubicBezTo>
                        <a:pt x="751" y="291"/>
                        <a:pt x="688" y="228"/>
                        <a:pt x="610" y="228"/>
                      </a:cubicBezTo>
                      <a:close/>
                      <a:moveTo>
                        <a:pt x="188" y="220"/>
                      </a:moveTo>
                      <a:cubicBezTo>
                        <a:pt x="210" y="220"/>
                        <a:pt x="229" y="214"/>
                        <a:pt x="246" y="203"/>
                      </a:cubicBezTo>
                      <a:cubicBezTo>
                        <a:pt x="252" y="168"/>
                        <a:pt x="271" y="137"/>
                        <a:pt x="297" y="116"/>
                      </a:cubicBezTo>
                      <a:cubicBezTo>
                        <a:pt x="298" y="114"/>
                        <a:pt x="298" y="112"/>
                        <a:pt x="298" y="110"/>
                      </a:cubicBezTo>
                      <a:cubicBezTo>
                        <a:pt x="298" y="49"/>
                        <a:pt x="249" y="0"/>
                        <a:pt x="188" y="0"/>
                      </a:cubicBezTo>
                      <a:cubicBezTo>
                        <a:pt x="127" y="0"/>
                        <a:pt x="77" y="49"/>
                        <a:pt x="77" y="110"/>
                      </a:cubicBezTo>
                      <a:cubicBezTo>
                        <a:pt x="77" y="171"/>
                        <a:pt x="127" y="220"/>
                        <a:pt x="188" y="220"/>
                      </a:cubicBezTo>
                      <a:close/>
                      <a:moveTo>
                        <a:pt x="287" y="322"/>
                      </a:moveTo>
                      <a:cubicBezTo>
                        <a:pt x="262" y="298"/>
                        <a:pt x="246" y="265"/>
                        <a:pt x="245" y="228"/>
                      </a:cubicBezTo>
                      <a:cubicBezTo>
                        <a:pt x="241" y="228"/>
                        <a:pt x="238" y="228"/>
                        <a:pt x="235" y="228"/>
                      </a:cubicBezTo>
                      <a:lnTo>
                        <a:pt x="141" y="228"/>
                      </a:lnTo>
                      <a:cubicBezTo>
                        <a:pt x="63" y="228"/>
                        <a:pt x="0" y="291"/>
                        <a:pt x="0" y="368"/>
                      </a:cubicBezTo>
                      <a:lnTo>
                        <a:pt x="0" y="483"/>
                      </a:lnTo>
                      <a:lnTo>
                        <a:pt x="0" y="484"/>
                      </a:lnTo>
                      <a:lnTo>
                        <a:pt x="8" y="487"/>
                      </a:lnTo>
                      <a:cubicBezTo>
                        <a:pt x="68" y="505"/>
                        <a:pt x="121" y="515"/>
                        <a:pt x="167" y="517"/>
                      </a:cubicBezTo>
                      <a:lnTo>
                        <a:pt x="167" y="482"/>
                      </a:lnTo>
                      <a:cubicBezTo>
                        <a:pt x="167" y="407"/>
                        <a:pt x="217" y="342"/>
                        <a:pt x="287" y="322"/>
                      </a:cubicBezTo>
                      <a:close/>
                    </a:path>
                  </a:pathLst>
                </a:custGeom>
                <a:solidFill>
                  <a:srgbClr val="03905C"/>
                </a:solidFill>
                <a:ln>
                  <a:noFill/>
                </a:ln>
              </p:spPr>
              <p:txBody>
                <a:bodyPr anchor="ctr"/>
                <a:lstStyle/>
                <a:p>
                  <a:pPr algn="ctr"/>
                  <a:endParaRPr lang="en-US" sz="1400">
                    <a:solidFill>
                      <a:srgbClr val="FFFFFF"/>
                    </a:solidFill>
                    <a:latin typeface="TencentSans W3"/>
                  </a:endParaRPr>
                </a:p>
              </p:txBody>
            </p:sp>
            <p:sp>
              <p:nvSpPr>
                <p:cNvPr id="10" name="文本框 9"/>
                <p:cNvSpPr txBox="1"/>
                <p:nvPr/>
              </p:nvSpPr>
              <p:spPr>
                <a:xfrm>
                  <a:off x="556" y="4571"/>
                  <a:ext cx="1440" cy="553"/>
                </a:xfrm>
                <a:prstGeom prst="rect">
                  <a:avLst/>
                </a:prstGeom>
                <a:noFill/>
                <a:ln>
                  <a:noFill/>
                </a:ln>
              </p:spPr>
              <p:txBody>
                <a:bodyPr vert="horz" wrap="square" lIns="50793" tIns="50793" rIns="50793" bIns="50793" numCol="1" spcCol="38100" anchor="ctr"/>
                <a:lstStyle/>
                <a:p>
                  <a:pPr algn="ctr" defTabSz="812800"/>
                  <a:r>
                    <a:rPr lang="en-US" sz="1200">
                      <a:latin typeface="TencentSans W3"/>
                      <a:ea typeface="TencentSans W3"/>
                    </a:rPr>
                    <a:t>Normal request</a:t>
                  </a:r>
                  <a:endParaRPr lang="ea"/>
                </a:p>
              </p:txBody>
            </p:sp>
          </p:grpSp>
          <p:grpSp>
            <p:nvGrpSpPr>
              <p:cNvPr id="48" name="组合 47"/>
              <p:cNvGrpSpPr/>
              <p:nvPr/>
            </p:nvGrpSpPr>
            <p:grpSpPr>
              <a:xfrm>
                <a:off x="2649" y="2943"/>
                <a:ext cx="624" cy="2018"/>
                <a:chOff x="2713" y="3162"/>
                <a:chExt cx="624" cy="2018"/>
              </a:xfrm>
            </p:grpSpPr>
            <p:sp>
              <p:nvSpPr>
                <p:cNvPr id="46" name="iconfont-1177-866359"/>
                <p:cNvSpPr/>
                <p:nvPr/>
              </p:nvSpPr>
              <p:spPr>
                <a:xfrm>
                  <a:off x="2829" y="4516"/>
                  <a:ext cx="392" cy="665"/>
                </a:xfrm>
                <a:custGeom>
                  <a:avLst/>
                  <a:gdLst/>
                  <a:ahLst/>
                  <a:cxnLst/>
                  <a:rect l="0" t="0" r="r" b="b"/>
                  <a:pathLst>
                    <a:path w="392" h="665">
                      <a:moveTo>
                        <a:pt x="332" y="665"/>
                      </a:moveTo>
                      <a:cubicBezTo>
                        <a:pt x="332" y="665"/>
                        <a:pt x="392" y="665"/>
                        <a:pt x="392" y="605"/>
                      </a:cubicBezTo>
                      <a:lnTo>
                        <a:pt x="392" y="60"/>
                      </a:lnTo>
                      <a:cubicBezTo>
                        <a:pt x="392" y="0"/>
                        <a:pt x="332" y="0"/>
                        <a:pt x="332" y="0"/>
                      </a:cubicBezTo>
                      <a:lnTo>
                        <a:pt x="60" y="0"/>
                      </a:lnTo>
                      <a:cubicBezTo>
                        <a:pt x="60" y="0"/>
                        <a:pt x="0" y="0"/>
                        <a:pt x="0" y="60"/>
                      </a:cubicBezTo>
                      <a:lnTo>
                        <a:pt x="0" y="605"/>
                      </a:lnTo>
                      <a:cubicBezTo>
                        <a:pt x="0" y="665"/>
                        <a:pt x="60" y="665"/>
                        <a:pt x="60" y="665"/>
                      </a:cubicBezTo>
                      <a:lnTo>
                        <a:pt x="332" y="665"/>
                      </a:lnTo>
                      <a:close/>
                      <a:moveTo>
                        <a:pt x="196" y="640"/>
                      </a:moveTo>
                      <a:cubicBezTo>
                        <a:pt x="179" y="640"/>
                        <a:pt x="166" y="626"/>
                        <a:pt x="166" y="610"/>
                      </a:cubicBezTo>
                      <a:cubicBezTo>
                        <a:pt x="166" y="593"/>
                        <a:pt x="179" y="579"/>
                        <a:pt x="196" y="579"/>
                      </a:cubicBezTo>
                      <a:cubicBezTo>
                        <a:pt x="213" y="579"/>
                        <a:pt x="226" y="593"/>
                        <a:pt x="226" y="610"/>
                      </a:cubicBezTo>
                      <a:cubicBezTo>
                        <a:pt x="226" y="626"/>
                        <a:pt x="213" y="640"/>
                        <a:pt x="196" y="640"/>
                      </a:cubicBezTo>
                      <a:close/>
                      <a:moveTo>
                        <a:pt x="121" y="37"/>
                      </a:moveTo>
                      <a:cubicBezTo>
                        <a:pt x="121" y="33"/>
                        <a:pt x="124" y="30"/>
                        <a:pt x="127" y="30"/>
                      </a:cubicBezTo>
                      <a:lnTo>
                        <a:pt x="265" y="30"/>
                      </a:lnTo>
                      <a:cubicBezTo>
                        <a:pt x="268" y="30"/>
                        <a:pt x="271" y="33"/>
                        <a:pt x="271" y="37"/>
                      </a:cubicBezTo>
                      <a:lnTo>
                        <a:pt x="271" y="39"/>
                      </a:lnTo>
                      <a:cubicBezTo>
                        <a:pt x="271" y="42"/>
                        <a:pt x="268" y="45"/>
                        <a:pt x="265" y="45"/>
                      </a:cubicBezTo>
                      <a:lnTo>
                        <a:pt x="127" y="45"/>
                      </a:lnTo>
                      <a:cubicBezTo>
                        <a:pt x="124" y="45"/>
                        <a:pt x="121" y="42"/>
                        <a:pt x="121" y="39"/>
                      </a:cubicBezTo>
                      <a:lnTo>
                        <a:pt x="121" y="37"/>
                      </a:lnTo>
                      <a:close/>
                      <a:moveTo>
                        <a:pt x="30" y="75"/>
                      </a:moveTo>
                      <a:lnTo>
                        <a:pt x="362" y="75"/>
                      </a:lnTo>
                      <a:lnTo>
                        <a:pt x="362" y="558"/>
                      </a:lnTo>
                      <a:lnTo>
                        <a:pt x="30" y="558"/>
                      </a:lnTo>
                      <a:lnTo>
                        <a:pt x="30" y="75"/>
                      </a:lnTo>
                      <a:close/>
                    </a:path>
                  </a:pathLst>
                </a:custGeom>
                <a:solidFill>
                  <a:schemeClr val="tx1"/>
                </a:solidFill>
                <a:ln>
                  <a:noFill/>
                </a:ln>
              </p:spPr>
              <p:txBody>
                <a:bodyPr anchor="ctr"/>
                <a:lstStyle/>
                <a:p>
                  <a:pPr algn="ctr"/>
                  <a:endParaRPr lang="en-US" sz="1400">
                    <a:solidFill>
                      <a:srgbClr val="FFFFFF"/>
                    </a:solidFill>
                    <a:latin typeface="TencentSans W3"/>
                  </a:endParaRPr>
                </a:p>
              </p:txBody>
            </p:sp>
            <p:sp>
              <p:nvSpPr>
                <p:cNvPr id="47" name="classroom-pc_73575"/>
                <p:cNvSpPr/>
                <p:nvPr/>
              </p:nvSpPr>
              <p:spPr>
                <a:xfrm>
                  <a:off x="2713" y="3162"/>
                  <a:ext cx="624" cy="474"/>
                </a:xfrm>
                <a:custGeom>
                  <a:avLst/>
                  <a:gdLst/>
                  <a:ahLst/>
                  <a:cxnLst/>
                  <a:rect l="0" t="0" r="r" b="b"/>
                  <a:pathLst>
                    <a:path w="624" h="474">
                      <a:moveTo>
                        <a:pt x="613" y="363"/>
                      </a:moveTo>
                      <a:lnTo>
                        <a:pt x="209" y="363"/>
                      </a:lnTo>
                      <a:cubicBezTo>
                        <a:pt x="203" y="363"/>
                        <a:pt x="198" y="359"/>
                        <a:pt x="198" y="353"/>
                      </a:cubicBezTo>
                      <a:lnTo>
                        <a:pt x="198" y="100"/>
                      </a:lnTo>
                      <a:cubicBezTo>
                        <a:pt x="198" y="94"/>
                        <a:pt x="203" y="89"/>
                        <a:pt x="209" y="89"/>
                      </a:cubicBezTo>
                      <a:lnTo>
                        <a:pt x="613" y="89"/>
                      </a:lnTo>
                      <a:cubicBezTo>
                        <a:pt x="619" y="89"/>
                        <a:pt x="624" y="94"/>
                        <a:pt x="624" y="100"/>
                      </a:cubicBezTo>
                      <a:lnTo>
                        <a:pt x="624" y="353"/>
                      </a:lnTo>
                      <a:cubicBezTo>
                        <a:pt x="624" y="359"/>
                        <a:pt x="619" y="363"/>
                        <a:pt x="613" y="363"/>
                      </a:cubicBezTo>
                      <a:close/>
                      <a:moveTo>
                        <a:pt x="501" y="443"/>
                      </a:moveTo>
                      <a:lnTo>
                        <a:pt x="460" y="443"/>
                      </a:lnTo>
                      <a:lnTo>
                        <a:pt x="460" y="394"/>
                      </a:lnTo>
                      <a:lnTo>
                        <a:pt x="362" y="394"/>
                      </a:lnTo>
                      <a:lnTo>
                        <a:pt x="362" y="443"/>
                      </a:lnTo>
                      <a:lnTo>
                        <a:pt x="321" y="443"/>
                      </a:lnTo>
                      <a:cubicBezTo>
                        <a:pt x="313" y="443"/>
                        <a:pt x="306" y="450"/>
                        <a:pt x="306" y="459"/>
                      </a:cubicBezTo>
                      <a:cubicBezTo>
                        <a:pt x="306" y="467"/>
                        <a:pt x="313" y="474"/>
                        <a:pt x="321" y="474"/>
                      </a:cubicBezTo>
                      <a:lnTo>
                        <a:pt x="377" y="474"/>
                      </a:lnTo>
                      <a:lnTo>
                        <a:pt x="445" y="474"/>
                      </a:lnTo>
                      <a:lnTo>
                        <a:pt x="501" y="474"/>
                      </a:lnTo>
                      <a:cubicBezTo>
                        <a:pt x="510" y="474"/>
                        <a:pt x="517" y="467"/>
                        <a:pt x="517" y="459"/>
                      </a:cubicBezTo>
                      <a:cubicBezTo>
                        <a:pt x="517" y="450"/>
                        <a:pt x="510" y="443"/>
                        <a:pt x="501" y="443"/>
                      </a:cubicBezTo>
                      <a:close/>
                      <a:moveTo>
                        <a:pt x="245" y="58"/>
                      </a:moveTo>
                      <a:lnTo>
                        <a:pt x="209" y="58"/>
                      </a:lnTo>
                      <a:cubicBezTo>
                        <a:pt x="207" y="58"/>
                        <a:pt x="205" y="58"/>
                        <a:pt x="203" y="59"/>
                      </a:cubicBezTo>
                      <a:cubicBezTo>
                        <a:pt x="201" y="58"/>
                        <a:pt x="200" y="58"/>
                        <a:pt x="199" y="58"/>
                      </a:cubicBezTo>
                      <a:lnTo>
                        <a:pt x="46" y="58"/>
                      </a:lnTo>
                      <a:cubicBezTo>
                        <a:pt x="38" y="58"/>
                        <a:pt x="31" y="65"/>
                        <a:pt x="31" y="74"/>
                      </a:cubicBezTo>
                      <a:cubicBezTo>
                        <a:pt x="31" y="82"/>
                        <a:pt x="38" y="89"/>
                        <a:pt x="46" y="89"/>
                      </a:cubicBezTo>
                      <a:lnTo>
                        <a:pt x="169" y="89"/>
                      </a:lnTo>
                      <a:cubicBezTo>
                        <a:pt x="168" y="92"/>
                        <a:pt x="168" y="96"/>
                        <a:pt x="168" y="100"/>
                      </a:cubicBezTo>
                      <a:lnTo>
                        <a:pt x="168" y="128"/>
                      </a:lnTo>
                      <a:lnTo>
                        <a:pt x="46" y="128"/>
                      </a:lnTo>
                      <a:cubicBezTo>
                        <a:pt x="38" y="128"/>
                        <a:pt x="31" y="135"/>
                        <a:pt x="31" y="143"/>
                      </a:cubicBezTo>
                      <a:cubicBezTo>
                        <a:pt x="31" y="152"/>
                        <a:pt x="38" y="159"/>
                        <a:pt x="46" y="159"/>
                      </a:cubicBezTo>
                      <a:lnTo>
                        <a:pt x="168" y="159"/>
                      </a:lnTo>
                      <a:lnTo>
                        <a:pt x="168" y="198"/>
                      </a:lnTo>
                      <a:lnTo>
                        <a:pt x="46" y="198"/>
                      </a:lnTo>
                      <a:cubicBezTo>
                        <a:pt x="38" y="198"/>
                        <a:pt x="31" y="205"/>
                        <a:pt x="31" y="214"/>
                      </a:cubicBezTo>
                      <a:cubicBezTo>
                        <a:pt x="31" y="222"/>
                        <a:pt x="38" y="229"/>
                        <a:pt x="46" y="229"/>
                      </a:cubicBezTo>
                      <a:lnTo>
                        <a:pt x="168" y="229"/>
                      </a:lnTo>
                      <a:lnTo>
                        <a:pt x="168" y="353"/>
                      </a:lnTo>
                      <a:cubicBezTo>
                        <a:pt x="168" y="375"/>
                        <a:pt x="186" y="394"/>
                        <a:pt x="209" y="394"/>
                      </a:cubicBezTo>
                      <a:lnTo>
                        <a:pt x="245" y="394"/>
                      </a:lnTo>
                      <a:lnTo>
                        <a:pt x="245" y="459"/>
                      </a:lnTo>
                      <a:cubicBezTo>
                        <a:pt x="245" y="467"/>
                        <a:pt x="238" y="474"/>
                        <a:pt x="230" y="474"/>
                      </a:cubicBezTo>
                      <a:lnTo>
                        <a:pt x="15" y="474"/>
                      </a:lnTo>
                      <a:cubicBezTo>
                        <a:pt x="7" y="474"/>
                        <a:pt x="0" y="467"/>
                        <a:pt x="0" y="459"/>
                      </a:cubicBezTo>
                      <a:lnTo>
                        <a:pt x="0" y="15"/>
                      </a:lnTo>
                      <a:cubicBezTo>
                        <a:pt x="0" y="7"/>
                        <a:pt x="7" y="0"/>
                        <a:pt x="15" y="0"/>
                      </a:cubicBezTo>
                      <a:lnTo>
                        <a:pt x="230" y="0"/>
                      </a:lnTo>
                      <a:cubicBezTo>
                        <a:pt x="238" y="0"/>
                        <a:pt x="245" y="7"/>
                        <a:pt x="245" y="15"/>
                      </a:cubicBezTo>
                      <a:lnTo>
                        <a:pt x="245" y="58"/>
                      </a:lnTo>
                      <a:close/>
                      <a:moveTo>
                        <a:pt x="99" y="361"/>
                      </a:moveTo>
                      <a:cubicBezTo>
                        <a:pt x="99" y="374"/>
                        <a:pt x="110" y="384"/>
                        <a:pt x="122" y="384"/>
                      </a:cubicBezTo>
                      <a:cubicBezTo>
                        <a:pt x="136" y="384"/>
                        <a:pt x="146" y="374"/>
                        <a:pt x="146" y="361"/>
                      </a:cubicBezTo>
                      <a:cubicBezTo>
                        <a:pt x="146" y="348"/>
                        <a:pt x="136" y="337"/>
                        <a:pt x="122" y="337"/>
                      </a:cubicBezTo>
                      <a:cubicBezTo>
                        <a:pt x="110" y="337"/>
                        <a:pt x="99" y="348"/>
                        <a:pt x="99" y="361"/>
                      </a:cubicBezTo>
                      <a:close/>
                    </a:path>
                  </a:pathLst>
                </a:custGeom>
                <a:solidFill>
                  <a:schemeClr val="tx1"/>
                </a:solidFill>
                <a:ln>
                  <a:noFill/>
                </a:ln>
              </p:spPr>
              <p:txBody>
                <a:bodyPr anchor="ctr"/>
                <a:lstStyle/>
                <a:p>
                  <a:pPr algn="ctr"/>
                  <a:endParaRPr lang="en-US" sz="1400">
                    <a:solidFill>
                      <a:srgbClr val="FFFFFF"/>
                    </a:solidFill>
                    <a:latin typeface="TencentSans W3"/>
                  </a:endParaRPr>
                </a:p>
              </p:txBody>
            </p:sp>
          </p:grpSp>
          <p:cxnSp>
            <p:nvCxnSpPr>
              <p:cNvPr id="49" name="直接连接符 48"/>
              <p:cNvCxnSpPr/>
              <p:nvPr/>
            </p:nvCxnSpPr>
            <p:spPr>
              <a:xfrm flipV="1">
                <a:off x="1996" y="3480"/>
                <a:ext cx="367" cy="212"/>
              </a:xfrm>
              <a:prstGeom prst="line">
                <a:avLst/>
              </a:prstGeom>
              <a:noFill/>
              <a:ln w="25400" cap="flat">
                <a:solidFill>
                  <a:srgbClr val="000000"/>
                </a:solidFill>
                <a:prstDash val="solid"/>
                <a:miter/>
              </a:ln>
            </p:spPr>
          </p:cxnSp>
          <p:cxnSp>
            <p:nvCxnSpPr>
              <p:cNvPr id="50" name="直接连接符 49"/>
              <p:cNvCxnSpPr/>
              <p:nvPr/>
            </p:nvCxnSpPr>
            <p:spPr>
              <a:xfrm>
                <a:off x="1996" y="4297"/>
                <a:ext cx="367" cy="212"/>
              </a:xfrm>
              <a:prstGeom prst="line">
                <a:avLst/>
              </a:prstGeom>
              <a:noFill/>
              <a:ln w="25400" cap="flat">
                <a:solidFill>
                  <a:srgbClr val="000000"/>
                </a:solidFill>
                <a:prstDash val="solid"/>
                <a:miter/>
              </a:ln>
            </p:spPr>
          </p:cxnSp>
          <p:sp>
            <p:nvSpPr>
              <p:cNvPr id="51" name="文本框 50"/>
              <p:cNvSpPr txBox="1"/>
              <p:nvPr/>
            </p:nvSpPr>
            <p:spPr>
              <a:xfrm>
                <a:off x="2241" y="3457"/>
                <a:ext cx="1440" cy="553"/>
              </a:xfrm>
              <a:prstGeom prst="rect">
                <a:avLst/>
              </a:prstGeom>
              <a:noFill/>
              <a:ln>
                <a:noFill/>
              </a:ln>
            </p:spPr>
            <p:txBody>
              <a:bodyPr vert="horz" wrap="square" lIns="50793" tIns="50793" rIns="50793" bIns="50793" numCol="1" spcCol="38100" anchor="ctr"/>
              <a:lstStyle/>
              <a:p>
                <a:pPr algn="ctr" defTabSz="812800"/>
                <a:r>
                  <a:rPr lang="en-US" sz="1200" b="1">
                    <a:solidFill>
                      <a:srgbClr val="000000"/>
                    </a:solidFill>
                    <a:latin typeface="TencentSans W3"/>
                    <a:ea typeface="TencentSans W3"/>
                  </a:rPr>
                  <a:t>PC</a:t>
                </a:r>
              </a:p>
            </p:txBody>
          </p:sp>
          <p:sp>
            <p:nvSpPr>
              <p:cNvPr id="52" name="文本框 51"/>
              <p:cNvSpPr txBox="1"/>
              <p:nvPr/>
            </p:nvSpPr>
            <p:spPr>
              <a:xfrm>
                <a:off x="2241" y="5087"/>
                <a:ext cx="1440" cy="553"/>
              </a:xfrm>
              <a:prstGeom prst="rect">
                <a:avLst/>
              </a:prstGeom>
              <a:noFill/>
              <a:ln>
                <a:noFill/>
              </a:ln>
            </p:spPr>
            <p:txBody>
              <a:bodyPr vert="horz" wrap="square" lIns="50793" tIns="50793" rIns="50793" bIns="50793" numCol="1" spcCol="38100" anchor="ctr"/>
              <a:lstStyle/>
              <a:p>
                <a:pPr algn="ctr" defTabSz="812800"/>
                <a:r>
                  <a:rPr lang="en-US" sz="1200" b="1">
                    <a:solidFill>
                      <a:srgbClr val="000000"/>
                    </a:solidFill>
                    <a:latin typeface="TencentSans W3"/>
                    <a:ea typeface="TencentSans W3"/>
                  </a:rPr>
                  <a:t>Mobile</a:t>
                </a:r>
                <a:endParaRPr lang="ea"/>
              </a:p>
            </p:txBody>
          </p:sp>
        </p:grpSp>
        <p:cxnSp>
          <p:nvCxnSpPr>
            <p:cNvPr id="67" name="直接箭头连接符 66"/>
            <p:cNvCxnSpPr/>
            <p:nvPr/>
          </p:nvCxnSpPr>
          <p:spPr>
            <a:xfrm>
              <a:off x="3523" y="3240"/>
              <a:ext cx="1109" cy="0"/>
            </a:xfrm>
            <a:prstGeom prst="straightConnector1">
              <a:avLst/>
            </a:prstGeom>
            <a:noFill/>
            <a:ln w="25400" cap="flat">
              <a:solidFill>
                <a:srgbClr val="000000"/>
              </a:solidFill>
              <a:prstDash val="solid"/>
              <a:miter/>
              <a:tailEnd type="arrow"/>
            </a:ln>
          </p:spPr>
        </p:cxnSp>
        <p:cxnSp>
          <p:nvCxnSpPr>
            <p:cNvPr id="68" name="直接箭头连接符 67"/>
            <p:cNvCxnSpPr/>
            <p:nvPr/>
          </p:nvCxnSpPr>
          <p:spPr>
            <a:xfrm>
              <a:off x="3523" y="4689"/>
              <a:ext cx="1109" cy="0"/>
            </a:xfrm>
            <a:prstGeom prst="straightConnector1">
              <a:avLst/>
            </a:prstGeom>
            <a:noFill/>
            <a:ln w="25400" cap="flat">
              <a:solidFill>
                <a:srgbClr val="000000"/>
              </a:solidFill>
              <a:prstDash val="solid"/>
              <a:miter/>
              <a:tailEnd type="arrow"/>
            </a:ln>
          </p:spPr>
        </p:cxnSp>
      </p:grpSp>
      <p:grpSp>
        <p:nvGrpSpPr>
          <p:cNvPr id="229" name="组合 228"/>
          <p:cNvGrpSpPr/>
          <p:nvPr/>
        </p:nvGrpSpPr>
        <p:grpSpPr>
          <a:xfrm>
            <a:off x="33387" y="3927222"/>
            <a:ext cx="2270921" cy="1394086"/>
            <a:chOff x="237" y="6744"/>
            <a:chExt cx="4394" cy="2697"/>
          </a:xfrm>
        </p:grpSpPr>
        <p:grpSp>
          <p:nvGrpSpPr>
            <p:cNvPr id="55" name="组合 54"/>
            <p:cNvGrpSpPr/>
            <p:nvPr/>
          </p:nvGrpSpPr>
          <p:grpSpPr>
            <a:xfrm>
              <a:off x="237" y="6744"/>
              <a:ext cx="3444" cy="2697"/>
              <a:chOff x="237" y="2943"/>
              <a:chExt cx="3444" cy="2697"/>
            </a:xfrm>
          </p:grpSpPr>
          <p:grpSp>
            <p:nvGrpSpPr>
              <p:cNvPr id="56" name="组合 55"/>
              <p:cNvGrpSpPr/>
              <p:nvPr/>
            </p:nvGrpSpPr>
            <p:grpSpPr>
              <a:xfrm>
                <a:off x="237" y="3417"/>
                <a:ext cx="1846" cy="1433"/>
                <a:chOff x="237" y="3877"/>
                <a:chExt cx="1846" cy="1433"/>
              </a:xfrm>
            </p:grpSpPr>
            <p:sp>
              <p:nvSpPr>
                <p:cNvPr id="58" name="multiple-users-silhouette_33308"/>
                <p:cNvSpPr/>
                <p:nvPr/>
              </p:nvSpPr>
              <p:spPr>
                <a:xfrm>
                  <a:off x="900" y="3877"/>
                  <a:ext cx="751" cy="632"/>
                </a:xfrm>
                <a:custGeom>
                  <a:avLst/>
                  <a:gdLst/>
                  <a:ahLst/>
                  <a:cxnLst/>
                  <a:rect l="0" t="0" r="r" b="b"/>
                  <a:pathLst>
                    <a:path w="751" h="632">
                      <a:moveTo>
                        <a:pt x="454" y="108"/>
                      </a:moveTo>
                      <a:cubicBezTo>
                        <a:pt x="488" y="130"/>
                        <a:pt x="513" y="167"/>
                        <a:pt x="517" y="209"/>
                      </a:cubicBezTo>
                      <a:cubicBezTo>
                        <a:pt x="531" y="217"/>
                        <a:pt x="547" y="220"/>
                        <a:pt x="563" y="220"/>
                      </a:cubicBezTo>
                      <a:cubicBezTo>
                        <a:pt x="624" y="220"/>
                        <a:pt x="674" y="171"/>
                        <a:pt x="674" y="110"/>
                      </a:cubicBezTo>
                      <a:cubicBezTo>
                        <a:pt x="674" y="49"/>
                        <a:pt x="624" y="0"/>
                        <a:pt x="563" y="0"/>
                      </a:cubicBezTo>
                      <a:cubicBezTo>
                        <a:pt x="503" y="0"/>
                        <a:pt x="454" y="49"/>
                        <a:pt x="454" y="108"/>
                      </a:cubicBezTo>
                      <a:close/>
                      <a:moveTo>
                        <a:pt x="381" y="334"/>
                      </a:moveTo>
                      <a:cubicBezTo>
                        <a:pt x="442" y="334"/>
                        <a:pt x="492" y="285"/>
                        <a:pt x="492" y="224"/>
                      </a:cubicBezTo>
                      <a:cubicBezTo>
                        <a:pt x="492" y="163"/>
                        <a:pt x="442" y="113"/>
                        <a:pt x="381" y="113"/>
                      </a:cubicBezTo>
                      <a:cubicBezTo>
                        <a:pt x="321" y="113"/>
                        <a:pt x="271" y="163"/>
                        <a:pt x="271" y="224"/>
                      </a:cubicBezTo>
                      <a:cubicBezTo>
                        <a:pt x="271" y="285"/>
                        <a:pt x="321" y="334"/>
                        <a:pt x="381" y="334"/>
                      </a:cubicBezTo>
                      <a:close/>
                      <a:moveTo>
                        <a:pt x="428" y="341"/>
                      </a:moveTo>
                      <a:lnTo>
                        <a:pt x="335" y="341"/>
                      </a:lnTo>
                      <a:cubicBezTo>
                        <a:pt x="257" y="341"/>
                        <a:pt x="193" y="404"/>
                        <a:pt x="193" y="482"/>
                      </a:cubicBezTo>
                      <a:lnTo>
                        <a:pt x="193" y="597"/>
                      </a:lnTo>
                      <a:lnTo>
                        <a:pt x="193" y="598"/>
                      </a:lnTo>
                      <a:lnTo>
                        <a:pt x="202" y="601"/>
                      </a:lnTo>
                      <a:cubicBezTo>
                        <a:pt x="276" y="624"/>
                        <a:pt x="340" y="632"/>
                        <a:pt x="393" y="632"/>
                      </a:cubicBezTo>
                      <a:cubicBezTo>
                        <a:pt x="497" y="632"/>
                        <a:pt x="557" y="602"/>
                        <a:pt x="561" y="600"/>
                      </a:cubicBezTo>
                      <a:lnTo>
                        <a:pt x="568" y="597"/>
                      </a:lnTo>
                      <a:lnTo>
                        <a:pt x="569" y="597"/>
                      </a:lnTo>
                      <a:lnTo>
                        <a:pt x="569" y="482"/>
                      </a:lnTo>
                      <a:cubicBezTo>
                        <a:pt x="569" y="404"/>
                        <a:pt x="506" y="341"/>
                        <a:pt x="428" y="341"/>
                      </a:cubicBezTo>
                      <a:close/>
                      <a:moveTo>
                        <a:pt x="610" y="228"/>
                      </a:moveTo>
                      <a:lnTo>
                        <a:pt x="518" y="228"/>
                      </a:lnTo>
                      <a:cubicBezTo>
                        <a:pt x="516" y="264"/>
                        <a:pt x="501" y="298"/>
                        <a:pt x="475" y="322"/>
                      </a:cubicBezTo>
                      <a:cubicBezTo>
                        <a:pt x="545" y="342"/>
                        <a:pt x="596" y="407"/>
                        <a:pt x="596" y="482"/>
                      </a:cubicBezTo>
                      <a:lnTo>
                        <a:pt x="596" y="517"/>
                      </a:lnTo>
                      <a:cubicBezTo>
                        <a:pt x="687" y="515"/>
                        <a:pt x="740" y="489"/>
                        <a:pt x="743" y="486"/>
                      </a:cubicBezTo>
                      <a:lnTo>
                        <a:pt x="750" y="483"/>
                      </a:lnTo>
                      <a:lnTo>
                        <a:pt x="751" y="483"/>
                      </a:lnTo>
                      <a:lnTo>
                        <a:pt x="751" y="368"/>
                      </a:lnTo>
                      <a:cubicBezTo>
                        <a:pt x="751" y="291"/>
                        <a:pt x="688" y="228"/>
                        <a:pt x="610" y="228"/>
                      </a:cubicBezTo>
                      <a:close/>
                      <a:moveTo>
                        <a:pt x="188" y="220"/>
                      </a:moveTo>
                      <a:cubicBezTo>
                        <a:pt x="210" y="220"/>
                        <a:pt x="229" y="214"/>
                        <a:pt x="246" y="203"/>
                      </a:cubicBezTo>
                      <a:cubicBezTo>
                        <a:pt x="252" y="168"/>
                        <a:pt x="271" y="137"/>
                        <a:pt x="297" y="116"/>
                      </a:cubicBezTo>
                      <a:cubicBezTo>
                        <a:pt x="298" y="114"/>
                        <a:pt x="298" y="112"/>
                        <a:pt x="298" y="110"/>
                      </a:cubicBezTo>
                      <a:cubicBezTo>
                        <a:pt x="298" y="49"/>
                        <a:pt x="249" y="0"/>
                        <a:pt x="188" y="0"/>
                      </a:cubicBezTo>
                      <a:cubicBezTo>
                        <a:pt x="127" y="0"/>
                        <a:pt x="77" y="49"/>
                        <a:pt x="77" y="110"/>
                      </a:cubicBezTo>
                      <a:cubicBezTo>
                        <a:pt x="77" y="171"/>
                        <a:pt x="127" y="220"/>
                        <a:pt x="188" y="220"/>
                      </a:cubicBezTo>
                      <a:close/>
                      <a:moveTo>
                        <a:pt x="287" y="322"/>
                      </a:moveTo>
                      <a:cubicBezTo>
                        <a:pt x="262" y="298"/>
                        <a:pt x="246" y="265"/>
                        <a:pt x="245" y="228"/>
                      </a:cubicBezTo>
                      <a:cubicBezTo>
                        <a:pt x="241" y="228"/>
                        <a:pt x="238" y="228"/>
                        <a:pt x="235" y="228"/>
                      </a:cubicBezTo>
                      <a:lnTo>
                        <a:pt x="141" y="228"/>
                      </a:lnTo>
                      <a:cubicBezTo>
                        <a:pt x="63" y="228"/>
                        <a:pt x="0" y="291"/>
                        <a:pt x="0" y="368"/>
                      </a:cubicBezTo>
                      <a:lnTo>
                        <a:pt x="0" y="483"/>
                      </a:lnTo>
                      <a:lnTo>
                        <a:pt x="0" y="484"/>
                      </a:lnTo>
                      <a:lnTo>
                        <a:pt x="8" y="487"/>
                      </a:lnTo>
                      <a:cubicBezTo>
                        <a:pt x="68" y="505"/>
                        <a:pt x="121" y="515"/>
                        <a:pt x="167" y="517"/>
                      </a:cubicBezTo>
                      <a:lnTo>
                        <a:pt x="167" y="482"/>
                      </a:lnTo>
                      <a:cubicBezTo>
                        <a:pt x="167" y="407"/>
                        <a:pt x="217" y="342"/>
                        <a:pt x="287" y="322"/>
                      </a:cubicBezTo>
                      <a:close/>
                    </a:path>
                  </a:pathLst>
                </a:custGeom>
                <a:solidFill>
                  <a:srgbClr val="C00000"/>
                </a:solidFill>
                <a:ln>
                  <a:noFill/>
                </a:ln>
              </p:spPr>
              <p:txBody>
                <a:bodyPr anchor="ctr"/>
                <a:lstStyle/>
                <a:p>
                  <a:pPr algn="ctr"/>
                  <a:endParaRPr lang="en-US" sz="1400">
                    <a:solidFill>
                      <a:srgbClr val="FFFFFF"/>
                    </a:solidFill>
                    <a:latin typeface="TencentSans W3"/>
                  </a:endParaRPr>
                </a:p>
              </p:txBody>
            </p:sp>
            <p:sp>
              <p:nvSpPr>
                <p:cNvPr id="59" name="文本框 58"/>
                <p:cNvSpPr txBox="1"/>
                <p:nvPr/>
              </p:nvSpPr>
              <p:spPr>
                <a:xfrm>
                  <a:off x="237" y="4824"/>
                  <a:ext cx="1846" cy="486"/>
                </a:xfrm>
                <a:prstGeom prst="rect">
                  <a:avLst/>
                </a:prstGeom>
                <a:noFill/>
                <a:ln>
                  <a:noFill/>
                </a:ln>
              </p:spPr>
              <p:txBody>
                <a:bodyPr vert="horz" wrap="square" lIns="50793" tIns="50793" rIns="50793" bIns="50793" numCol="1" spcCol="38100" anchor="ctr"/>
                <a:lstStyle/>
                <a:p>
                  <a:pPr algn="ctr" defTabSz="812800"/>
                  <a:r>
                    <a:rPr lang="en-US" sz="1200" b="1">
                      <a:solidFill>
                        <a:srgbClr val="000000"/>
                      </a:solidFill>
                      <a:latin typeface="TencentSans W3"/>
                      <a:ea typeface="TencentSans W3"/>
                    </a:rPr>
                    <a:t>Malicious request</a:t>
                  </a:r>
                  <a:endParaRPr lang="ea"/>
                </a:p>
              </p:txBody>
            </p:sp>
          </p:grpSp>
          <p:grpSp>
            <p:nvGrpSpPr>
              <p:cNvPr id="60" name="组合 59"/>
              <p:cNvGrpSpPr/>
              <p:nvPr/>
            </p:nvGrpSpPr>
            <p:grpSpPr>
              <a:xfrm>
                <a:off x="2649" y="2943"/>
                <a:ext cx="624" cy="2018"/>
                <a:chOff x="2713" y="3162"/>
                <a:chExt cx="624" cy="2018"/>
              </a:xfrm>
            </p:grpSpPr>
            <p:sp>
              <p:nvSpPr>
                <p:cNvPr id="61" name="iconfont-1177-866359"/>
                <p:cNvSpPr/>
                <p:nvPr/>
              </p:nvSpPr>
              <p:spPr>
                <a:xfrm>
                  <a:off x="2829" y="4516"/>
                  <a:ext cx="392" cy="665"/>
                </a:xfrm>
                <a:custGeom>
                  <a:avLst/>
                  <a:gdLst/>
                  <a:ahLst/>
                  <a:cxnLst/>
                  <a:rect l="0" t="0" r="r" b="b"/>
                  <a:pathLst>
                    <a:path w="392" h="665">
                      <a:moveTo>
                        <a:pt x="332" y="665"/>
                      </a:moveTo>
                      <a:cubicBezTo>
                        <a:pt x="332" y="665"/>
                        <a:pt x="392" y="665"/>
                        <a:pt x="392" y="605"/>
                      </a:cubicBezTo>
                      <a:lnTo>
                        <a:pt x="392" y="60"/>
                      </a:lnTo>
                      <a:cubicBezTo>
                        <a:pt x="392" y="0"/>
                        <a:pt x="332" y="0"/>
                        <a:pt x="332" y="0"/>
                      </a:cubicBezTo>
                      <a:lnTo>
                        <a:pt x="60" y="0"/>
                      </a:lnTo>
                      <a:cubicBezTo>
                        <a:pt x="60" y="0"/>
                        <a:pt x="0" y="0"/>
                        <a:pt x="0" y="60"/>
                      </a:cubicBezTo>
                      <a:lnTo>
                        <a:pt x="0" y="605"/>
                      </a:lnTo>
                      <a:cubicBezTo>
                        <a:pt x="0" y="665"/>
                        <a:pt x="60" y="665"/>
                        <a:pt x="60" y="665"/>
                      </a:cubicBezTo>
                      <a:lnTo>
                        <a:pt x="332" y="665"/>
                      </a:lnTo>
                      <a:close/>
                      <a:moveTo>
                        <a:pt x="196" y="640"/>
                      </a:moveTo>
                      <a:cubicBezTo>
                        <a:pt x="179" y="640"/>
                        <a:pt x="166" y="626"/>
                        <a:pt x="166" y="610"/>
                      </a:cubicBezTo>
                      <a:cubicBezTo>
                        <a:pt x="166" y="593"/>
                        <a:pt x="179" y="579"/>
                        <a:pt x="196" y="579"/>
                      </a:cubicBezTo>
                      <a:cubicBezTo>
                        <a:pt x="213" y="579"/>
                        <a:pt x="226" y="593"/>
                        <a:pt x="226" y="610"/>
                      </a:cubicBezTo>
                      <a:cubicBezTo>
                        <a:pt x="226" y="626"/>
                        <a:pt x="213" y="640"/>
                        <a:pt x="196" y="640"/>
                      </a:cubicBezTo>
                      <a:close/>
                      <a:moveTo>
                        <a:pt x="121" y="37"/>
                      </a:moveTo>
                      <a:cubicBezTo>
                        <a:pt x="121" y="33"/>
                        <a:pt x="124" y="30"/>
                        <a:pt x="127" y="30"/>
                      </a:cubicBezTo>
                      <a:lnTo>
                        <a:pt x="265" y="30"/>
                      </a:lnTo>
                      <a:cubicBezTo>
                        <a:pt x="268" y="30"/>
                        <a:pt x="271" y="33"/>
                        <a:pt x="271" y="37"/>
                      </a:cubicBezTo>
                      <a:lnTo>
                        <a:pt x="271" y="39"/>
                      </a:lnTo>
                      <a:cubicBezTo>
                        <a:pt x="271" y="42"/>
                        <a:pt x="268" y="45"/>
                        <a:pt x="265" y="45"/>
                      </a:cubicBezTo>
                      <a:lnTo>
                        <a:pt x="127" y="45"/>
                      </a:lnTo>
                      <a:cubicBezTo>
                        <a:pt x="124" y="45"/>
                        <a:pt x="121" y="42"/>
                        <a:pt x="121" y="39"/>
                      </a:cubicBezTo>
                      <a:lnTo>
                        <a:pt x="121" y="37"/>
                      </a:lnTo>
                      <a:close/>
                      <a:moveTo>
                        <a:pt x="30" y="75"/>
                      </a:moveTo>
                      <a:lnTo>
                        <a:pt x="362" y="75"/>
                      </a:lnTo>
                      <a:lnTo>
                        <a:pt x="362" y="558"/>
                      </a:lnTo>
                      <a:lnTo>
                        <a:pt x="30" y="558"/>
                      </a:lnTo>
                      <a:lnTo>
                        <a:pt x="30" y="75"/>
                      </a:lnTo>
                      <a:close/>
                    </a:path>
                  </a:pathLst>
                </a:custGeom>
                <a:solidFill>
                  <a:schemeClr val="tx1"/>
                </a:solidFill>
                <a:ln>
                  <a:noFill/>
                </a:ln>
              </p:spPr>
              <p:txBody>
                <a:bodyPr anchor="ctr"/>
                <a:lstStyle/>
                <a:p>
                  <a:pPr algn="ctr"/>
                  <a:endParaRPr lang="en-US" sz="1400">
                    <a:solidFill>
                      <a:srgbClr val="FFFFFF"/>
                    </a:solidFill>
                    <a:latin typeface="TencentSans W3"/>
                  </a:endParaRPr>
                </a:p>
              </p:txBody>
            </p:sp>
            <p:sp>
              <p:nvSpPr>
                <p:cNvPr id="62" name="classroom-pc_73575"/>
                <p:cNvSpPr/>
                <p:nvPr/>
              </p:nvSpPr>
              <p:spPr>
                <a:xfrm>
                  <a:off x="2713" y="3162"/>
                  <a:ext cx="624" cy="474"/>
                </a:xfrm>
                <a:custGeom>
                  <a:avLst/>
                  <a:gdLst/>
                  <a:ahLst/>
                  <a:cxnLst/>
                  <a:rect l="0" t="0" r="r" b="b"/>
                  <a:pathLst>
                    <a:path w="624" h="474">
                      <a:moveTo>
                        <a:pt x="613" y="363"/>
                      </a:moveTo>
                      <a:lnTo>
                        <a:pt x="209" y="363"/>
                      </a:lnTo>
                      <a:cubicBezTo>
                        <a:pt x="203" y="363"/>
                        <a:pt x="198" y="359"/>
                        <a:pt x="198" y="353"/>
                      </a:cubicBezTo>
                      <a:lnTo>
                        <a:pt x="198" y="100"/>
                      </a:lnTo>
                      <a:cubicBezTo>
                        <a:pt x="198" y="94"/>
                        <a:pt x="203" y="89"/>
                        <a:pt x="209" y="89"/>
                      </a:cubicBezTo>
                      <a:lnTo>
                        <a:pt x="613" y="89"/>
                      </a:lnTo>
                      <a:cubicBezTo>
                        <a:pt x="619" y="89"/>
                        <a:pt x="624" y="94"/>
                        <a:pt x="624" y="100"/>
                      </a:cubicBezTo>
                      <a:lnTo>
                        <a:pt x="624" y="353"/>
                      </a:lnTo>
                      <a:cubicBezTo>
                        <a:pt x="624" y="359"/>
                        <a:pt x="619" y="363"/>
                        <a:pt x="613" y="363"/>
                      </a:cubicBezTo>
                      <a:close/>
                      <a:moveTo>
                        <a:pt x="501" y="443"/>
                      </a:moveTo>
                      <a:lnTo>
                        <a:pt x="460" y="443"/>
                      </a:lnTo>
                      <a:lnTo>
                        <a:pt x="460" y="394"/>
                      </a:lnTo>
                      <a:lnTo>
                        <a:pt x="362" y="394"/>
                      </a:lnTo>
                      <a:lnTo>
                        <a:pt x="362" y="443"/>
                      </a:lnTo>
                      <a:lnTo>
                        <a:pt x="321" y="443"/>
                      </a:lnTo>
                      <a:cubicBezTo>
                        <a:pt x="313" y="443"/>
                        <a:pt x="306" y="450"/>
                        <a:pt x="306" y="459"/>
                      </a:cubicBezTo>
                      <a:cubicBezTo>
                        <a:pt x="306" y="467"/>
                        <a:pt x="313" y="474"/>
                        <a:pt x="321" y="474"/>
                      </a:cubicBezTo>
                      <a:lnTo>
                        <a:pt x="377" y="474"/>
                      </a:lnTo>
                      <a:lnTo>
                        <a:pt x="445" y="474"/>
                      </a:lnTo>
                      <a:lnTo>
                        <a:pt x="501" y="474"/>
                      </a:lnTo>
                      <a:cubicBezTo>
                        <a:pt x="510" y="474"/>
                        <a:pt x="517" y="467"/>
                        <a:pt x="517" y="459"/>
                      </a:cubicBezTo>
                      <a:cubicBezTo>
                        <a:pt x="517" y="450"/>
                        <a:pt x="510" y="443"/>
                        <a:pt x="501" y="443"/>
                      </a:cubicBezTo>
                      <a:close/>
                      <a:moveTo>
                        <a:pt x="245" y="58"/>
                      </a:moveTo>
                      <a:lnTo>
                        <a:pt x="209" y="58"/>
                      </a:lnTo>
                      <a:cubicBezTo>
                        <a:pt x="207" y="58"/>
                        <a:pt x="205" y="58"/>
                        <a:pt x="203" y="59"/>
                      </a:cubicBezTo>
                      <a:cubicBezTo>
                        <a:pt x="201" y="58"/>
                        <a:pt x="200" y="58"/>
                        <a:pt x="199" y="58"/>
                      </a:cubicBezTo>
                      <a:lnTo>
                        <a:pt x="46" y="58"/>
                      </a:lnTo>
                      <a:cubicBezTo>
                        <a:pt x="38" y="58"/>
                        <a:pt x="31" y="65"/>
                        <a:pt x="31" y="74"/>
                      </a:cubicBezTo>
                      <a:cubicBezTo>
                        <a:pt x="31" y="82"/>
                        <a:pt x="38" y="89"/>
                        <a:pt x="46" y="89"/>
                      </a:cubicBezTo>
                      <a:lnTo>
                        <a:pt x="169" y="89"/>
                      </a:lnTo>
                      <a:cubicBezTo>
                        <a:pt x="168" y="92"/>
                        <a:pt x="168" y="96"/>
                        <a:pt x="168" y="100"/>
                      </a:cubicBezTo>
                      <a:lnTo>
                        <a:pt x="168" y="128"/>
                      </a:lnTo>
                      <a:lnTo>
                        <a:pt x="46" y="128"/>
                      </a:lnTo>
                      <a:cubicBezTo>
                        <a:pt x="38" y="128"/>
                        <a:pt x="31" y="135"/>
                        <a:pt x="31" y="143"/>
                      </a:cubicBezTo>
                      <a:cubicBezTo>
                        <a:pt x="31" y="152"/>
                        <a:pt x="38" y="159"/>
                        <a:pt x="46" y="159"/>
                      </a:cubicBezTo>
                      <a:lnTo>
                        <a:pt x="168" y="159"/>
                      </a:lnTo>
                      <a:lnTo>
                        <a:pt x="168" y="198"/>
                      </a:lnTo>
                      <a:lnTo>
                        <a:pt x="46" y="198"/>
                      </a:lnTo>
                      <a:cubicBezTo>
                        <a:pt x="38" y="198"/>
                        <a:pt x="31" y="205"/>
                        <a:pt x="31" y="214"/>
                      </a:cubicBezTo>
                      <a:cubicBezTo>
                        <a:pt x="31" y="222"/>
                        <a:pt x="38" y="229"/>
                        <a:pt x="46" y="229"/>
                      </a:cubicBezTo>
                      <a:lnTo>
                        <a:pt x="168" y="229"/>
                      </a:lnTo>
                      <a:lnTo>
                        <a:pt x="168" y="353"/>
                      </a:lnTo>
                      <a:cubicBezTo>
                        <a:pt x="168" y="375"/>
                        <a:pt x="186" y="394"/>
                        <a:pt x="209" y="394"/>
                      </a:cubicBezTo>
                      <a:lnTo>
                        <a:pt x="245" y="394"/>
                      </a:lnTo>
                      <a:lnTo>
                        <a:pt x="245" y="459"/>
                      </a:lnTo>
                      <a:cubicBezTo>
                        <a:pt x="245" y="467"/>
                        <a:pt x="238" y="474"/>
                        <a:pt x="230" y="474"/>
                      </a:cubicBezTo>
                      <a:lnTo>
                        <a:pt x="15" y="474"/>
                      </a:lnTo>
                      <a:cubicBezTo>
                        <a:pt x="7" y="474"/>
                        <a:pt x="0" y="467"/>
                        <a:pt x="0" y="459"/>
                      </a:cubicBezTo>
                      <a:lnTo>
                        <a:pt x="0" y="15"/>
                      </a:lnTo>
                      <a:cubicBezTo>
                        <a:pt x="0" y="7"/>
                        <a:pt x="7" y="0"/>
                        <a:pt x="15" y="0"/>
                      </a:cubicBezTo>
                      <a:lnTo>
                        <a:pt x="230" y="0"/>
                      </a:lnTo>
                      <a:cubicBezTo>
                        <a:pt x="238" y="0"/>
                        <a:pt x="245" y="7"/>
                        <a:pt x="245" y="15"/>
                      </a:cubicBezTo>
                      <a:lnTo>
                        <a:pt x="245" y="58"/>
                      </a:lnTo>
                      <a:close/>
                      <a:moveTo>
                        <a:pt x="99" y="361"/>
                      </a:moveTo>
                      <a:cubicBezTo>
                        <a:pt x="99" y="374"/>
                        <a:pt x="110" y="384"/>
                        <a:pt x="122" y="384"/>
                      </a:cubicBezTo>
                      <a:cubicBezTo>
                        <a:pt x="136" y="384"/>
                        <a:pt x="146" y="374"/>
                        <a:pt x="146" y="361"/>
                      </a:cubicBezTo>
                      <a:cubicBezTo>
                        <a:pt x="146" y="348"/>
                        <a:pt x="136" y="337"/>
                        <a:pt x="122" y="337"/>
                      </a:cubicBezTo>
                      <a:cubicBezTo>
                        <a:pt x="110" y="337"/>
                        <a:pt x="99" y="348"/>
                        <a:pt x="99" y="361"/>
                      </a:cubicBezTo>
                      <a:close/>
                    </a:path>
                  </a:pathLst>
                </a:custGeom>
                <a:solidFill>
                  <a:schemeClr val="tx1"/>
                </a:solidFill>
                <a:ln>
                  <a:noFill/>
                </a:ln>
              </p:spPr>
              <p:txBody>
                <a:bodyPr anchor="ctr"/>
                <a:lstStyle/>
                <a:p>
                  <a:pPr algn="ctr"/>
                  <a:endParaRPr lang="en-US" sz="1400">
                    <a:solidFill>
                      <a:srgbClr val="FFFFFF"/>
                    </a:solidFill>
                    <a:latin typeface="TencentSans W3"/>
                  </a:endParaRPr>
                </a:p>
              </p:txBody>
            </p:sp>
          </p:grpSp>
          <p:cxnSp>
            <p:nvCxnSpPr>
              <p:cNvPr id="63" name="直接连接符 62"/>
              <p:cNvCxnSpPr/>
              <p:nvPr/>
            </p:nvCxnSpPr>
            <p:spPr>
              <a:xfrm flipV="1">
                <a:off x="1996" y="3480"/>
                <a:ext cx="367" cy="212"/>
              </a:xfrm>
              <a:prstGeom prst="line">
                <a:avLst/>
              </a:prstGeom>
              <a:noFill/>
              <a:ln w="25400" cap="flat">
                <a:solidFill>
                  <a:srgbClr val="000000"/>
                </a:solidFill>
                <a:prstDash val="solid"/>
                <a:miter/>
              </a:ln>
            </p:spPr>
          </p:cxnSp>
          <p:cxnSp>
            <p:nvCxnSpPr>
              <p:cNvPr id="64" name="直接连接符 63"/>
              <p:cNvCxnSpPr/>
              <p:nvPr/>
            </p:nvCxnSpPr>
            <p:spPr>
              <a:xfrm>
                <a:off x="1996" y="4297"/>
                <a:ext cx="367" cy="212"/>
              </a:xfrm>
              <a:prstGeom prst="line">
                <a:avLst/>
              </a:prstGeom>
              <a:noFill/>
              <a:ln w="25400" cap="flat">
                <a:solidFill>
                  <a:srgbClr val="000000"/>
                </a:solidFill>
                <a:prstDash val="solid"/>
                <a:miter/>
              </a:ln>
            </p:spPr>
          </p:cxnSp>
          <p:sp>
            <p:nvSpPr>
              <p:cNvPr id="65" name="文本框 64"/>
              <p:cNvSpPr txBox="1"/>
              <p:nvPr/>
            </p:nvSpPr>
            <p:spPr>
              <a:xfrm>
                <a:off x="2241" y="3457"/>
                <a:ext cx="1440" cy="553"/>
              </a:xfrm>
              <a:prstGeom prst="rect">
                <a:avLst/>
              </a:prstGeom>
              <a:noFill/>
              <a:ln>
                <a:noFill/>
              </a:ln>
            </p:spPr>
            <p:txBody>
              <a:bodyPr vert="horz" wrap="square" lIns="50793" tIns="50793" rIns="50793" bIns="50793" numCol="1" spcCol="38100" anchor="ctr"/>
              <a:lstStyle/>
              <a:p>
                <a:pPr algn="ctr" defTabSz="812800"/>
                <a:r>
                  <a:rPr lang="en-US" sz="1200" b="1">
                    <a:solidFill>
                      <a:srgbClr val="000000"/>
                    </a:solidFill>
                    <a:latin typeface="TencentSans W3"/>
                    <a:ea typeface="TencentSans W3"/>
                  </a:rPr>
                  <a:t>PC</a:t>
                </a:r>
              </a:p>
            </p:txBody>
          </p:sp>
          <p:sp>
            <p:nvSpPr>
              <p:cNvPr id="66" name="文本框 65"/>
              <p:cNvSpPr txBox="1"/>
              <p:nvPr/>
            </p:nvSpPr>
            <p:spPr>
              <a:xfrm>
                <a:off x="2241" y="5087"/>
                <a:ext cx="1440" cy="553"/>
              </a:xfrm>
              <a:prstGeom prst="rect">
                <a:avLst/>
              </a:prstGeom>
              <a:noFill/>
              <a:ln>
                <a:noFill/>
              </a:ln>
            </p:spPr>
            <p:txBody>
              <a:bodyPr vert="horz" wrap="square" lIns="50793" tIns="50793" rIns="50793" bIns="50793" numCol="1" spcCol="38100" anchor="ctr"/>
              <a:lstStyle/>
              <a:p>
                <a:pPr algn="ctr" defTabSz="812800"/>
                <a:r>
                  <a:rPr lang="en-US" sz="1200" b="1">
                    <a:solidFill>
                      <a:srgbClr val="000000"/>
                    </a:solidFill>
                    <a:latin typeface="TencentSans W3"/>
                    <a:ea typeface="TencentSans W3"/>
                  </a:rPr>
                  <a:t>Mobile</a:t>
                </a:r>
                <a:endParaRPr lang="ea"/>
              </a:p>
            </p:txBody>
          </p:sp>
        </p:grpSp>
        <p:cxnSp>
          <p:nvCxnSpPr>
            <p:cNvPr id="69" name="直接箭头连接符 68"/>
            <p:cNvCxnSpPr/>
            <p:nvPr/>
          </p:nvCxnSpPr>
          <p:spPr>
            <a:xfrm>
              <a:off x="3522" y="7218"/>
              <a:ext cx="1109" cy="0"/>
            </a:xfrm>
            <a:prstGeom prst="straightConnector1">
              <a:avLst/>
            </a:prstGeom>
            <a:noFill/>
            <a:ln w="25400" cap="flat">
              <a:solidFill>
                <a:srgbClr val="C00000"/>
              </a:solidFill>
              <a:prstDash val="sysDash"/>
              <a:miter/>
              <a:tailEnd type="arrow"/>
            </a:ln>
          </p:spPr>
        </p:cxnSp>
        <p:cxnSp>
          <p:nvCxnSpPr>
            <p:cNvPr id="71" name="直接箭头连接符 70"/>
            <p:cNvCxnSpPr/>
            <p:nvPr/>
          </p:nvCxnSpPr>
          <p:spPr>
            <a:xfrm>
              <a:off x="3522" y="8547"/>
              <a:ext cx="1109" cy="0"/>
            </a:xfrm>
            <a:prstGeom prst="straightConnector1">
              <a:avLst/>
            </a:prstGeom>
            <a:noFill/>
            <a:ln w="25400" cap="flat">
              <a:solidFill>
                <a:srgbClr val="C00000"/>
              </a:solidFill>
              <a:prstDash val="sysDash"/>
              <a:miter/>
              <a:tailEnd type="arrow"/>
            </a:ln>
          </p:spPr>
        </p:cxnSp>
      </p:grpSp>
      <p:grpSp>
        <p:nvGrpSpPr>
          <p:cNvPr id="118" name="组合 117"/>
          <p:cNvGrpSpPr/>
          <p:nvPr/>
        </p:nvGrpSpPr>
        <p:grpSpPr>
          <a:xfrm>
            <a:off x="2202846" y="2167230"/>
            <a:ext cx="2297152" cy="3127914"/>
            <a:chOff x="5478" y="4195"/>
            <a:chExt cx="2011" cy="3903"/>
          </a:xfrm>
        </p:grpSpPr>
        <p:sp>
          <p:nvSpPr>
            <p:cNvPr id="116" name="设备接入平台"/>
            <p:cNvSpPr/>
            <p:nvPr/>
          </p:nvSpPr>
          <p:spPr>
            <a:xfrm>
              <a:off x="5574" y="4195"/>
              <a:ext cx="1823" cy="3903"/>
            </a:xfrm>
            <a:prstGeom prst="roundRect">
              <a:avLst>
                <a:gd name="adj" fmla="val 0"/>
              </a:avLst>
            </a:prstGeom>
            <a:solidFill>
              <a:srgbClr val="E2EEE7"/>
            </a:solidFill>
            <a:ln>
              <a:noFill/>
            </a:ln>
          </p:spPr>
          <p:txBody>
            <a:bodyPr lIns="0" tIns="0" rIns="0" bIns="0" anchor="ctr"/>
            <a:lstStyle>
              <a:lvl1pPr lvl="0" defTabSz="1828800">
                <a:spcBef>
                  <a:spcPts val="2000"/>
                </a:spcBef>
                <a:defRPr sz="2000" b="0">
                  <a:solidFill>
                    <a:srgbClr val="FEFDFF"/>
                  </a:solidFill>
                  <a:latin typeface="PingFang SC Regular"/>
                  <a:ea typeface="PingFang SC Regular"/>
                </a:defRPr>
              </a:lvl1pPr>
            </a:lstStyle>
            <a:p>
              <a:endParaRPr lang="zh-CN" sz="900">
                <a:latin typeface="TencentSans W3"/>
                <a:ea typeface="TencentSans W3"/>
              </a:endParaRPr>
            </a:p>
          </p:txBody>
        </p:sp>
        <p:grpSp>
          <p:nvGrpSpPr>
            <p:cNvPr id="88" name="组合 87"/>
            <p:cNvGrpSpPr/>
            <p:nvPr/>
          </p:nvGrpSpPr>
          <p:grpSpPr>
            <a:xfrm>
              <a:off x="5478" y="4668"/>
              <a:ext cx="2011" cy="3188"/>
              <a:chOff x="5478" y="4668"/>
              <a:chExt cx="2011" cy="3188"/>
            </a:xfrm>
          </p:grpSpPr>
          <p:grpSp>
            <p:nvGrpSpPr>
              <p:cNvPr id="75" name="组合 74"/>
              <p:cNvGrpSpPr/>
              <p:nvPr/>
            </p:nvGrpSpPr>
            <p:grpSpPr>
              <a:xfrm>
                <a:off x="5522" y="4668"/>
                <a:ext cx="1967" cy="681"/>
                <a:chOff x="15423" y="4071"/>
                <a:chExt cx="1967" cy="681"/>
              </a:xfrm>
            </p:grpSpPr>
            <p:sp>
              <p:nvSpPr>
                <p:cNvPr id="76" name="矩形 75"/>
                <p:cNvSpPr/>
                <p:nvPr/>
              </p:nvSpPr>
              <p:spPr>
                <a:xfrm>
                  <a:off x="15679" y="4071"/>
                  <a:ext cx="1440" cy="666"/>
                </a:xfrm>
                <a:prstGeom prst="rect">
                  <a:avLst/>
                </a:prstGeom>
                <a:solidFill>
                  <a:srgbClr val="03905C"/>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77" name="文本框 76"/>
                <p:cNvSpPr txBox="1"/>
                <p:nvPr/>
              </p:nvSpPr>
              <p:spPr>
                <a:xfrm>
                  <a:off x="15423" y="4096"/>
                  <a:ext cx="1967" cy="656"/>
                </a:xfrm>
                <a:prstGeom prst="rect">
                  <a:avLst/>
                </a:prstGeom>
                <a:noFill/>
                <a:ln>
                  <a:noFill/>
                </a:ln>
              </p:spPr>
              <p:txBody>
                <a:bodyPr vert="horz" wrap="square" lIns="50793" tIns="50793" rIns="50793" bIns="50793" numCol="1" spcCol="38100" anchor="ctr"/>
                <a:lstStyle/>
                <a:p>
                  <a:pPr algn="ctr" defTabSz="812800"/>
                  <a:r>
                    <a:rPr lang="en-US" sz="1100">
                      <a:solidFill>
                        <a:srgbClr val="FFFFFF"/>
                      </a:solidFill>
                      <a:latin typeface="TencentSans W3"/>
                      <a:ea typeface="TencentSans W3"/>
                    </a:rPr>
                    <a:t>D</a:t>
                  </a:r>
                  <a:r>
                    <a:rPr lang="en-US" sz="1100" b="1">
                      <a:solidFill>
                        <a:srgbClr val="FFFFFF"/>
                      </a:solidFill>
                      <a:latin typeface="TencentSans W3"/>
                      <a:ea typeface="TencentSans W3"/>
                    </a:rPr>
                    <a:t>istributed platform</a:t>
                  </a:r>
                  <a:endParaRPr lang="ea"/>
                </a:p>
              </p:txBody>
            </p:sp>
          </p:grpSp>
          <p:grpSp>
            <p:nvGrpSpPr>
              <p:cNvPr id="78" name="组合 77"/>
              <p:cNvGrpSpPr/>
              <p:nvPr/>
            </p:nvGrpSpPr>
            <p:grpSpPr>
              <a:xfrm>
                <a:off x="5757" y="5514"/>
                <a:ext cx="1503" cy="666"/>
                <a:chOff x="15658" y="4071"/>
                <a:chExt cx="1503" cy="666"/>
              </a:xfrm>
            </p:grpSpPr>
            <p:sp>
              <p:nvSpPr>
                <p:cNvPr id="79" name="矩形 78"/>
                <p:cNvSpPr/>
                <p:nvPr/>
              </p:nvSpPr>
              <p:spPr>
                <a:xfrm>
                  <a:off x="15679" y="4071"/>
                  <a:ext cx="1440" cy="666"/>
                </a:xfrm>
                <a:prstGeom prst="rect">
                  <a:avLst/>
                </a:prstGeom>
                <a:solidFill>
                  <a:srgbClr val="03905C"/>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80" name="文本框 79"/>
                <p:cNvSpPr txBox="1"/>
                <p:nvPr/>
              </p:nvSpPr>
              <p:spPr>
                <a:xfrm>
                  <a:off x="15658" y="4270"/>
                  <a:ext cx="1503" cy="246"/>
                </a:xfrm>
                <a:prstGeom prst="rect">
                  <a:avLst/>
                </a:prstGeom>
                <a:noFill/>
                <a:ln>
                  <a:noFill/>
                </a:ln>
              </p:spPr>
              <p:txBody>
                <a:bodyPr vert="horz" wrap="square" lIns="50793" tIns="50793" rIns="50793" bIns="50793" numCol="1" spcCol="38100" anchor="ctr"/>
                <a:lstStyle/>
                <a:p>
                  <a:pPr algn="ctr" defTabSz="812800"/>
                  <a:r>
                    <a:rPr lang="en-US" sz="1100">
                      <a:solidFill>
                        <a:srgbClr val="FFFFFF"/>
                      </a:solidFill>
                      <a:latin typeface="TencentSans W3"/>
                      <a:ea typeface="TencentSans W3"/>
                    </a:rPr>
                    <a:t>DDoS</a:t>
                  </a:r>
                  <a:r>
                    <a:rPr lang="zh-CN" sz="1100">
                      <a:solidFill>
                        <a:srgbClr val="FFFFFF"/>
                      </a:solidFill>
                      <a:latin typeface="TencentSans W3"/>
                      <a:ea typeface="TencentSans W3"/>
                    </a:rPr>
                    <a:t> mitigation</a:t>
                  </a:r>
                </a:p>
              </p:txBody>
            </p:sp>
          </p:grpSp>
          <p:grpSp>
            <p:nvGrpSpPr>
              <p:cNvPr id="81" name="组合 80"/>
              <p:cNvGrpSpPr/>
              <p:nvPr/>
            </p:nvGrpSpPr>
            <p:grpSpPr>
              <a:xfrm>
                <a:off x="5776" y="6360"/>
                <a:ext cx="1440" cy="666"/>
                <a:chOff x="15679" y="4071"/>
                <a:chExt cx="1440" cy="666"/>
              </a:xfrm>
            </p:grpSpPr>
            <p:sp>
              <p:nvSpPr>
                <p:cNvPr id="82" name="矩形 81"/>
                <p:cNvSpPr/>
                <p:nvPr/>
              </p:nvSpPr>
              <p:spPr>
                <a:xfrm>
                  <a:off x="15679" y="4071"/>
                  <a:ext cx="1440" cy="666"/>
                </a:xfrm>
                <a:prstGeom prst="rect">
                  <a:avLst/>
                </a:prstGeom>
                <a:solidFill>
                  <a:srgbClr val="03905C"/>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83" name="文本框 82"/>
                <p:cNvSpPr txBox="1"/>
                <p:nvPr/>
              </p:nvSpPr>
              <p:spPr>
                <a:xfrm>
                  <a:off x="15731" y="4230"/>
                  <a:ext cx="1315" cy="348"/>
                </a:xfrm>
                <a:prstGeom prst="rect">
                  <a:avLst/>
                </a:prstGeom>
                <a:noFill/>
                <a:ln>
                  <a:noFill/>
                </a:ln>
              </p:spPr>
              <p:txBody>
                <a:bodyPr vert="horz" wrap="square" lIns="50793" tIns="50793" rIns="50793" bIns="50793" numCol="1" spcCol="38100" anchor="ctr"/>
                <a:lstStyle/>
                <a:p>
                  <a:pPr algn="ctr" defTabSz="812800"/>
                  <a:r>
                    <a:rPr lang="en-US" sz="1100" b="1">
                      <a:solidFill>
                        <a:srgbClr val="FFFFFF"/>
                      </a:solidFill>
                      <a:latin typeface="TencentSans W3"/>
                      <a:ea typeface="TencentSans W3"/>
                    </a:rPr>
                    <a:t>Smart Acceleration</a:t>
                  </a:r>
                  <a:endParaRPr lang="ea"/>
                </a:p>
              </p:txBody>
            </p:sp>
          </p:grpSp>
          <p:grpSp>
            <p:nvGrpSpPr>
              <p:cNvPr id="84" name="组合 83"/>
              <p:cNvGrpSpPr/>
              <p:nvPr/>
            </p:nvGrpSpPr>
            <p:grpSpPr>
              <a:xfrm>
                <a:off x="5478" y="7184"/>
                <a:ext cx="1948" cy="672"/>
                <a:chOff x="15380" y="4071"/>
                <a:chExt cx="1948" cy="672"/>
              </a:xfrm>
            </p:grpSpPr>
            <p:sp>
              <p:nvSpPr>
                <p:cNvPr id="85" name="矩形 84"/>
                <p:cNvSpPr/>
                <p:nvPr/>
              </p:nvSpPr>
              <p:spPr>
                <a:xfrm>
                  <a:off x="15679" y="4071"/>
                  <a:ext cx="1440" cy="666"/>
                </a:xfrm>
                <a:prstGeom prst="rect">
                  <a:avLst/>
                </a:prstGeom>
                <a:solidFill>
                  <a:srgbClr val="03905C"/>
                </a:solidFill>
                <a:ln w="12700">
                  <a:miter/>
                </a:ln>
              </p:spPr>
              <p:txBody>
                <a:bodyPr lIns="50793" tIns="50793" rIns="50793" bIns="50793" anchor="ctr"/>
                <a:lstStyle/>
                <a:p>
                  <a:pPr algn="l"/>
                  <a:endParaRPr lang="zh-CN" sz="2800">
                    <a:solidFill>
                      <a:srgbClr val="FFFFFF"/>
                    </a:solidFill>
                    <a:latin typeface="TencentSans W3"/>
                    <a:ea typeface="TencentSans W3"/>
                  </a:endParaRPr>
                </a:p>
              </p:txBody>
            </p:sp>
            <p:sp>
              <p:nvSpPr>
                <p:cNvPr id="86" name="文本框 85"/>
                <p:cNvSpPr txBox="1"/>
                <p:nvPr/>
              </p:nvSpPr>
              <p:spPr>
                <a:xfrm>
                  <a:off x="15380" y="4087"/>
                  <a:ext cx="1948" cy="656"/>
                </a:xfrm>
                <a:prstGeom prst="rect">
                  <a:avLst/>
                </a:prstGeom>
                <a:noFill/>
                <a:ln>
                  <a:noFill/>
                </a:ln>
              </p:spPr>
              <p:txBody>
                <a:bodyPr vert="horz" wrap="square" lIns="50793" tIns="50793" rIns="50793" bIns="50793" numCol="1" spcCol="38100" anchor="ctr"/>
                <a:lstStyle/>
                <a:p>
                  <a:pPr algn="ctr" defTabSz="812800"/>
                  <a:r>
                    <a:rPr lang="en-US" sz="1100" b="1">
                      <a:solidFill>
                        <a:srgbClr val="FFFFFF"/>
                      </a:solidFill>
                      <a:latin typeface="TencentSans W3"/>
                      <a:ea typeface="TencentSans W3"/>
                    </a:rPr>
                    <a:t>Real-time link</a:t>
                  </a:r>
                </a:p>
                <a:p>
                  <a:pPr algn="ctr" defTabSz="812800"/>
                  <a:r>
                    <a:rPr lang="en-US" sz="1100" b="1">
                      <a:solidFill>
                        <a:srgbClr val="FFFFFF"/>
                      </a:solidFill>
                      <a:latin typeface="TencentSans W3"/>
                      <a:ea typeface="TencentSans W3"/>
                    </a:rPr>
                    <a:t> monitoring</a:t>
                  </a:r>
                  <a:endParaRPr lang="ea"/>
                </a:p>
              </p:txBody>
            </p:sp>
          </p:grpSp>
        </p:grpSp>
        <p:sp>
          <p:nvSpPr>
            <p:cNvPr id="117" name="文本框 116"/>
            <p:cNvSpPr txBox="1"/>
            <p:nvPr/>
          </p:nvSpPr>
          <p:spPr>
            <a:xfrm>
              <a:off x="5695" y="4289"/>
              <a:ext cx="1723" cy="305"/>
            </a:xfrm>
            <a:prstGeom prst="rect">
              <a:avLst/>
            </a:prstGeom>
            <a:noFill/>
            <a:ln>
              <a:noFill/>
            </a:ln>
          </p:spPr>
          <p:txBody>
            <a:bodyPr vert="horz" wrap="square" lIns="50793" tIns="50793" rIns="50793" bIns="50793" numCol="1" spcCol="38100" anchor="ctr"/>
            <a:lstStyle/>
            <a:p>
              <a:pPr defTabSz="812800"/>
              <a:r>
                <a:rPr lang="en-US" sz="1200">
                  <a:solidFill>
                    <a:srgbClr val="03905C"/>
                  </a:solidFill>
                  <a:latin typeface="TencentSans W3"/>
                  <a:ea typeface="TencentSans W3"/>
                </a:rPr>
                <a:t>EdgeOne</a:t>
              </a:r>
              <a:r>
                <a:rPr lang="zh-CN" sz="1200">
                  <a:solidFill>
                    <a:srgbClr val="03905C"/>
                  </a:solidFill>
                  <a:latin typeface="TencentSans W3"/>
                  <a:ea typeface="TencentSans W3"/>
                </a:rPr>
                <a:t> </a:t>
              </a:r>
              <a:r>
                <a:rPr lang="en-US" sz="1200">
                  <a:solidFill>
                    <a:srgbClr val="03905C"/>
                  </a:solidFill>
                  <a:latin typeface="TencentSans W3"/>
                  <a:ea typeface="TencentSans W3"/>
                </a:rPr>
                <a:t>Intelligent</a:t>
              </a:r>
              <a:r>
                <a:rPr lang="zh-CN" sz="1200">
                  <a:solidFill>
                    <a:srgbClr val="03905C"/>
                  </a:solidFill>
                  <a:latin typeface="TencentSans W3"/>
                  <a:ea typeface="TencentSans W3"/>
                </a:rPr>
                <a:t> </a:t>
              </a:r>
              <a:r>
                <a:rPr lang="en-US" sz="1200">
                  <a:solidFill>
                    <a:srgbClr val="03905C"/>
                  </a:solidFill>
                  <a:latin typeface="TencentSans W3"/>
                  <a:ea typeface="TencentSans W3"/>
                </a:rPr>
                <a:t>DNS</a:t>
              </a:r>
              <a:endParaRPr lang="ea"/>
            </a:p>
          </p:txBody>
        </p:sp>
      </p:grpSp>
      <p:cxnSp>
        <p:nvCxnSpPr>
          <p:cNvPr id="239" name="直接箭头连接符 238"/>
          <p:cNvCxnSpPr/>
          <p:nvPr/>
        </p:nvCxnSpPr>
        <p:spPr>
          <a:xfrm>
            <a:off x="4224323" y="2989274"/>
            <a:ext cx="457715" cy="0"/>
          </a:xfrm>
          <a:prstGeom prst="straightConnector1">
            <a:avLst/>
          </a:prstGeom>
          <a:noFill/>
          <a:ln w="25400" cap="flat">
            <a:solidFill>
              <a:srgbClr val="000000"/>
            </a:solidFill>
            <a:prstDash val="solid"/>
            <a:miter/>
            <a:tailEnd type="arrow"/>
          </a:ln>
        </p:spPr>
      </p:cxnSp>
      <p:cxnSp>
        <p:nvCxnSpPr>
          <p:cNvPr id="242" name="直接箭头连接符 241"/>
          <p:cNvCxnSpPr/>
          <p:nvPr/>
        </p:nvCxnSpPr>
        <p:spPr>
          <a:xfrm>
            <a:off x="4158102" y="4465400"/>
            <a:ext cx="457715" cy="0"/>
          </a:xfrm>
          <a:prstGeom prst="straightConnector1">
            <a:avLst/>
          </a:prstGeom>
          <a:noFill/>
          <a:ln w="25400" cap="flat">
            <a:solidFill>
              <a:srgbClr val="C00000"/>
            </a:solidFill>
            <a:prstDash val="sysDash"/>
            <a:miter/>
            <a:tailEnd type="arrow"/>
          </a:ln>
        </p:spPr>
      </p:cxnSp>
      <p:cxnSp>
        <p:nvCxnSpPr>
          <p:cNvPr id="281" name="直接箭头连接符 280"/>
          <p:cNvCxnSpPr/>
          <p:nvPr/>
        </p:nvCxnSpPr>
        <p:spPr>
          <a:xfrm>
            <a:off x="10919709" y="3673194"/>
            <a:ext cx="507868" cy="0"/>
          </a:xfrm>
          <a:prstGeom prst="straightConnector1">
            <a:avLst/>
          </a:prstGeom>
          <a:noFill/>
          <a:ln w="25400" cap="flat">
            <a:solidFill>
              <a:srgbClr val="000000"/>
            </a:solidFill>
            <a:prstDash val="solid"/>
            <a:miter/>
            <a:headEnd type="arrow"/>
            <a:tailEnd type="arrow"/>
          </a:ln>
        </p:spPr>
      </p:cxnSp>
      <p:grpSp>
        <p:nvGrpSpPr>
          <p:cNvPr id="282" name="组合 281"/>
          <p:cNvGrpSpPr/>
          <p:nvPr/>
        </p:nvGrpSpPr>
        <p:grpSpPr>
          <a:xfrm>
            <a:off x="11099445" y="3324729"/>
            <a:ext cx="1349658" cy="847505"/>
            <a:chOff x="15305" y="6767"/>
            <a:chExt cx="2126" cy="1335"/>
          </a:xfrm>
        </p:grpSpPr>
        <p:sp>
          <p:nvSpPr>
            <p:cNvPr id="283" name="roller-shutter-door_78132"/>
            <p:cNvSpPr/>
            <p:nvPr/>
          </p:nvSpPr>
          <p:spPr>
            <a:xfrm>
              <a:off x="15940" y="6767"/>
              <a:ext cx="834" cy="653"/>
            </a:xfrm>
            <a:custGeom>
              <a:avLst/>
              <a:gdLst/>
              <a:ahLst/>
              <a:cxnLst/>
              <a:rect l="0" t="0" r="r" b="b"/>
              <a:pathLst>
                <a:path w="834" h="653">
                  <a:moveTo>
                    <a:pt x="175" y="227"/>
                  </a:moveTo>
                  <a:cubicBezTo>
                    <a:pt x="175" y="214"/>
                    <a:pt x="186" y="202"/>
                    <a:pt x="200" y="202"/>
                  </a:cubicBezTo>
                  <a:lnTo>
                    <a:pt x="634" y="202"/>
                  </a:lnTo>
                  <a:cubicBezTo>
                    <a:pt x="648" y="202"/>
                    <a:pt x="659" y="214"/>
                    <a:pt x="659" y="227"/>
                  </a:cubicBezTo>
                  <a:cubicBezTo>
                    <a:pt x="659" y="241"/>
                    <a:pt x="648" y="252"/>
                    <a:pt x="634" y="252"/>
                  </a:cubicBezTo>
                  <a:lnTo>
                    <a:pt x="200" y="252"/>
                  </a:lnTo>
                  <a:cubicBezTo>
                    <a:pt x="186" y="252"/>
                    <a:pt x="175" y="241"/>
                    <a:pt x="175" y="227"/>
                  </a:cubicBezTo>
                  <a:close/>
                  <a:moveTo>
                    <a:pt x="200" y="532"/>
                  </a:moveTo>
                  <a:lnTo>
                    <a:pt x="634" y="532"/>
                  </a:lnTo>
                  <a:cubicBezTo>
                    <a:pt x="648" y="532"/>
                    <a:pt x="659" y="521"/>
                    <a:pt x="659" y="507"/>
                  </a:cubicBezTo>
                  <a:cubicBezTo>
                    <a:pt x="659" y="493"/>
                    <a:pt x="648" y="482"/>
                    <a:pt x="634" y="482"/>
                  </a:cubicBezTo>
                  <a:lnTo>
                    <a:pt x="200" y="482"/>
                  </a:lnTo>
                  <a:cubicBezTo>
                    <a:pt x="186" y="482"/>
                    <a:pt x="175" y="493"/>
                    <a:pt x="175" y="507"/>
                  </a:cubicBezTo>
                  <a:cubicBezTo>
                    <a:pt x="175" y="521"/>
                    <a:pt x="186" y="532"/>
                    <a:pt x="200" y="532"/>
                  </a:cubicBezTo>
                  <a:close/>
                  <a:moveTo>
                    <a:pt x="200" y="345"/>
                  </a:moveTo>
                  <a:lnTo>
                    <a:pt x="634" y="345"/>
                  </a:lnTo>
                  <a:cubicBezTo>
                    <a:pt x="648" y="345"/>
                    <a:pt x="659" y="333"/>
                    <a:pt x="659" y="320"/>
                  </a:cubicBezTo>
                  <a:cubicBezTo>
                    <a:pt x="659" y="306"/>
                    <a:pt x="648" y="295"/>
                    <a:pt x="634" y="295"/>
                  </a:cubicBezTo>
                  <a:lnTo>
                    <a:pt x="200" y="295"/>
                  </a:lnTo>
                  <a:cubicBezTo>
                    <a:pt x="186" y="295"/>
                    <a:pt x="175" y="306"/>
                    <a:pt x="175" y="320"/>
                  </a:cubicBezTo>
                  <a:cubicBezTo>
                    <a:pt x="175" y="333"/>
                    <a:pt x="186" y="345"/>
                    <a:pt x="200" y="345"/>
                  </a:cubicBezTo>
                  <a:close/>
                  <a:moveTo>
                    <a:pt x="200" y="439"/>
                  </a:moveTo>
                  <a:lnTo>
                    <a:pt x="634" y="439"/>
                  </a:lnTo>
                  <a:cubicBezTo>
                    <a:pt x="648" y="439"/>
                    <a:pt x="659" y="428"/>
                    <a:pt x="659" y="415"/>
                  </a:cubicBezTo>
                  <a:cubicBezTo>
                    <a:pt x="659" y="401"/>
                    <a:pt x="648" y="390"/>
                    <a:pt x="634" y="390"/>
                  </a:cubicBezTo>
                  <a:lnTo>
                    <a:pt x="200" y="390"/>
                  </a:lnTo>
                  <a:cubicBezTo>
                    <a:pt x="186" y="390"/>
                    <a:pt x="175" y="401"/>
                    <a:pt x="175" y="415"/>
                  </a:cubicBezTo>
                  <a:cubicBezTo>
                    <a:pt x="175" y="428"/>
                    <a:pt x="186" y="439"/>
                    <a:pt x="200" y="439"/>
                  </a:cubicBezTo>
                  <a:close/>
                  <a:moveTo>
                    <a:pt x="759" y="131"/>
                  </a:moveTo>
                  <a:lnTo>
                    <a:pt x="759" y="603"/>
                  </a:lnTo>
                  <a:lnTo>
                    <a:pt x="809" y="603"/>
                  </a:lnTo>
                  <a:cubicBezTo>
                    <a:pt x="823" y="603"/>
                    <a:pt x="834" y="614"/>
                    <a:pt x="834" y="628"/>
                  </a:cubicBezTo>
                  <a:cubicBezTo>
                    <a:pt x="834" y="642"/>
                    <a:pt x="823" y="653"/>
                    <a:pt x="809" y="653"/>
                  </a:cubicBezTo>
                  <a:lnTo>
                    <a:pt x="25" y="653"/>
                  </a:lnTo>
                  <a:cubicBezTo>
                    <a:pt x="11" y="653"/>
                    <a:pt x="0" y="642"/>
                    <a:pt x="0" y="628"/>
                  </a:cubicBezTo>
                  <a:cubicBezTo>
                    <a:pt x="0" y="614"/>
                    <a:pt x="11" y="603"/>
                    <a:pt x="25" y="603"/>
                  </a:cubicBezTo>
                  <a:lnTo>
                    <a:pt x="75" y="603"/>
                  </a:lnTo>
                  <a:lnTo>
                    <a:pt x="75" y="131"/>
                  </a:lnTo>
                  <a:lnTo>
                    <a:pt x="25" y="131"/>
                  </a:lnTo>
                  <a:cubicBezTo>
                    <a:pt x="11" y="131"/>
                    <a:pt x="0" y="120"/>
                    <a:pt x="0" y="106"/>
                  </a:cubicBezTo>
                  <a:lnTo>
                    <a:pt x="0" y="25"/>
                  </a:lnTo>
                  <a:cubicBezTo>
                    <a:pt x="0" y="11"/>
                    <a:pt x="11" y="0"/>
                    <a:pt x="25" y="0"/>
                  </a:cubicBezTo>
                  <a:lnTo>
                    <a:pt x="809" y="0"/>
                  </a:lnTo>
                  <a:cubicBezTo>
                    <a:pt x="823" y="0"/>
                    <a:pt x="834" y="11"/>
                    <a:pt x="834" y="25"/>
                  </a:cubicBezTo>
                  <a:lnTo>
                    <a:pt x="834" y="106"/>
                  </a:lnTo>
                  <a:cubicBezTo>
                    <a:pt x="834" y="120"/>
                    <a:pt x="823" y="131"/>
                    <a:pt x="809" y="131"/>
                  </a:cubicBezTo>
                  <a:lnTo>
                    <a:pt x="759" y="131"/>
                  </a:lnTo>
                  <a:close/>
                  <a:moveTo>
                    <a:pt x="709" y="131"/>
                  </a:moveTo>
                  <a:lnTo>
                    <a:pt x="125" y="131"/>
                  </a:lnTo>
                  <a:lnTo>
                    <a:pt x="125" y="603"/>
                  </a:lnTo>
                  <a:lnTo>
                    <a:pt x="709" y="603"/>
                  </a:lnTo>
                  <a:lnTo>
                    <a:pt x="709" y="131"/>
                  </a:lnTo>
                  <a:close/>
                </a:path>
              </a:pathLst>
            </a:custGeom>
            <a:solidFill>
              <a:schemeClr val="tx1">
                <a:lumMod val="85000"/>
                <a:lumOff val="15000"/>
              </a:schemeClr>
            </a:solidFill>
            <a:ln>
              <a:noFill/>
            </a:ln>
          </p:spPr>
          <p:txBody>
            <a:bodyPr anchor="ctr"/>
            <a:lstStyle/>
            <a:p>
              <a:pPr algn="ctr"/>
              <a:endParaRPr lang="en-US">
                <a:solidFill>
                  <a:srgbClr val="FFFFFF"/>
                </a:solidFill>
                <a:latin typeface="TencentSans W3"/>
              </a:endParaRPr>
            </a:p>
          </p:txBody>
        </p:sp>
        <p:sp>
          <p:nvSpPr>
            <p:cNvPr id="284" name="文本框 283"/>
            <p:cNvSpPr txBox="1"/>
            <p:nvPr/>
          </p:nvSpPr>
          <p:spPr>
            <a:xfrm>
              <a:off x="15305" y="7603"/>
              <a:ext cx="2126" cy="499"/>
            </a:xfrm>
            <a:prstGeom prst="rect">
              <a:avLst/>
            </a:prstGeom>
            <a:noFill/>
            <a:ln>
              <a:noFill/>
            </a:ln>
          </p:spPr>
          <p:txBody>
            <a:bodyPr vert="horz" wrap="square" lIns="50793" tIns="50793" rIns="50793" bIns="50793" numCol="1" spcCol="38100" anchor="ctr"/>
            <a:lstStyle/>
            <a:p>
              <a:pPr algn="ctr" defTabSz="812800"/>
              <a:r>
                <a:rPr lang="en-US" sz="1400">
                  <a:latin typeface="TencentSans W3"/>
                  <a:ea typeface="TencentSans W3"/>
                </a:rPr>
                <a:t>Origins</a:t>
              </a:r>
              <a:endParaRPr lang="ea"/>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矩形"/>
          <p:cNvSpPr/>
          <p:nvPr/>
        </p:nvSpPr>
        <p:spPr>
          <a:xfrm>
            <a:off x="8408210" y="1269177"/>
            <a:ext cx="3495220" cy="4040168"/>
          </a:xfrm>
          <a:prstGeom prst="rect">
            <a:avLst/>
          </a:prstGeom>
          <a:solidFill>
            <a:srgbClr val="E2EEE7"/>
          </a:solidFill>
          <a:ln w="12700">
            <a:miter/>
          </a:ln>
        </p:spPr>
        <p:txBody>
          <a:bodyPr lIns="22859" rIns="22859"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defTabSz="228600"/>
            <a:endParaRPr lang="zh-CN" sz="1600">
              <a:ea typeface="TencentSans W3"/>
            </a:endParaRPr>
          </a:p>
        </p:txBody>
      </p:sp>
      <p:grpSp>
        <p:nvGrpSpPr>
          <p:cNvPr id="7" name="组合 6"/>
          <p:cNvGrpSpPr/>
          <p:nvPr/>
        </p:nvGrpSpPr>
        <p:grpSpPr>
          <a:xfrm>
            <a:off x="10286613" y="2007682"/>
            <a:ext cx="1369786" cy="1473613"/>
            <a:chOff x="3784" y="2589"/>
            <a:chExt cx="2157" cy="2321"/>
          </a:xfrm>
        </p:grpSpPr>
        <p:sp>
          <p:nvSpPr>
            <p:cNvPr id="8" name="椭圆 55"/>
            <p:cNvSpPr/>
            <p:nvPr/>
          </p:nvSpPr>
          <p:spPr>
            <a:xfrm>
              <a:off x="4017" y="2589"/>
              <a:ext cx="1375" cy="1341"/>
            </a:xfrm>
            <a:prstGeom prst="ellipse">
              <a:avLst/>
            </a:prstGeom>
            <a:solidFill>
              <a:srgbClr val="03905C"/>
            </a:solidFill>
            <a:ln w="12700">
              <a:miter/>
            </a:ln>
          </p:spPr>
          <p:txBody>
            <a:bodyPr lIns="22859" rIns="22859" anchor="ctr"/>
            <a:lstStyle/>
            <a:p>
              <a:pPr defTabSz="228600"/>
              <a:endParaRPr lang="zh-CN" sz="900">
                <a:ea typeface="TencentSans W3"/>
              </a:endParaRPr>
            </a:p>
          </p:txBody>
        </p:sp>
        <p:sp>
          <p:nvSpPr>
            <p:cNvPr id="10" name="教职工补贴发放记录"/>
            <p:cNvSpPr txBox="1"/>
            <p:nvPr/>
          </p:nvSpPr>
          <p:spPr>
            <a:xfrm>
              <a:off x="3784" y="3970"/>
              <a:ext cx="2157" cy="940"/>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pPr algn="ctr"/>
              <a:r>
                <a:rPr lang="en-US" sz="1400" b="0">
                  <a:solidFill>
                    <a:srgbClr val="03905C"/>
                  </a:solidFill>
                  <a:latin typeface="TencentSans W3"/>
                  <a:ea typeface="TencentSans W3"/>
                </a:rPr>
                <a:t>Performance monitoring</a:t>
              </a:r>
              <a:endParaRPr lang="ea"/>
            </a:p>
          </p:txBody>
        </p:sp>
      </p:grpSp>
      <p:sp>
        <p:nvSpPr>
          <p:cNvPr id="80" name="标题文本"/>
          <p:cNvSpPr txBox="1"/>
          <p:nvPr/>
        </p:nvSpPr>
        <p:spPr>
          <a:xfrm>
            <a:off x="509100" y="366631"/>
            <a:ext cx="10223110" cy="552450"/>
          </a:xfrm>
          <a:prstGeom prst="rect">
            <a:avLst/>
          </a:prstGeom>
          <a:ln w="12700">
            <a:miter/>
          </a:ln>
        </p:spPr>
        <p:txBody>
          <a:bodyPr lIns="0" tIns="0" rIns="0" bIns="0">
            <a:spAutoFit/>
          </a:bodyPr>
          <a:lstStyle>
            <a:lvl1pPr marL="0" lvl="0" algn="l" defTabSz="457200">
              <a:lnSpc>
                <a:spcPct val="120000"/>
              </a:lnSpc>
              <a:defRPr sz="5999" b="0" kern="1200">
                <a:solidFill>
                  <a:schemeClr val="tx1"/>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r>
              <a:rPr lang="zh-CN" sz="3000">
                <a:latin typeface="TencentSans W3"/>
                <a:ea typeface="TencentSans W3"/>
              </a:rPr>
              <a:t>Tencent Cloud EdgeOne</a:t>
            </a:r>
            <a:r>
              <a:rPr lang="zh-CN" sz="3000" b="0" i="0" strike="noStrike" spc="0">
                <a:solidFill>
                  <a:srgbClr val="000000"/>
                </a:solidFill>
                <a:latin typeface="TencentSans W3"/>
                <a:ea typeface="TencentSans W3"/>
              </a:rPr>
              <a:t> Integrated platform advantage</a:t>
            </a:r>
          </a:p>
        </p:txBody>
      </p:sp>
      <p:sp>
        <p:nvSpPr>
          <p:cNvPr id="2" name="灯片编号占位符 1"/>
          <p:cNvSpPr txBox="1">
            <a:spLocks noGrp="1"/>
          </p:cNvSpPr>
          <p:nvPr>
            <p:ph type="sldNum" idx="10"/>
          </p:nvPr>
        </p:nvSpPr>
        <p:spPr>
          <a:xfrm>
            <a:off x="11684580" y="6540948"/>
            <a:ext cx="232405" cy="225674"/>
          </a:xfrm>
          <a:prstGeom prst="rect">
            <a:avLst/>
          </a:prstGeom>
          <a:ln w="12700">
            <a:miter/>
          </a:ln>
        </p:spPr>
        <p:txBody>
          <a:bodyPr wrap="none" lIns="50793" tIns="50793" rIns="50793" bIns="50793">
            <a:spAutoFit/>
          </a:bodyPr>
          <a:lstStyle>
            <a:lvl1pPr lvl="0">
              <a:defRPr sz="800" b="0">
                <a:latin typeface="FZLanTingHei-R-GBK"/>
                <a:ea typeface="FZLanTingHei-R-GBK"/>
              </a:defRPr>
            </a:lvl1pPr>
          </a:lstStyle>
          <a:p>
            <a:fld id="{7633EA9F-8C8B-4288-BCAB-D86C15FE9D17}" type="slidenum">
              <a:rPr lang="en-US">
                <a:latin typeface="Times New Roman"/>
              </a:rPr>
              <a:t>8</a:t>
            </a:fld>
            <a:endParaRPr lang="ea"/>
          </a:p>
        </p:txBody>
      </p:sp>
      <p:grpSp>
        <p:nvGrpSpPr>
          <p:cNvPr id="107" name="组合 106"/>
          <p:cNvGrpSpPr/>
          <p:nvPr/>
        </p:nvGrpSpPr>
        <p:grpSpPr>
          <a:xfrm>
            <a:off x="1008309" y="1274891"/>
            <a:ext cx="3502142" cy="4050765"/>
            <a:chOff x="1588" y="2007"/>
            <a:chExt cx="5516" cy="6380"/>
          </a:xfrm>
        </p:grpSpPr>
        <p:grpSp>
          <p:nvGrpSpPr>
            <p:cNvPr id="45" name="组合 44"/>
            <p:cNvGrpSpPr/>
            <p:nvPr/>
          </p:nvGrpSpPr>
          <p:grpSpPr>
            <a:xfrm>
              <a:off x="1588" y="2007"/>
              <a:ext cx="5516" cy="6380"/>
              <a:chOff x="1590" y="2007"/>
              <a:chExt cx="5516" cy="6380"/>
            </a:xfrm>
          </p:grpSpPr>
          <p:sp>
            <p:nvSpPr>
              <p:cNvPr id="1951" name="矩形"/>
              <p:cNvSpPr/>
              <p:nvPr/>
            </p:nvSpPr>
            <p:spPr>
              <a:xfrm>
                <a:off x="1601" y="2007"/>
                <a:ext cx="5505" cy="6380"/>
              </a:xfrm>
              <a:prstGeom prst="rect">
                <a:avLst/>
              </a:prstGeom>
              <a:solidFill>
                <a:srgbClr val="DFE7FB"/>
              </a:solidFill>
              <a:ln w="12700">
                <a:miter/>
              </a:ln>
            </p:spPr>
            <p:txBody>
              <a:bodyPr lIns="22859" rIns="22859" anchor="ctr"/>
              <a:lstStyle/>
              <a:p>
                <a:pPr algn="l" defTabSz="228600"/>
                <a:endParaRPr lang="zh-CN" sz="1600">
                  <a:ea typeface="TencentSans W3"/>
                </a:endParaRPr>
              </a:p>
            </p:txBody>
          </p:sp>
          <p:sp>
            <p:nvSpPr>
              <p:cNvPr id="67" name="组别标题"/>
              <p:cNvSpPr txBox="1"/>
              <p:nvPr/>
            </p:nvSpPr>
            <p:spPr>
              <a:xfrm>
                <a:off x="1590" y="2094"/>
                <a:ext cx="5493" cy="630"/>
              </a:xfrm>
              <a:prstGeom prst="rect">
                <a:avLst/>
              </a:prstGeom>
              <a:ln w="12700">
                <a:miter/>
              </a:ln>
            </p:spPr>
            <p:txBody>
              <a:bodyPr lIns="25397" tIns="25397" rIns="25397" bIns="25397">
                <a:spAutoFit/>
              </a:bodyPr>
              <a:lstStyle/>
              <a:p>
                <a:pPr algn="ctr" defTabSz="228600">
                  <a:lnSpc>
                    <a:spcPts val="2300"/>
                  </a:lnSpc>
                </a:pPr>
                <a:r>
                  <a:rPr lang="zh-CN" sz="1800" b="1" i="0" strike="noStrike" spc="0">
                    <a:solidFill>
                      <a:srgbClr val="0060FF"/>
                    </a:solidFill>
                    <a:latin typeface="TencentSans W3"/>
                    <a:ea typeface="TencentSans W3"/>
                  </a:rPr>
                  <a:t>Performance optimization</a:t>
                </a:r>
              </a:p>
            </p:txBody>
          </p:sp>
          <p:grpSp>
            <p:nvGrpSpPr>
              <p:cNvPr id="37" name="组合 36"/>
              <p:cNvGrpSpPr/>
              <p:nvPr/>
            </p:nvGrpSpPr>
            <p:grpSpPr>
              <a:xfrm>
                <a:off x="1850" y="3149"/>
                <a:ext cx="4588" cy="3901"/>
                <a:chOff x="1631" y="2895"/>
                <a:chExt cx="4588" cy="3901"/>
              </a:xfrm>
            </p:grpSpPr>
            <p:grpSp>
              <p:nvGrpSpPr>
                <p:cNvPr id="3" name="组合 2"/>
                <p:cNvGrpSpPr/>
                <p:nvPr/>
              </p:nvGrpSpPr>
              <p:grpSpPr>
                <a:xfrm>
                  <a:off x="1631" y="2896"/>
                  <a:ext cx="2386" cy="1876"/>
                  <a:chOff x="4458" y="2588"/>
                  <a:chExt cx="2386" cy="1876"/>
                </a:xfrm>
              </p:grpSpPr>
              <p:sp>
                <p:nvSpPr>
                  <p:cNvPr id="1995" name="椭圆 55"/>
                  <p:cNvSpPr/>
                  <p:nvPr/>
                </p:nvSpPr>
                <p:spPr>
                  <a:xfrm>
                    <a:off x="5144" y="2588"/>
                    <a:ext cx="1375" cy="1341"/>
                  </a:xfrm>
                  <a:prstGeom prst="ellipse">
                    <a:avLst/>
                  </a:prstGeom>
                  <a:solidFill>
                    <a:schemeClr val="accent1"/>
                  </a:solidFill>
                  <a:ln w="12700">
                    <a:miter/>
                  </a:ln>
                </p:spPr>
                <p:txBody>
                  <a:bodyPr lIns="22859" rIns="22859" anchor="ctr"/>
                  <a:lstStyle/>
                  <a:p>
                    <a:pPr defTabSz="228600"/>
                    <a:endParaRPr lang="zh-CN" sz="900">
                      <a:ea typeface="TencentSans W3"/>
                    </a:endParaRPr>
                  </a:p>
                </p:txBody>
              </p:sp>
              <p:sp>
                <p:nvSpPr>
                  <p:cNvPr id="68" name="教职工补贴发放记录"/>
                  <p:cNvSpPr txBox="1"/>
                  <p:nvPr/>
                </p:nvSpPr>
                <p:spPr>
                  <a:xfrm>
                    <a:off x="4458" y="3964"/>
                    <a:ext cx="2386" cy="500"/>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r>
                      <a:rPr lang="en-US" sz="1400" b="0">
                        <a:solidFill>
                          <a:srgbClr val="0071FE"/>
                        </a:solidFill>
                        <a:latin typeface="TencentSans W3"/>
                        <a:ea typeface="TencentSans W3"/>
                      </a:rPr>
                      <a:t>Site Acceleration</a:t>
                    </a:r>
                  </a:p>
                </p:txBody>
              </p:sp>
            </p:grpSp>
            <p:grpSp>
              <p:nvGrpSpPr>
                <p:cNvPr id="4" name="组合 3"/>
                <p:cNvGrpSpPr/>
                <p:nvPr/>
              </p:nvGrpSpPr>
              <p:grpSpPr>
                <a:xfrm>
                  <a:off x="4276" y="2895"/>
                  <a:ext cx="1943" cy="2236"/>
                  <a:chOff x="4845" y="2588"/>
                  <a:chExt cx="1943" cy="2236"/>
                </a:xfrm>
              </p:grpSpPr>
              <p:sp>
                <p:nvSpPr>
                  <p:cNvPr id="5" name="椭圆 55"/>
                  <p:cNvSpPr/>
                  <p:nvPr/>
                </p:nvSpPr>
                <p:spPr>
                  <a:xfrm>
                    <a:off x="5144" y="2588"/>
                    <a:ext cx="1375" cy="1341"/>
                  </a:xfrm>
                  <a:prstGeom prst="ellipse">
                    <a:avLst/>
                  </a:prstGeom>
                  <a:solidFill>
                    <a:schemeClr val="accent1"/>
                  </a:solidFill>
                  <a:ln w="12700">
                    <a:miter/>
                  </a:ln>
                </p:spPr>
                <p:txBody>
                  <a:bodyPr lIns="22859" rIns="22859" anchor="ctr"/>
                  <a:lstStyle/>
                  <a:p>
                    <a:pPr defTabSz="228600"/>
                    <a:endParaRPr lang="zh-CN" sz="900">
                      <a:ea typeface="TencentSans W3"/>
                    </a:endParaRPr>
                  </a:p>
                </p:txBody>
              </p:sp>
              <p:sp>
                <p:nvSpPr>
                  <p:cNvPr id="6" name="教职工补贴发放记录"/>
                  <p:cNvSpPr txBox="1"/>
                  <p:nvPr/>
                </p:nvSpPr>
                <p:spPr>
                  <a:xfrm>
                    <a:off x="4845" y="3884"/>
                    <a:ext cx="1943" cy="940"/>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pPr algn="ctr"/>
                    <a:r>
                      <a:rPr lang="en-US" sz="1400" b="0">
                        <a:solidFill>
                          <a:srgbClr val="0071FE"/>
                        </a:solidFill>
                        <a:latin typeface="TencentSans W3"/>
                        <a:ea typeface="TencentSans W3"/>
                      </a:rPr>
                      <a:t>Smart Acceleration</a:t>
                    </a:r>
                  </a:p>
                </p:txBody>
              </p:sp>
            </p:grpSp>
            <p:sp>
              <p:nvSpPr>
                <p:cNvPr id="9" name="椭圆 55"/>
                <p:cNvSpPr/>
                <p:nvPr/>
              </p:nvSpPr>
              <p:spPr>
                <a:xfrm>
                  <a:off x="2317" y="5452"/>
                  <a:ext cx="1375" cy="1341"/>
                </a:xfrm>
                <a:prstGeom prst="ellipse">
                  <a:avLst/>
                </a:prstGeom>
                <a:solidFill>
                  <a:schemeClr val="accent1"/>
                </a:solidFill>
                <a:ln w="12700">
                  <a:miter/>
                </a:ln>
              </p:spPr>
              <p:txBody>
                <a:bodyPr lIns="22859" rIns="22859" anchor="ctr"/>
                <a:lstStyle/>
                <a:p>
                  <a:pPr defTabSz="228600"/>
                  <a:endParaRPr lang="zh-CN" sz="900">
                    <a:ea typeface="TencentSans W3"/>
                  </a:endParaRPr>
                </a:p>
              </p:txBody>
            </p:sp>
            <p:sp>
              <p:nvSpPr>
                <p:cNvPr id="13" name="椭圆 55"/>
                <p:cNvSpPr/>
                <p:nvPr/>
              </p:nvSpPr>
              <p:spPr>
                <a:xfrm>
                  <a:off x="4574" y="5455"/>
                  <a:ext cx="1375" cy="1341"/>
                </a:xfrm>
                <a:prstGeom prst="ellipse">
                  <a:avLst/>
                </a:prstGeom>
                <a:solidFill>
                  <a:schemeClr val="accent1"/>
                </a:solidFill>
                <a:ln w="12700">
                  <a:miter/>
                </a:ln>
              </p:spPr>
              <p:txBody>
                <a:bodyPr lIns="22859" rIns="22859" anchor="ctr"/>
                <a:lstStyle/>
                <a:p>
                  <a:pPr defTabSz="228600"/>
                  <a:endParaRPr lang="zh-CN" sz="900">
                    <a:ea typeface="TencentSans W3"/>
                  </a:endParaRPr>
                </a:p>
              </p:txBody>
            </p:sp>
          </p:grpSp>
        </p:grpSp>
        <p:sp>
          <p:nvSpPr>
            <p:cNvPr id="46" name="教职工补贴发放记录"/>
            <p:cNvSpPr txBox="1"/>
            <p:nvPr/>
          </p:nvSpPr>
          <p:spPr>
            <a:xfrm>
              <a:off x="2851" y="7288"/>
              <a:ext cx="1282" cy="419"/>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r>
                <a:rPr lang="en-US" sz="1400">
                  <a:solidFill>
                    <a:srgbClr val="0071FE"/>
                  </a:solidFill>
                  <a:latin typeface="TencentSans W3"/>
                  <a:ea typeface="TencentSans W3"/>
                </a:rPr>
                <a:t>DNS</a:t>
              </a:r>
            </a:p>
          </p:txBody>
        </p:sp>
      </p:grpSp>
      <p:pic>
        <p:nvPicPr>
          <p:cNvPr id="168" name="图形 167"/>
          <p:cNvPicPr>
            <a:picLocks noChangeAspect="1"/>
          </p:cNvPicPr>
          <p:nvPr/>
        </p:nvPicPr>
        <p:blipFill>
          <a:blip r:embed="rId2"/>
          <a:stretch/>
        </p:blipFill>
        <p:spPr>
          <a:xfrm>
            <a:off x="3295856" y="2247712"/>
            <a:ext cx="368887" cy="368887"/>
          </a:xfrm>
          <a:prstGeom prst="rect">
            <a:avLst/>
          </a:prstGeom>
        </p:spPr>
      </p:pic>
      <p:pic>
        <p:nvPicPr>
          <p:cNvPr id="522" name="图形 521"/>
          <p:cNvPicPr>
            <a:picLocks noChangeAspect="1"/>
          </p:cNvPicPr>
          <p:nvPr/>
        </p:nvPicPr>
        <p:blipFill>
          <a:blip r:embed="rId3"/>
          <a:stretch/>
        </p:blipFill>
        <p:spPr>
          <a:xfrm>
            <a:off x="1868227" y="2237212"/>
            <a:ext cx="356027" cy="367152"/>
          </a:xfrm>
          <a:prstGeom prst="rect">
            <a:avLst/>
          </a:prstGeom>
        </p:spPr>
      </p:pic>
      <p:pic>
        <p:nvPicPr>
          <p:cNvPr id="48" name="图片 47"/>
          <p:cNvPicPr>
            <a:picLocks noChangeAspect="1"/>
          </p:cNvPicPr>
          <p:nvPr/>
        </p:nvPicPr>
        <p:blipFill>
          <a:blip r:embed="rId4"/>
          <a:stretch/>
        </p:blipFill>
        <p:spPr>
          <a:xfrm>
            <a:off x="1849514" y="3868232"/>
            <a:ext cx="395948" cy="395948"/>
          </a:xfrm>
          <a:prstGeom prst="rect">
            <a:avLst/>
          </a:prstGeom>
        </p:spPr>
      </p:pic>
      <p:pic>
        <p:nvPicPr>
          <p:cNvPr id="49" name="图片 48"/>
          <p:cNvPicPr>
            <a:picLocks noChangeAspect="1"/>
          </p:cNvPicPr>
          <p:nvPr/>
        </p:nvPicPr>
        <p:blipFill>
          <a:blip r:embed="rId5"/>
          <a:stretch/>
        </p:blipFill>
        <p:spPr>
          <a:xfrm>
            <a:off x="3282522" y="3859342"/>
            <a:ext cx="395948" cy="395948"/>
          </a:xfrm>
          <a:prstGeom prst="rect">
            <a:avLst/>
          </a:prstGeom>
        </p:spPr>
      </p:pic>
      <p:sp>
        <p:nvSpPr>
          <p:cNvPr id="110" name="矩形"/>
          <p:cNvSpPr/>
          <p:nvPr/>
        </p:nvSpPr>
        <p:spPr>
          <a:xfrm>
            <a:off x="4711086" y="1274892"/>
            <a:ext cx="3495220" cy="4050766"/>
          </a:xfrm>
          <a:prstGeom prst="rect">
            <a:avLst/>
          </a:prstGeom>
          <a:solidFill>
            <a:srgbClr val="F0E3FE"/>
          </a:solidFill>
          <a:ln w="12700">
            <a:miter/>
          </a:ln>
        </p:spPr>
        <p:txBody>
          <a:bodyPr lIns="22859" rIns="22859"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l" defTabSz="228600"/>
            <a:endParaRPr lang="zh-CN" sz="1600">
              <a:ea typeface="TencentSans W3"/>
            </a:endParaRPr>
          </a:p>
        </p:txBody>
      </p:sp>
      <p:sp>
        <p:nvSpPr>
          <p:cNvPr id="111" name="组别标题"/>
          <p:cNvSpPr txBox="1"/>
          <p:nvPr/>
        </p:nvSpPr>
        <p:spPr>
          <a:xfrm>
            <a:off x="5679336" y="1330137"/>
            <a:ext cx="1558722" cy="393700"/>
          </a:xfrm>
          <a:prstGeom prst="rect">
            <a:avLst/>
          </a:prstGeom>
          <a:ln w="12700">
            <a:miter/>
          </a:ln>
        </p:spPr>
        <p:txBody>
          <a:bodyPr lIns="25397" tIns="25397" rIns="25397" bIns="25397">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defTabSz="228600">
              <a:lnSpc>
                <a:spcPts val="2300"/>
              </a:lnSpc>
            </a:pPr>
            <a:r>
              <a:rPr lang="zh-CN" b="1">
                <a:solidFill>
                  <a:srgbClr val="A736FF"/>
                </a:solidFill>
                <a:latin typeface="TencentSans W3"/>
                <a:ea typeface="TencentSans W3"/>
              </a:rPr>
              <a:t>Security</a:t>
            </a:r>
          </a:p>
        </p:txBody>
      </p:sp>
      <p:grpSp>
        <p:nvGrpSpPr>
          <p:cNvPr id="113" name="组合 112"/>
          <p:cNvGrpSpPr/>
          <p:nvPr/>
        </p:nvGrpSpPr>
        <p:grpSpPr>
          <a:xfrm>
            <a:off x="4926958" y="2006412"/>
            <a:ext cx="873011" cy="1272374"/>
            <a:chOff x="5144" y="2588"/>
            <a:chExt cx="1375" cy="2004"/>
          </a:xfrm>
        </p:grpSpPr>
        <p:sp>
          <p:nvSpPr>
            <p:cNvPr id="114" name="椭圆 55"/>
            <p:cNvSpPr/>
            <p:nvPr/>
          </p:nvSpPr>
          <p:spPr>
            <a:xfrm>
              <a:off x="5144" y="2588"/>
              <a:ext cx="1375" cy="1341"/>
            </a:xfrm>
            <a:prstGeom prst="ellipse">
              <a:avLst/>
            </a:prstGeom>
            <a:solidFill>
              <a:srgbClr val="A736FF"/>
            </a:solidFill>
            <a:ln w="12700">
              <a:miter/>
            </a:ln>
          </p:spPr>
          <p:txBody>
            <a:bodyPr lIns="22859" rIns="22859" anchor="ctr"/>
            <a:lstStyle/>
            <a:p>
              <a:pPr defTabSz="228600"/>
              <a:endParaRPr lang="zh-CN" sz="900">
                <a:ea typeface="TencentSans W3"/>
              </a:endParaRPr>
            </a:p>
          </p:txBody>
        </p:sp>
        <p:sp>
          <p:nvSpPr>
            <p:cNvPr id="115" name="教职工补贴发放记录"/>
            <p:cNvSpPr txBox="1"/>
            <p:nvPr/>
          </p:nvSpPr>
          <p:spPr>
            <a:xfrm>
              <a:off x="5190" y="4169"/>
              <a:ext cx="1282" cy="423"/>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r>
                <a:rPr lang="en-US" sz="1400">
                  <a:solidFill>
                    <a:srgbClr val="A736FF"/>
                  </a:solidFill>
                  <a:latin typeface="TencentSans W3"/>
                  <a:ea typeface="TencentSans W3"/>
                </a:rPr>
                <a:t>SSL/TLS</a:t>
              </a:r>
            </a:p>
          </p:txBody>
        </p:sp>
      </p:grpSp>
      <p:sp>
        <p:nvSpPr>
          <p:cNvPr id="128" name="组别标题"/>
          <p:cNvSpPr txBox="1"/>
          <p:nvPr/>
        </p:nvSpPr>
        <p:spPr>
          <a:xfrm>
            <a:off x="8408210" y="1330137"/>
            <a:ext cx="3445467" cy="393700"/>
          </a:xfrm>
          <a:prstGeom prst="rect">
            <a:avLst/>
          </a:prstGeom>
          <a:ln w="12700">
            <a:miter/>
          </a:ln>
        </p:spPr>
        <p:txBody>
          <a:bodyPr lIns="25397" tIns="25397" rIns="25397" bIns="25397">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defTabSz="228600">
              <a:lnSpc>
                <a:spcPts val="2300"/>
              </a:lnSpc>
            </a:pPr>
            <a:r>
              <a:rPr lang="zh-CN" sz="1800" b="1" i="0" strike="noStrike" spc="0">
                <a:solidFill>
                  <a:srgbClr val="03905C"/>
                </a:solidFill>
                <a:latin typeface="TencentSans W3"/>
                <a:ea typeface="TencentSans W3"/>
              </a:rPr>
              <a:t>Data Intelligence</a:t>
            </a:r>
          </a:p>
        </p:txBody>
      </p:sp>
      <p:grpSp>
        <p:nvGrpSpPr>
          <p:cNvPr id="133" name="组合 132"/>
          <p:cNvGrpSpPr/>
          <p:nvPr/>
        </p:nvGrpSpPr>
        <p:grpSpPr>
          <a:xfrm>
            <a:off x="8466842" y="2006412"/>
            <a:ext cx="1811304" cy="1497158"/>
            <a:chOff x="3175" y="2589"/>
            <a:chExt cx="2853" cy="2358"/>
          </a:xfrm>
        </p:grpSpPr>
        <p:sp>
          <p:nvSpPr>
            <p:cNvPr id="134" name="椭圆 55"/>
            <p:cNvSpPr/>
            <p:nvPr/>
          </p:nvSpPr>
          <p:spPr>
            <a:xfrm>
              <a:off x="4017" y="2589"/>
              <a:ext cx="1375" cy="1341"/>
            </a:xfrm>
            <a:prstGeom prst="ellipse">
              <a:avLst/>
            </a:prstGeom>
            <a:solidFill>
              <a:srgbClr val="03905C"/>
            </a:solidFill>
            <a:ln w="12700">
              <a:miter/>
            </a:ln>
          </p:spPr>
          <p:txBody>
            <a:bodyPr lIns="22859" rIns="22859" anchor="ctr"/>
            <a:lstStyle/>
            <a:p>
              <a:pPr defTabSz="228600"/>
              <a:endParaRPr lang="zh-CN" sz="900">
                <a:ea typeface="TencentSans W3"/>
              </a:endParaRPr>
            </a:p>
          </p:txBody>
        </p:sp>
        <p:sp>
          <p:nvSpPr>
            <p:cNvPr id="135" name="教职工补贴发放记录"/>
            <p:cNvSpPr txBox="1"/>
            <p:nvPr/>
          </p:nvSpPr>
          <p:spPr>
            <a:xfrm>
              <a:off x="3175" y="4007"/>
              <a:ext cx="2853" cy="940"/>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pPr algn="ctr"/>
              <a:r>
                <a:rPr lang="en-US" sz="1400" b="0">
                  <a:solidFill>
                    <a:srgbClr val="03905C"/>
                  </a:solidFill>
                  <a:latin typeface="TencentSans W3"/>
                  <a:ea typeface="TencentSans W3"/>
                </a:rPr>
                <a:t>Security Situational Awareness</a:t>
              </a:r>
            </a:p>
          </p:txBody>
        </p:sp>
      </p:grpSp>
      <p:sp>
        <p:nvSpPr>
          <p:cNvPr id="136" name="椭圆 55"/>
          <p:cNvSpPr/>
          <p:nvPr/>
        </p:nvSpPr>
        <p:spPr>
          <a:xfrm>
            <a:off x="9001858" y="3618042"/>
            <a:ext cx="873011" cy="851424"/>
          </a:xfrm>
          <a:prstGeom prst="ellipse">
            <a:avLst/>
          </a:prstGeom>
          <a:solidFill>
            <a:srgbClr val="03905C"/>
          </a:solidFill>
          <a:ln w="12700">
            <a:miter/>
          </a:ln>
        </p:spPr>
        <p:txBody>
          <a:bodyPr lIns="22859" rIns="22859"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endParaRPr lang="zh-CN" sz="900">
              <a:ea typeface="TencentSans W3"/>
            </a:endParaRPr>
          </a:p>
        </p:txBody>
      </p:sp>
      <p:sp>
        <p:nvSpPr>
          <p:cNvPr id="137" name="椭圆 55"/>
          <p:cNvSpPr/>
          <p:nvPr/>
        </p:nvSpPr>
        <p:spPr>
          <a:xfrm>
            <a:off x="10434866" y="3619946"/>
            <a:ext cx="873011" cy="851424"/>
          </a:xfrm>
          <a:prstGeom prst="ellipse">
            <a:avLst/>
          </a:prstGeom>
          <a:solidFill>
            <a:srgbClr val="03905C"/>
          </a:solidFill>
          <a:ln w="12700">
            <a:miter/>
          </a:ln>
        </p:spPr>
        <p:txBody>
          <a:bodyPr lIns="22859" rIns="22859"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defTabSz="228600"/>
            <a:endParaRPr lang="zh-CN" sz="900">
              <a:ea typeface="TencentSans W3"/>
            </a:endParaRPr>
          </a:p>
        </p:txBody>
      </p:sp>
      <p:sp>
        <p:nvSpPr>
          <p:cNvPr id="140" name="教职工补贴发放记录"/>
          <p:cNvSpPr txBox="1"/>
          <p:nvPr/>
        </p:nvSpPr>
        <p:spPr>
          <a:xfrm>
            <a:off x="8948806" y="4597511"/>
            <a:ext cx="1057757" cy="317500"/>
          </a:xfrm>
          <a:prstGeom prst="rect">
            <a:avLst/>
          </a:prstGeom>
          <a:ln w="12700">
            <a:miter/>
          </a:ln>
        </p:spPr>
        <p:txBody>
          <a:bodyPr wrap="square" lIns="25397" tIns="25397" rIns="25397" bIns="25397" anchor="ctr">
            <a:spAutoFit/>
          </a:bodyPr>
          <a:lstStyle>
            <a:lvl1pPr marL="0" lvl="0" algn="l" defTabSz="457200">
              <a:lnSpc>
                <a:spcPct val="130000"/>
              </a:lnSpc>
              <a:defRPr sz="2000" b="0" kern="1200">
                <a:solidFill>
                  <a:srgbClr val="FFFFFF"/>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en-US" sz="1400" b="0">
                <a:solidFill>
                  <a:srgbClr val="03905C"/>
                </a:solidFill>
                <a:latin typeface="TencentSans W3"/>
                <a:ea typeface="TencentSans W3"/>
              </a:rPr>
              <a:t>Log service</a:t>
            </a:r>
          </a:p>
        </p:txBody>
      </p:sp>
      <p:sp>
        <p:nvSpPr>
          <p:cNvPr id="141" name="教职工补贴发放记录"/>
          <p:cNvSpPr txBox="1"/>
          <p:nvPr/>
        </p:nvSpPr>
        <p:spPr>
          <a:xfrm>
            <a:off x="10308832" y="4597511"/>
            <a:ext cx="1375748" cy="317500"/>
          </a:xfrm>
          <a:prstGeom prst="rect">
            <a:avLst/>
          </a:prstGeom>
          <a:ln w="12700">
            <a:miter/>
          </a:ln>
        </p:spPr>
        <p:txBody>
          <a:bodyPr wrap="square" lIns="25397" tIns="25397" rIns="25397" bIns="25397" anchor="ctr">
            <a:spAutoFit/>
          </a:bodyPr>
          <a:lstStyle>
            <a:lvl1pPr marL="0" lvl="0" algn="l" defTabSz="457200">
              <a:lnSpc>
                <a:spcPct val="130000"/>
              </a:lnSpc>
              <a:defRPr sz="2000" b="0" kern="1200">
                <a:solidFill>
                  <a:srgbClr val="FFFFFF"/>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en-US" sz="1400" b="0">
                <a:solidFill>
                  <a:srgbClr val="03905C"/>
                </a:solidFill>
                <a:latin typeface="TencentSans W3"/>
                <a:ea typeface="TencentSans W3"/>
              </a:rPr>
              <a:t>Traffic Analysis</a:t>
            </a:r>
          </a:p>
        </p:txBody>
      </p:sp>
      <p:grpSp>
        <p:nvGrpSpPr>
          <p:cNvPr id="185" name="组合 184"/>
          <p:cNvGrpSpPr/>
          <p:nvPr/>
        </p:nvGrpSpPr>
        <p:grpSpPr>
          <a:xfrm>
            <a:off x="5843612" y="1994982"/>
            <a:ext cx="1070638" cy="1437809"/>
            <a:chOff x="4863" y="2588"/>
            <a:chExt cx="1686" cy="2265"/>
          </a:xfrm>
        </p:grpSpPr>
        <p:sp>
          <p:nvSpPr>
            <p:cNvPr id="186" name="椭圆 55"/>
            <p:cNvSpPr/>
            <p:nvPr/>
          </p:nvSpPr>
          <p:spPr>
            <a:xfrm>
              <a:off x="5144" y="2588"/>
              <a:ext cx="1375" cy="1341"/>
            </a:xfrm>
            <a:prstGeom prst="ellipse">
              <a:avLst/>
            </a:prstGeom>
            <a:solidFill>
              <a:srgbClr val="A736FF"/>
            </a:solidFill>
            <a:ln w="12700">
              <a:miter/>
            </a:ln>
          </p:spPr>
          <p:txBody>
            <a:bodyPr lIns="22859" rIns="22859" anchor="ctr"/>
            <a:lstStyle/>
            <a:p>
              <a:pPr defTabSz="228600"/>
              <a:endParaRPr lang="zh-CN" sz="900">
                <a:ea typeface="TencentSans W3"/>
              </a:endParaRPr>
            </a:p>
          </p:txBody>
        </p:sp>
        <p:sp>
          <p:nvSpPr>
            <p:cNvPr id="187" name="教职工补贴发放记录"/>
            <p:cNvSpPr txBox="1"/>
            <p:nvPr/>
          </p:nvSpPr>
          <p:spPr>
            <a:xfrm>
              <a:off x="4863" y="3912"/>
              <a:ext cx="1686" cy="940"/>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pPr algn="ctr"/>
              <a:r>
                <a:rPr lang="en-US" sz="1400">
                  <a:solidFill>
                    <a:srgbClr val="A736FF"/>
                  </a:solidFill>
                  <a:latin typeface="TencentSans W3"/>
                  <a:ea typeface="TencentSans W3"/>
                </a:rPr>
                <a:t>DDoS</a:t>
              </a:r>
            </a:p>
            <a:p>
              <a:pPr algn="ctr"/>
              <a:r>
                <a:rPr lang="en-US" sz="1400">
                  <a:solidFill>
                    <a:srgbClr val="A736FF"/>
                  </a:solidFill>
                  <a:latin typeface="TencentSans W3"/>
                  <a:ea typeface="TencentSans W3"/>
                </a:rPr>
                <a:t>Mitigation</a:t>
              </a:r>
            </a:p>
          </p:txBody>
        </p:sp>
      </p:grpSp>
      <p:grpSp>
        <p:nvGrpSpPr>
          <p:cNvPr id="188" name="组合 187"/>
          <p:cNvGrpSpPr/>
          <p:nvPr/>
        </p:nvGrpSpPr>
        <p:grpSpPr>
          <a:xfrm>
            <a:off x="7072430" y="1994982"/>
            <a:ext cx="1130701" cy="1434032"/>
            <a:chOff x="5073" y="2588"/>
            <a:chExt cx="1781" cy="2259"/>
          </a:xfrm>
        </p:grpSpPr>
        <p:sp>
          <p:nvSpPr>
            <p:cNvPr id="189" name="椭圆 55"/>
            <p:cNvSpPr/>
            <p:nvPr/>
          </p:nvSpPr>
          <p:spPr>
            <a:xfrm>
              <a:off x="5144" y="2588"/>
              <a:ext cx="1375" cy="1341"/>
            </a:xfrm>
            <a:prstGeom prst="ellipse">
              <a:avLst/>
            </a:prstGeom>
            <a:solidFill>
              <a:srgbClr val="A736FF"/>
            </a:solidFill>
            <a:ln w="12700">
              <a:miter/>
            </a:ln>
          </p:spPr>
          <p:txBody>
            <a:bodyPr lIns="22859" rIns="22859" anchor="ctr"/>
            <a:lstStyle/>
            <a:p>
              <a:pPr defTabSz="228600"/>
              <a:endParaRPr lang="zh-CN" sz="900">
                <a:ea typeface="TencentSans W3"/>
              </a:endParaRPr>
            </a:p>
          </p:txBody>
        </p:sp>
        <p:sp>
          <p:nvSpPr>
            <p:cNvPr id="190" name="教职工补贴发放记录"/>
            <p:cNvSpPr txBox="1"/>
            <p:nvPr/>
          </p:nvSpPr>
          <p:spPr>
            <a:xfrm>
              <a:off x="5073" y="3917"/>
              <a:ext cx="1781" cy="930"/>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pPr algn="ctr"/>
              <a:r>
                <a:rPr lang="en-US" sz="1400">
                  <a:solidFill>
                    <a:srgbClr val="A736FF"/>
                  </a:solidFill>
                  <a:latin typeface="TencentSans W3"/>
                  <a:ea typeface="TencentSans W3"/>
                </a:rPr>
                <a:t>Web P</a:t>
              </a:r>
              <a:r>
                <a:rPr lang="en-US" sz="1400" b="0" i="0" strike="noStrike" spc="0">
                  <a:solidFill>
                    <a:srgbClr val="A736FF"/>
                  </a:solidFill>
                  <a:latin typeface="TencentSans W3"/>
                  <a:ea typeface="TencentSans W3"/>
                </a:rPr>
                <a:t>rotection</a:t>
              </a:r>
            </a:p>
          </p:txBody>
        </p:sp>
      </p:grpSp>
      <p:grpSp>
        <p:nvGrpSpPr>
          <p:cNvPr id="191" name="组合 190"/>
          <p:cNvGrpSpPr/>
          <p:nvPr/>
        </p:nvGrpSpPr>
        <p:grpSpPr>
          <a:xfrm>
            <a:off x="5052933" y="3611692"/>
            <a:ext cx="1566403" cy="1322352"/>
            <a:chOff x="4492" y="2588"/>
            <a:chExt cx="2467" cy="2083"/>
          </a:xfrm>
        </p:grpSpPr>
        <p:sp>
          <p:nvSpPr>
            <p:cNvPr id="192" name="椭圆 55"/>
            <p:cNvSpPr/>
            <p:nvPr/>
          </p:nvSpPr>
          <p:spPr>
            <a:xfrm>
              <a:off x="5144" y="2588"/>
              <a:ext cx="1375" cy="1341"/>
            </a:xfrm>
            <a:prstGeom prst="ellipse">
              <a:avLst/>
            </a:prstGeom>
            <a:solidFill>
              <a:srgbClr val="A736FF"/>
            </a:solidFill>
            <a:ln w="12700">
              <a:miter/>
            </a:ln>
          </p:spPr>
          <p:txBody>
            <a:bodyPr lIns="22859" rIns="22859" anchor="ctr"/>
            <a:lstStyle/>
            <a:p>
              <a:pPr defTabSz="228600"/>
              <a:endParaRPr lang="zh-CN" sz="900">
                <a:ea typeface="TencentSans W3"/>
              </a:endParaRPr>
            </a:p>
          </p:txBody>
        </p:sp>
        <p:sp>
          <p:nvSpPr>
            <p:cNvPr id="193" name="教职工补贴发放记录"/>
            <p:cNvSpPr txBox="1"/>
            <p:nvPr/>
          </p:nvSpPr>
          <p:spPr>
            <a:xfrm>
              <a:off x="4492" y="4171"/>
              <a:ext cx="2467" cy="500"/>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pPr algn="ctr"/>
              <a:r>
                <a:rPr lang="en-US" sz="1400">
                  <a:solidFill>
                    <a:srgbClr val="A736FF"/>
                  </a:solidFill>
                  <a:latin typeface="TencentSans W3"/>
                  <a:ea typeface="TencentSans W3"/>
                </a:rPr>
                <a:t>Bot Management</a:t>
              </a:r>
            </a:p>
          </p:txBody>
        </p:sp>
      </p:grpSp>
      <p:grpSp>
        <p:nvGrpSpPr>
          <p:cNvPr id="194" name="组合 193"/>
          <p:cNvGrpSpPr/>
          <p:nvPr/>
        </p:nvGrpSpPr>
        <p:grpSpPr>
          <a:xfrm>
            <a:off x="6655203" y="3611692"/>
            <a:ext cx="895924" cy="1298109"/>
            <a:chOff x="5144" y="2588"/>
            <a:chExt cx="1411" cy="2045"/>
          </a:xfrm>
        </p:grpSpPr>
        <p:sp>
          <p:nvSpPr>
            <p:cNvPr id="195" name="椭圆 55"/>
            <p:cNvSpPr/>
            <p:nvPr/>
          </p:nvSpPr>
          <p:spPr>
            <a:xfrm>
              <a:off x="5144" y="2588"/>
              <a:ext cx="1375" cy="1341"/>
            </a:xfrm>
            <a:prstGeom prst="ellipse">
              <a:avLst/>
            </a:prstGeom>
            <a:solidFill>
              <a:srgbClr val="A736FF"/>
            </a:solidFill>
            <a:ln w="12700">
              <a:miter/>
            </a:ln>
          </p:spPr>
          <p:txBody>
            <a:bodyPr lIns="22859" rIns="22859" anchor="ctr"/>
            <a:lstStyle/>
            <a:p>
              <a:pPr defTabSz="228600"/>
              <a:endParaRPr lang="zh-CN" sz="900">
                <a:ea typeface="TencentSans W3"/>
              </a:endParaRPr>
            </a:p>
          </p:txBody>
        </p:sp>
        <p:sp>
          <p:nvSpPr>
            <p:cNvPr id="196" name="教职工补贴发放记录"/>
            <p:cNvSpPr txBox="1"/>
            <p:nvPr/>
          </p:nvSpPr>
          <p:spPr>
            <a:xfrm>
              <a:off x="5273" y="4132"/>
              <a:ext cx="1282" cy="500"/>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pPr algn="ctr"/>
              <a:r>
                <a:rPr lang="en-US" sz="1400" b="0">
                  <a:solidFill>
                    <a:srgbClr val="A736FF"/>
                  </a:solidFill>
                  <a:latin typeface="TencentSans W3"/>
                  <a:ea typeface="TencentSans W3"/>
                </a:rPr>
                <a:t>L4 Proxy</a:t>
              </a:r>
            </a:p>
          </p:txBody>
        </p:sp>
      </p:grpSp>
      <p:pic>
        <p:nvPicPr>
          <p:cNvPr id="197" name="图形 1475"/>
          <p:cNvPicPr>
            <a:picLocks noChangeAspect="1"/>
          </p:cNvPicPr>
          <p:nvPr/>
        </p:nvPicPr>
        <p:blipFill>
          <a:blip r:embed="rId6"/>
          <a:stretch/>
        </p:blipFill>
        <p:spPr>
          <a:xfrm>
            <a:off x="5178386" y="2240092"/>
            <a:ext cx="370752" cy="370752"/>
          </a:xfrm>
          <a:prstGeom prst="rect">
            <a:avLst/>
          </a:prstGeom>
        </p:spPr>
      </p:pic>
      <p:pic>
        <p:nvPicPr>
          <p:cNvPr id="198" name="图形 2"/>
          <p:cNvPicPr>
            <a:picLocks/>
          </p:cNvPicPr>
          <p:nvPr/>
        </p:nvPicPr>
        <p:blipFill>
          <a:blip r:embed="rId7"/>
          <a:stretch/>
        </p:blipFill>
        <p:spPr>
          <a:xfrm>
            <a:off x="6272348" y="2247712"/>
            <a:ext cx="370752" cy="370752"/>
          </a:xfrm>
          <a:prstGeom prst="rect">
            <a:avLst/>
          </a:prstGeom>
        </p:spPr>
      </p:pic>
      <p:pic>
        <p:nvPicPr>
          <p:cNvPr id="199" name="图形 171"/>
          <p:cNvPicPr>
            <a:picLocks noChangeAspect="1"/>
          </p:cNvPicPr>
          <p:nvPr/>
        </p:nvPicPr>
        <p:blipFill>
          <a:blip r:embed="rId8"/>
          <a:stretch/>
        </p:blipFill>
        <p:spPr>
          <a:xfrm>
            <a:off x="7323136" y="2259142"/>
            <a:ext cx="462220" cy="334601"/>
          </a:xfrm>
          <a:prstGeom prst="rect">
            <a:avLst/>
          </a:prstGeom>
        </p:spPr>
      </p:pic>
      <p:pic>
        <p:nvPicPr>
          <p:cNvPr id="200" name="图形 104"/>
          <p:cNvPicPr>
            <a:picLocks/>
          </p:cNvPicPr>
          <p:nvPr/>
        </p:nvPicPr>
        <p:blipFill>
          <a:blip r:embed="rId9"/>
          <a:stretch/>
        </p:blipFill>
        <p:spPr>
          <a:xfrm>
            <a:off x="5719970" y="3868232"/>
            <a:ext cx="367152" cy="367152"/>
          </a:xfrm>
          <a:prstGeom prst="rect">
            <a:avLst/>
          </a:prstGeom>
        </p:spPr>
      </p:pic>
      <p:pic>
        <p:nvPicPr>
          <p:cNvPr id="201" name="图片 200"/>
          <p:cNvPicPr>
            <a:picLocks noChangeAspect="1"/>
          </p:cNvPicPr>
          <p:nvPr/>
        </p:nvPicPr>
        <p:blipFill>
          <a:blip r:embed="rId10"/>
          <a:stretch/>
        </p:blipFill>
        <p:spPr>
          <a:xfrm>
            <a:off x="6906630" y="3882836"/>
            <a:ext cx="368988" cy="367152"/>
          </a:xfrm>
          <a:prstGeom prst="rect">
            <a:avLst/>
          </a:prstGeom>
        </p:spPr>
      </p:pic>
      <p:sp>
        <p:nvSpPr>
          <p:cNvPr id="202" name="iconfont-11607-9340469"/>
          <p:cNvSpPr/>
          <p:nvPr/>
        </p:nvSpPr>
        <p:spPr>
          <a:xfrm>
            <a:off x="10686354" y="2239452"/>
            <a:ext cx="367152" cy="367152"/>
          </a:xfrm>
          <a:custGeom>
            <a:avLst/>
            <a:gdLst/>
            <a:ahLst/>
            <a:cxnLst/>
            <a:rect l="0" t="0" r="r" b="b"/>
            <a:pathLst>
              <a:path w="367200" h="367200">
                <a:moveTo>
                  <a:pt x="0" y="0"/>
                </a:moveTo>
                <a:lnTo>
                  <a:pt x="367200" y="0"/>
                </a:lnTo>
                <a:lnTo>
                  <a:pt x="367200" y="305981"/>
                </a:lnTo>
                <a:lnTo>
                  <a:pt x="0" y="305981"/>
                </a:lnTo>
                <a:lnTo>
                  <a:pt x="0" y="0"/>
                </a:lnTo>
                <a:close/>
                <a:moveTo>
                  <a:pt x="30581" y="30581"/>
                </a:moveTo>
                <a:lnTo>
                  <a:pt x="30581" y="275400"/>
                </a:lnTo>
                <a:lnTo>
                  <a:pt x="336619" y="275400"/>
                </a:lnTo>
                <a:lnTo>
                  <a:pt x="336619" y="30581"/>
                </a:lnTo>
                <a:lnTo>
                  <a:pt x="30581" y="30581"/>
                </a:lnTo>
                <a:close/>
                <a:moveTo>
                  <a:pt x="61219" y="336619"/>
                </a:moveTo>
                <a:lnTo>
                  <a:pt x="305981" y="336619"/>
                </a:lnTo>
                <a:lnTo>
                  <a:pt x="305981" y="367200"/>
                </a:lnTo>
                <a:lnTo>
                  <a:pt x="61219" y="367200"/>
                </a:lnTo>
                <a:lnTo>
                  <a:pt x="61219" y="336619"/>
                </a:lnTo>
                <a:close/>
                <a:moveTo>
                  <a:pt x="233459" y="184776"/>
                </a:moveTo>
                <a:lnTo>
                  <a:pt x="161195" y="128692"/>
                </a:lnTo>
                <a:lnTo>
                  <a:pt x="121865" y="184748"/>
                </a:lnTo>
                <a:lnTo>
                  <a:pt x="61219" y="184748"/>
                </a:lnTo>
                <a:lnTo>
                  <a:pt x="61219" y="154167"/>
                </a:lnTo>
                <a:lnTo>
                  <a:pt x="105972" y="154167"/>
                </a:lnTo>
                <a:lnTo>
                  <a:pt x="154626" y="84800"/>
                </a:lnTo>
                <a:lnTo>
                  <a:pt x="243901" y="154167"/>
                </a:lnTo>
                <a:lnTo>
                  <a:pt x="305981" y="154167"/>
                </a:lnTo>
                <a:lnTo>
                  <a:pt x="305981" y="184776"/>
                </a:lnTo>
                <a:lnTo>
                  <a:pt x="233459" y="184776"/>
                </a:lnTo>
                <a:close/>
              </a:path>
            </a:pathLst>
          </a:custGeom>
          <a:solidFill>
            <a:schemeClr val="bg1"/>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en-US">
              <a:solidFill>
                <a:srgbClr val="FFFFFF"/>
              </a:solidFill>
              <a:latin typeface="TencentSans W3"/>
            </a:endParaRPr>
          </a:p>
        </p:txBody>
      </p:sp>
      <p:sp>
        <p:nvSpPr>
          <p:cNvPr id="205" name="iconfont-11607-9340469"/>
          <p:cNvSpPr/>
          <p:nvPr/>
        </p:nvSpPr>
        <p:spPr>
          <a:xfrm>
            <a:off x="9291220" y="3862474"/>
            <a:ext cx="293736" cy="367152"/>
          </a:xfrm>
          <a:custGeom>
            <a:avLst/>
            <a:gdLst/>
            <a:ahLst/>
            <a:cxnLst/>
            <a:rect l="0" t="0" r="r" b="b"/>
            <a:pathLst>
              <a:path w="293774" h="367200">
                <a:moveTo>
                  <a:pt x="183617" y="0"/>
                </a:moveTo>
                <a:lnTo>
                  <a:pt x="36730" y="0"/>
                </a:lnTo>
                <a:cubicBezTo>
                  <a:pt x="16523" y="0"/>
                  <a:pt x="207" y="16525"/>
                  <a:pt x="207" y="36699"/>
                </a:cubicBezTo>
                <a:lnTo>
                  <a:pt x="0" y="330501"/>
                </a:lnTo>
                <a:cubicBezTo>
                  <a:pt x="0" y="350675"/>
                  <a:pt x="16351" y="367200"/>
                  <a:pt x="36558" y="367200"/>
                </a:cubicBezTo>
                <a:lnTo>
                  <a:pt x="257044" y="367200"/>
                </a:lnTo>
                <a:cubicBezTo>
                  <a:pt x="277251" y="367200"/>
                  <a:pt x="293774" y="350675"/>
                  <a:pt x="293774" y="330501"/>
                </a:cubicBezTo>
                <a:lnTo>
                  <a:pt x="293774" y="110167"/>
                </a:lnTo>
                <a:lnTo>
                  <a:pt x="183617" y="0"/>
                </a:lnTo>
                <a:close/>
                <a:moveTo>
                  <a:pt x="257044" y="330501"/>
                </a:moveTo>
                <a:lnTo>
                  <a:pt x="36730" y="330501"/>
                </a:lnTo>
                <a:lnTo>
                  <a:pt x="36730" y="36699"/>
                </a:lnTo>
                <a:lnTo>
                  <a:pt x="165235" y="36699"/>
                </a:lnTo>
                <a:lnTo>
                  <a:pt x="165235" y="128517"/>
                </a:lnTo>
                <a:lnTo>
                  <a:pt x="257044" y="128517"/>
                </a:lnTo>
                <a:lnTo>
                  <a:pt x="257044" y="330501"/>
                </a:lnTo>
                <a:close/>
                <a:moveTo>
                  <a:pt x="73461" y="201950"/>
                </a:moveTo>
                <a:lnTo>
                  <a:pt x="220313" y="201950"/>
                </a:lnTo>
                <a:lnTo>
                  <a:pt x="220313" y="165250"/>
                </a:lnTo>
                <a:lnTo>
                  <a:pt x="73461" y="165250"/>
                </a:lnTo>
                <a:lnTo>
                  <a:pt x="73461" y="201950"/>
                </a:lnTo>
                <a:close/>
                <a:moveTo>
                  <a:pt x="73461" y="275417"/>
                </a:moveTo>
                <a:lnTo>
                  <a:pt x="220313" y="275417"/>
                </a:lnTo>
                <a:lnTo>
                  <a:pt x="220313" y="238683"/>
                </a:lnTo>
                <a:lnTo>
                  <a:pt x="73461" y="238683"/>
                </a:lnTo>
                <a:lnTo>
                  <a:pt x="73461" y="275417"/>
                </a:lnTo>
                <a:close/>
              </a:path>
            </a:pathLst>
          </a:custGeom>
          <a:solidFill>
            <a:schemeClr val="bg1"/>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en-US">
              <a:solidFill>
                <a:srgbClr val="FFFFFF"/>
              </a:solidFill>
              <a:latin typeface="TencentSans W3"/>
            </a:endParaRPr>
          </a:p>
        </p:txBody>
      </p:sp>
      <p:sp>
        <p:nvSpPr>
          <p:cNvPr id="206" name="iconfont-11607-9340469"/>
          <p:cNvSpPr/>
          <p:nvPr/>
        </p:nvSpPr>
        <p:spPr>
          <a:xfrm>
            <a:off x="10691226" y="3873904"/>
            <a:ext cx="362280" cy="367152"/>
          </a:xfrm>
          <a:custGeom>
            <a:avLst/>
            <a:gdLst/>
            <a:ahLst/>
            <a:cxnLst/>
            <a:rect l="l" t="t" r="r" b="b"/>
            <a:pathLst>
              <a:path w="362327" h="367200">
                <a:moveTo>
                  <a:pt x="242675" y="330915"/>
                </a:moveTo>
                <a:lnTo>
                  <a:pt x="251904" y="354473"/>
                </a:lnTo>
                <a:cubicBezTo>
                  <a:pt x="246475" y="356640"/>
                  <a:pt x="241047" y="358535"/>
                  <a:pt x="235347" y="359889"/>
                </a:cubicBezTo>
                <a:cubicBezTo>
                  <a:pt x="218789" y="364763"/>
                  <a:pt x="201418" y="367200"/>
                  <a:pt x="184046" y="367200"/>
                </a:cubicBezTo>
                <a:cubicBezTo>
                  <a:pt x="181331" y="367200"/>
                  <a:pt x="178346" y="367200"/>
                  <a:pt x="175632" y="367200"/>
                </a:cubicBezTo>
                <a:lnTo>
                  <a:pt x="176717" y="341747"/>
                </a:lnTo>
                <a:cubicBezTo>
                  <a:pt x="194360" y="342559"/>
                  <a:pt x="211732" y="340663"/>
                  <a:pt x="228289" y="335789"/>
                </a:cubicBezTo>
                <a:cubicBezTo>
                  <a:pt x="233175" y="334436"/>
                  <a:pt x="237790" y="332811"/>
                  <a:pt x="242675" y="330915"/>
                </a:cubicBezTo>
                <a:close/>
                <a:moveTo>
                  <a:pt x="296109" y="295675"/>
                </a:moveTo>
                <a:lnTo>
                  <a:pt x="314020" y="313564"/>
                </a:lnTo>
                <a:cubicBezTo>
                  <a:pt x="306692" y="320882"/>
                  <a:pt x="298551" y="327929"/>
                  <a:pt x="289867" y="333891"/>
                </a:cubicBezTo>
                <a:cubicBezTo>
                  <a:pt x="281454" y="339854"/>
                  <a:pt x="272770" y="345004"/>
                  <a:pt x="263543" y="349340"/>
                </a:cubicBezTo>
                <a:lnTo>
                  <a:pt x="252688" y="326573"/>
                </a:lnTo>
                <a:cubicBezTo>
                  <a:pt x="260558" y="322779"/>
                  <a:pt x="268157" y="318171"/>
                  <a:pt x="275212" y="313292"/>
                </a:cubicBezTo>
                <a:cubicBezTo>
                  <a:pt x="282811" y="308143"/>
                  <a:pt x="289596" y="302180"/>
                  <a:pt x="296109" y="295675"/>
                </a:cubicBezTo>
                <a:close/>
                <a:moveTo>
                  <a:pt x="327072" y="252552"/>
                </a:moveTo>
                <a:lnTo>
                  <a:pt x="349869" y="263394"/>
                </a:lnTo>
                <a:cubicBezTo>
                  <a:pt x="346883" y="269358"/>
                  <a:pt x="343627" y="275050"/>
                  <a:pt x="340370" y="280742"/>
                </a:cubicBezTo>
                <a:cubicBezTo>
                  <a:pt x="337113" y="285621"/>
                  <a:pt x="333857" y="290500"/>
                  <a:pt x="330328" y="295109"/>
                </a:cubicBezTo>
                <a:cubicBezTo>
                  <a:pt x="328429" y="297548"/>
                  <a:pt x="326529" y="299988"/>
                  <a:pt x="324358" y="302427"/>
                </a:cubicBezTo>
                <a:lnTo>
                  <a:pt x="305090" y="286164"/>
                </a:lnTo>
                <a:cubicBezTo>
                  <a:pt x="306718" y="283995"/>
                  <a:pt x="308618" y="281827"/>
                  <a:pt x="310246" y="279658"/>
                </a:cubicBezTo>
                <a:cubicBezTo>
                  <a:pt x="313231" y="275592"/>
                  <a:pt x="316217" y="271526"/>
                  <a:pt x="318659" y="267460"/>
                </a:cubicBezTo>
                <a:cubicBezTo>
                  <a:pt x="321644" y="262581"/>
                  <a:pt x="324629" y="257431"/>
                  <a:pt x="327072" y="252552"/>
                </a:cubicBezTo>
                <a:close/>
                <a:moveTo>
                  <a:pt x="337927" y="222757"/>
                </a:moveTo>
                <a:lnTo>
                  <a:pt x="362327" y="228719"/>
                </a:lnTo>
                <a:cubicBezTo>
                  <a:pt x="360158" y="237120"/>
                  <a:pt x="357447" y="245250"/>
                  <a:pt x="354193" y="253380"/>
                </a:cubicBezTo>
                <a:lnTo>
                  <a:pt x="330877" y="243624"/>
                </a:lnTo>
                <a:cubicBezTo>
                  <a:pt x="333589" y="236849"/>
                  <a:pt x="336029" y="229803"/>
                  <a:pt x="337927" y="222757"/>
                </a:cubicBezTo>
                <a:close/>
                <a:moveTo>
                  <a:pt x="178609" y="53915"/>
                </a:moveTo>
                <a:cubicBezTo>
                  <a:pt x="109395" y="56896"/>
                  <a:pt x="54025" y="113809"/>
                  <a:pt x="54025" y="183461"/>
                </a:cubicBezTo>
                <a:cubicBezTo>
                  <a:pt x="54025" y="255011"/>
                  <a:pt x="112381" y="313279"/>
                  <a:pt x="184038" y="313279"/>
                </a:cubicBezTo>
                <a:cubicBezTo>
                  <a:pt x="255423" y="313279"/>
                  <a:pt x="313781" y="255552"/>
                  <a:pt x="314052" y="184275"/>
                </a:cubicBezTo>
                <a:lnTo>
                  <a:pt x="178609" y="184275"/>
                </a:lnTo>
                <a:close/>
                <a:moveTo>
                  <a:pt x="184038" y="43074"/>
                </a:moveTo>
                <a:lnTo>
                  <a:pt x="189467" y="43074"/>
                </a:lnTo>
                <a:lnTo>
                  <a:pt x="189467" y="173434"/>
                </a:lnTo>
                <a:lnTo>
                  <a:pt x="324638" y="173434"/>
                </a:lnTo>
                <a:lnTo>
                  <a:pt x="324638" y="179125"/>
                </a:lnTo>
                <a:cubicBezTo>
                  <a:pt x="324909" y="180480"/>
                  <a:pt x="324909" y="182106"/>
                  <a:pt x="324909" y="183461"/>
                </a:cubicBezTo>
                <a:cubicBezTo>
                  <a:pt x="324909" y="260972"/>
                  <a:pt x="261666" y="324120"/>
                  <a:pt x="184038" y="324120"/>
                </a:cubicBezTo>
                <a:cubicBezTo>
                  <a:pt x="106410" y="324120"/>
                  <a:pt x="43167" y="260972"/>
                  <a:pt x="43167" y="183461"/>
                </a:cubicBezTo>
                <a:cubicBezTo>
                  <a:pt x="43167" y="106222"/>
                  <a:pt x="106410" y="43074"/>
                  <a:pt x="184038" y="43074"/>
                </a:cubicBezTo>
                <a:close/>
                <a:moveTo>
                  <a:pt x="171674" y="407"/>
                </a:moveTo>
                <a:cubicBezTo>
                  <a:pt x="214560" y="-2438"/>
                  <a:pt x="258259" y="9621"/>
                  <a:pt x="294222" y="36585"/>
                </a:cubicBezTo>
                <a:lnTo>
                  <a:pt x="294222" y="24119"/>
                </a:lnTo>
                <a:cubicBezTo>
                  <a:pt x="294222" y="17887"/>
                  <a:pt x="299108" y="13280"/>
                  <a:pt x="305079" y="13280"/>
                </a:cubicBezTo>
                <a:cubicBezTo>
                  <a:pt x="311050" y="13280"/>
                  <a:pt x="315936" y="17887"/>
                  <a:pt x="315936" y="24119"/>
                </a:cubicBezTo>
                <a:lnTo>
                  <a:pt x="315936" y="65581"/>
                </a:lnTo>
                <a:cubicBezTo>
                  <a:pt x="315936" y="68563"/>
                  <a:pt x="314850" y="71272"/>
                  <a:pt x="312950" y="73169"/>
                </a:cubicBezTo>
                <a:cubicBezTo>
                  <a:pt x="310779" y="75337"/>
                  <a:pt x="308065" y="76422"/>
                  <a:pt x="305079" y="76422"/>
                </a:cubicBezTo>
                <a:lnTo>
                  <a:pt x="264908" y="76422"/>
                </a:lnTo>
                <a:cubicBezTo>
                  <a:pt x="258937" y="76422"/>
                  <a:pt x="254052" y="71544"/>
                  <a:pt x="254052" y="65581"/>
                </a:cubicBezTo>
                <a:cubicBezTo>
                  <a:pt x="254052" y="59620"/>
                  <a:pt x="258937" y="54742"/>
                  <a:pt x="264908" y="54742"/>
                </a:cubicBezTo>
                <a:lnTo>
                  <a:pt x="276308" y="54742"/>
                </a:lnTo>
                <a:cubicBezTo>
                  <a:pt x="214424" y="10569"/>
                  <a:pt x="127569" y="15989"/>
                  <a:pt x="71927" y="71544"/>
                </a:cubicBezTo>
                <a:cubicBezTo>
                  <a:pt x="41799" y="101624"/>
                  <a:pt x="25514" y="141189"/>
                  <a:pt x="25514" y="183464"/>
                </a:cubicBezTo>
                <a:cubicBezTo>
                  <a:pt x="25514" y="226011"/>
                  <a:pt x="41799" y="265576"/>
                  <a:pt x="71927" y="295657"/>
                </a:cubicBezTo>
                <a:cubicBezTo>
                  <a:pt x="95541" y="319233"/>
                  <a:pt x="125126" y="334409"/>
                  <a:pt x="157968" y="339829"/>
                </a:cubicBezTo>
                <a:lnTo>
                  <a:pt x="153896" y="364761"/>
                </a:lnTo>
                <a:cubicBezTo>
                  <a:pt x="115898" y="358528"/>
                  <a:pt x="81427" y="340913"/>
                  <a:pt x="54013" y="313542"/>
                </a:cubicBezTo>
                <a:cubicBezTo>
                  <a:pt x="19271" y="278855"/>
                  <a:pt x="0" y="232786"/>
                  <a:pt x="0" y="183464"/>
                </a:cubicBezTo>
                <a:cubicBezTo>
                  <a:pt x="0" y="134414"/>
                  <a:pt x="19271" y="88345"/>
                  <a:pt x="54013" y="53658"/>
                </a:cubicBezTo>
                <a:cubicBezTo>
                  <a:pt x="86719" y="21003"/>
                  <a:pt x="128790" y="3253"/>
                  <a:pt x="171674" y="407"/>
                </a:cubicBezTo>
                <a:close/>
              </a:path>
            </a:pathLst>
          </a:custGeom>
          <a:solidFill>
            <a:schemeClr val="bg1"/>
          </a:solidFill>
          <a:ln>
            <a:noFill/>
          </a:ln>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en-US">
              <a:solidFill>
                <a:srgbClr val="FFFFFF"/>
              </a:solidFill>
              <a:latin typeface="TencentSans W3"/>
            </a:endParaRPr>
          </a:p>
        </p:txBody>
      </p:sp>
      <p:pic>
        <p:nvPicPr>
          <p:cNvPr id="70" name="图形 69"/>
          <p:cNvPicPr>
            <a:picLocks/>
          </p:cNvPicPr>
          <p:nvPr/>
        </p:nvPicPr>
        <p:blipFill>
          <a:blip r:embed="rId11"/>
          <a:stretch/>
        </p:blipFill>
        <p:spPr>
          <a:xfrm>
            <a:off x="9293914" y="2296606"/>
            <a:ext cx="305960" cy="335236"/>
          </a:xfrm>
          <a:prstGeom prst="rect">
            <a:avLst/>
          </a:prstGeom>
        </p:spPr>
      </p:pic>
      <p:sp>
        <p:nvSpPr>
          <p:cNvPr id="1996" name="矩形 1995"/>
          <p:cNvSpPr/>
          <p:nvPr/>
        </p:nvSpPr>
        <p:spPr>
          <a:xfrm>
            <a:off x="1015314" y="5480486"/>
            <a:ext cx="10886588" cy="470514"/>
          </a:xfrm>
          <a:prstGeom prst="rect">
            <a:avLst/>
          </a:prstGeom>
          <a:solidFill>
            <a:srgbClr val="FFF2CC"/>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marL="0" indent="0" algn="ctr" defTabSz="114300">
              <a:lnSpc>
                <a:spcPts val="2300"/>
              </a:lnSpc>
              <a:buNone/>
            </a:pPr>
            <a:r>
              <a:rPr lang="zh-CN" sz="1500" b="1" i="0" strike="noStrike" spc="0">
                <a:solidFill>
                  <a:srgbClr val="FF9900"/>
                </a:solidFill>
                <a:latin typeface="TencentSans W3"/>
                <a:ea typeface="TencentSans W3"/>
              </a:rPr>
              <a:t>Integrated edge security acceleration platform</a:t>
            </a:r>
          </a:p>
        </p:txBody>
      </p:sp>
      <p:sp>
        <p:nvSpPr>
          <p:cNvPr id="1997" name=" 1996"/>
          <p:cNvSpPr/>
          <p:nvPr/>
        </p:nvSpPr>
        <p:spPr>
          <a:xfrm>
            <a:off x="1015314" y="6121484"/>
            <a:ext cx="3286170" cy="408864"/>
          </a:xfrm>
        </p:spPr>
        <p:txBody>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r>
              <a:rPr lang="zh-CN" sz="1100" b="0" i="0" strike="noStrike" spc="0">
                <a:solidFill>
                  <a:srgbClr val="E06666"/>
                </a:solidFill>
                <a:latin typeface="Times New Roman"/>
                <a:ea typeface="Times New Roman"/>
              </a:rPr>
              <a:t>Rich global resources and intelligent acceleration</a:t>
            </a:r>
          </a:p>
        </p:txBody>
      </p:sp>
      <p:sp>
        <p:nvSpPr>
          <p:cNvPr id="1998" name=" 1997"/>
          <p:cNvSpPr/>
          <p:nvPr/>
        </p:nvSpPr>
        <p:spPr>
          <a:xfrm>
            <a:off x="4610623" y="6121484"/>
            <a:ext cx="3595683" cy="419463"/>
          </a:xfrm>
        </p:spPr>
        <p:txBody>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zh-CN" sz="1100" b="0" i="0" strike="noStrike" spc="0">
                <a:solidFill>
                  <a:srgbClr val="E06666"/>
                </a:solidFill>
                <a:latin typeface="Times New Roman"/>
                <a:ea typeface="Times New Roman"/>
              </a:rPr>
              <a:t>Centralized management by policy and integrated protection</a:t>
            </a:r>
          </a:p>
        </p:txBody>
      </p:sp>
      <p:sp>
        <p:nvSpPr>
          <p:cNvPr id="1999" name=" 1998"/>
          <p:cNvSpPr/>
          <p:nvPr/>
        </p:nvSpPr>
        <p:spPr>
          <a:xfrm>
            <a:off x="8466842" y="6121484"/>
            <a:ext cx="3763157" cy="419463"/>
          </a:xfrm>
        </p:spPr>
        <p:txBody>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zh-CN" sz="1100" b="0" i="0" strike="noStrike" spc="0">
                <a:solidFill>
                  <a:srgbClr val="E06666"/>
                </a:solidFill>
                <a:latin typeface="Times New Roman"/>
                <a:ea typeface="Times New Roman"/>
              </a:rPr>
              <a:t>Easy access to services and flexible configuration</a:t>
            </a:r>
          </a:p>
        </p:txBody>
      </p:sp>
      <p:sp>
        <p:nvSpPr>
          <p:cNvPr id="2000" name="加号 1999"/>
          <p:cNvSpPr/>
          <p:nvPr/>
        </p:nvSpPr>
        <p:spPr>
          <a:xfrm>
            <a:off x="4280285" y="6107391"/>
            <a:ext cx="368935" cy="368935"/>
          </a:xfrm>
          <a:prstGeom prst="mathPlus">
            <a:avLst/>
          </a:prstGeom>
          <a:solidFill>
            <a:srgbClr val="E06666"/>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zh-CN">
              <a:ea typeface="Times New Roman"/>
            </a:endParaRPr>
          </a:p>
        </p:txBody>
      </p:sp>
      <p:sp>
        <p:nvSpPr>
          <p:cNvPr id="2001" name="加号 2000"/>
          <p:cNvSpPr/>
          <p:nvPr/>
        </p:nvSpPr>
        <p:spPr>
          <a:xfrm>
            <a:off x="8062454" y="6107391"/>
            <a:ext cx="368935" cy="368935"/>
          </a:xfrm>
          <a:prstGeom prst="mathPlus">
            <a:avLst/>
          </a:prstGeom>
          <a:solidFill>
            <a:srgbClr val="E06666"/>
          </a:solidFill>
          <a:ln w="0"/>
        </p:spPr>
        <p:txBody>
          <a:bodyPr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lgn="ctr"/>
            <a:endParaRPr lang="zh-CN">
              <a:ea typeface="Times New Roman"/>
            </a:endParaRPr>
          </a:p>
        </p:txBody>
      </p:sp>
      <p:sp>
        <p:nvSpPr>
          <p:cNvPr id="2002" name="教职工补贴发放记录"/>
          <p:cNvSpPr txBox="1"/>
          <p:nvPr/>
        </p:nvSpPr>
        <p:spPr>
          <a:xfrm>
            <a:off x="2857128" y="4601838"/>
            <a:ext cx="1469834" cy="317500"/>
          </a:xfrm>
          <a:prstGeom prst="rect">
            <a:avLst/>
          </a:prstGeom>
          <a:ln w="12700">
            <a:miter/>
          </a:ln>
        </p:spPr>
        <p:txBody>
          <a:bodyPr wrap="square" lIns="25397" tIns="25397" rIns="25397" bIns="25397" anchor="ctr">
            <a:spAutoFit/>
          </a:bodyPr>
          <a:lstStyle>
            <a:lvl1pPr lvl="0" defTabSz="457200">
              <a:defRPr sz="2000" b="0">
                <a:solidFill>
                  <a:srgbClr val="FFFFFF"/>
                </a:solidFill>
                <a:latin typeface="微软雅黑"/>
                <a:ea typeface="微软雅黑"/>
              </a:defRPr>
            </a:lvl1pPr>
          </a:lstStyle>
          <a:p>
            <a:r>
              <a:rPr lang="en-US" sz="1400">
                <a:solidFill>
                  <a:srgbClr val="0071FE"/>
                </a:solidFill>
                <a:latin typeface="TencentSans W3"/>
                <a:ea typeface="TencentSans W3"/>
              </a:rPr>
              <a:t>Load balancing</a:t>
            </a:r>
            <a:endParaRPr lang="e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0" name="正方形"/>
          <p:cNvSpPr/>
          <p:nvPr/>
        </p:nvSpPr>
        <p:spPr>
          <a:xfrm>
            <a:off x="1115908" y="2114998"/>
            <a:ext cx="1193646" cy="1193644"/>
          </a:xfrm>
          <a:prstGeom prst="rect">
            <a:avLst/>
          </a:prstGeom>
          <a:solidFill>
            <a:srgbClr val="FFFFFF">
              <a:alpha val="9876"/>
            </a:srgbClr>
          </a:solidFill>
          <a:ln w="12700">
            <a:miter/>
          </a:ln>
        </p:spPr>
        <p:txBody>
          <a:bodyPr lIns="25400" tIns="25400" rIns="25400" bIns="254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defRPr sz="3200" b="0">
                <a:solidFill>
                  <a:srgbClr val="FFFFFF"/>
                </a:solidFill>
                <a:latin typeface="Helvetica Neue Medium"/>
                <a:ea typeface="Helvetica Neue Medium"/>
              </a:defRPr>
            </a:pPr>
            <a:endParaRPr sz="1600"/>
          </a:p>
        </p:txBody>
      </p:sp>
      <p:sp>
        <p:nvSpPr>
          <p:cNvPr id="291" name="正方形"/>
          <p:cNvSpPr/>
          <p:nvPr/>
        </p:nvSpPr>
        <p:spPr>
          <a:xfrm>
            <a:off x="-7921" y="2435344"/>
            <a:ext cx="1987947" cy="1987947"/>
          </a:xfrm>
          <a:prstGeom prst="rect">
            <a:avLst/>
          </a:prstGeom>
          <a:solidFill>
            <a:schemeClr val="bg1">
              <a:alpha val="89983"/>
            </a:schemeClr>
          </a:solidFill>
          <a:ln w="12700">
            <a:miter/>
          </a:ln>
        </p:spPr>
        <p:txBody>
          <a:bodyPr lIns="25400" tIns="25400" rIns="25400" bIns="254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defRPr sz="3200" b="0">
                <a:solidFill>
                  <a:srgbClr val="FFFFFF"/>
                </a:solidFill>
                <a:latin typeface="Helvetica Neue Medium"/>
                <a:ea typeface="Helvetica Neue Medium"/>
              </a:defRPr>
            </a:pPr>
            <a:endParaRPr sz="1600"/>
          </a:p>
        </p:txBody>
      </p:sp>
      <p:sp>
        <p:nvSpPr>
          <p:cNvPr id="292" name="章节标题文本，100磅，标题字数超过12，折行处理"/>
          <p:cNvSpPr txBox="1"/>
          <p:nvPr/>
        </p:nvSpPr>
        <p:spPr>
          <a:xfrm>
            <a:off x="2656622" y="2934018"/>
            <a:ext cx="7560557" cy="990600"/>
          </a:xfrm>
          <a:prstGeom prst="rect">
            <a:avLst/>
          </a:prstGeom>
          <a:ln w="12700">
            <a:miter/>
          </a:ln>
        </p:spPr>
        <p:txBody>
          <a:bodyPr wrap="square" lIns="0" tIns="0" rIns="0" bIns="0" anchor="t">
            <a:spAutoFit/>
          </a:bodyPr>
          <a:lstStyle>
            <a:lvl1pPr marL="0" lvl="0" algn="l" defTabSz="457200">
              <a:lnSpc>
                <a:spcPct val="130000"/>
              </a:lnSpc>
              <a:defRPr sz="9999" b="0" kern="1200">
                <a:solidFill>
                  <a:srgbClr val="FFFFFF"/>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zh-CN" sz="4999">
                <a:solidFill>
                  <a:srgbClr val="FFFFFF"/>
                </a:solidFill>
              </a:rPr>
              <a:t> </a:t>
            </a:r>
            <a:r>
              <a:rPr lang="en-US" sz="4999" b="0">
                <a:solidFill>
                  <a:srgbClr val="FFFFFF"/>
                </a:solidFill>
                <a:latin typeface="腾讯体 W7"/>
                <a:ea typeface="腾讯体 W7"/>
              </a:rPr>
              <a:t>C</a:t>
            </a:r>
            <a:r>
              <a:rPr lang="zh-CN" sz="4999" b="0">
                <a:solidFill>
                  <a:srgbClr val="FFFFFF"/>
                </a:solidFill>
                <a:latin typeface="腾讯体 W7"/>
                <a:ea typeface="腾讯体 W7"/>
              </a:rPr>
              <a:t>apabilit</a:t>
            </a:r>
            <a:r>
              <a:rPr lang="en-US" sz="4999" b="0">
                <a:solidFill>
                  <a:srgbClr val="FFFFFF"/>
                </a:solidFill>
                <a:latin typeface="腾讯体 W7"/>
                <a:ea typeface="腾讯体 W7"/>
              </a:rPr>
              <a:t>ies</a:t>
            </a:r>
          </a:p>
        </p:txBody>
      </p:sp>
      <p:sp>
        <p:nvSpPr>
          <p:cNvPr id="294" name="正方形"/>
          <p:cNvSpPr/>
          <p:nvPr/>
        </p:nvSpPr>
        <p:spPr>
          <a:xfrm>
            <a:off x="1782856" y="4198020"/>
            <a:ext cx="526759" cy="526759"/>
          </a:xfrm>
          <a:prstGeom prst="rect">
            <a:avLst/>
          </a:prstGeom>
          <a:solidFill>
            <a:srgbClr val="FFFFFF">
              <a:alpha val="49687"/>
            </a:srgbClr>
          </a:solidFill>
          <a:ln w="12700">
            <a:miter/>
          </a:ln>
        </p:spPr>
        <p:txBody>
          <a:bodyPr lIns="25400" tIns="25400" rIns="25400" bIns="25400" anchor="ct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a:defRPr sz="3200" b="0">
                <a:solidFill>
                  <a:srgbClr val="FFFFFF"/>
                </a:solidFill>
                <a:latin typeface="Helvetica Neue Medium"/>
                <a:ea typeface="Helvetica Neue Medium"/>
              </a:defRPr>
            </a:pPr>
            <a:endParaRPr sz="1600"/>
          </a:p>
        </p:txBody>
      </p:sp>
      <p:sp>
        <p:nvSpPr>
          <p:cNvPr id="7" name="01"/>
          <p:cNvSpPr txBox="1"/>
          <p:nvPr/>
        </p:nvSpPr>
        <p:spPr>
          <a:xfrm>
            <a:off x="141472" y="2893618"/>
            <a:ext cx="1832618" cy="1230470"/>
          </a:xfrm>
          <a:prstGeom prst="rect">
            <a:avLst/>
          </a:prstGeom>
          <a:ln w="12700">
            <a:miter/>
          </a:ln>
        </p:spPr>
        <p:txBody>
          <a:bodyPr wrap="square" lIns="0" tIns="0" rIns="0" bIns="0" anchor="ctr">
            <a:spAutoFit/>
          </a:bodyPr>
          <a:lstStyle>
            <a:lvl1pPr marL="0" lvl="0" algn="l" defTabSz="457200">
              <a:lnSpc>
                <a:spcPct val="80000"/>
              </a:lnSpc>
              <a:defRPr sz="19997" b="0" kern="1200">
                <a:solidFill>
                  <a:schemeClr val="accent1">
                    <a:lumOff val="-2940"/>
                  </a:schemeClr>
                </a:solidFill>
                <a:latin typeface="腾讯体 W7"/>
                <a:ea typeface="腾讯体 W7"/>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r>
              <a:rPr lang="en-US" sz="9999">
                <a:solidFill>
                  <a:schemeClr val="tx2"/>
                </a:solidFill>
              </a:rPr>
              <a:t>02</a:t>
            </a:r>
            <a:endParaRPr sz="9999">
              <a:solidFill>
                <a:schemeClr val="tx2"/>
              </a:solidFill>
            </a:endParaRPr>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5253</Words>
  <Application>Microsoft Office PowerPoint</Application>
  <PresentationFormat>宽屏</PresentationFormat>
  <Paragraphs>861</Paragraphs>
  <Slides>37</Slides>
  <Notes>27</Notes>
  <HiddenSlides>0</HiddenSlides>
  <MMClips>0</MMClips>
  <ScaleCrop>false</ScaleCrop>
  <HeadingPairs>
    <vt:vector size="6" baseType="variant">
      <vt:variant>
        <vt:lpstr>已用的字体</vt:lpstr>
      </vt:variant>
      <vt:variant>
        <vt:i4>18</vt:i4>
      </vt:variant>
      <vt:variant>
        <vt:lpstr>主题</vt:lpstr>
      </vt:variant>
      <vt:variant>
        <vt:i4>13</vt:i4>
      </vt:variant>
      <vt:variant>
        <vt:lpstr>幻灯片标题</vt:lpstr>
      </vt:variant>
      <vt:variant>
        <vt:i4>37</vt:i4>
      </vt:variant>
    </vt:vector>
  </HeadingPairs>
  <TitlesOfParts>
    <vt:vector size="68" baseType="lpstr">
      <vt:lpstr>FZLanTingHei-R-GBK</vt:lpstr>
      <vt:lpstr>Helvetica Neue</vt:lpstr>
      <vt:lpstr>Helvetica Neue Light</vt:lpstr>
      <vt:lpstr>Helvetica Neue Medium</vt:lpstr>
      <vt:lpstr>Montserrat Bold</vt:lpstr>
      <vt:lpstr>PingFang SC Regular</vt:lpstr>
      <vt:lpstr>TencentSans W3</vt:lpstr>
      <vt:lpstr>TencentSans W7</vt:lpstr>
      <vt:lpstr>Times Roman</vt:lpstr>
      <vt:lpstr>等线</vt:lpstr>
      <vt:lpstr>等线 Light</vt:lpstr>
      <vt:lpstr>思源黑体 CN Normal</vt:lpstr>
      <vt:lpstr>腾讯体 W7</vt:lpstr>
      <vt:lpstr>微软雅黑</vt:lpstr>
      <vt:lpstr>微软雅黑</vt:lpstr>
      <vt:lpstr>Arial</vt:lpstr>
      <vt:lpstr>Times New Roman</vt:lpstr>
      <vt:lpstr>Wingdings</vt:lpstr>
      <vt:lpstr>Office 主题​​</vt:lpstr>
      <vt:lpstr>Office 主题​​</vt:lpstr>
      <vt:lpstr>Office 主题​​</vt:lpstr>
      <vt:lpstr>Office 主题​​</vt:lpstr>
      <vt:lpstr>Office 主题​​</vt:lpstr>
      <vt:lpstr>Office 主题​​</vt:lpstr>
      <vt:lpstr>Office 主题​​</vt:lpstr>
      <vt:lpstr>Office 主题​​</vt:lpstr>
      <vt:lpstr>Office 主题​​</vt:lpstr>
      <vt:lpstr>Office 主题​​</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M15212</cp:lastModifiedBy>
  <cp:revision>8</cp:revision>
  <dcterms:modified xsi:type="dcterms:W3CDTF">2022-08-03T12:15:00Z</dcterms:modified>
</cp:coreProperties>
</file>